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331" r:id="rId3"/>
    <p:sldId id="335" r:id="rId4"/>
    <p:sldId id="260" r:id="rId5"/>
    <p:sldId id="259" r:id="rId6"/>
    <p:sldId id="261" r:id="rId7"/>
    <p:sldId id="266" r:id="rId8"/>
    <p:sldId id="263" r:id="rId9"/>
    <p:sldId id="265" r:id="rId10"/>
    <p:sldId id="267" r:id="rId11"/>
    <p:sldId id="268" r:id="rId12"/>
    <p:sldId id="269" r:id="rId13"/>
    <p:sldId id="278" r:id="rId14"/>
    <p:sldId id="279" r:id="rId15"/>
    <p:sldId id="280" r:id="rId16"/>
    <p:sldId id="281" r:id="rId17"/>
    <p:sldId id="282" r:id="rId18"/>
    <p:sldId id="283" r:id="rId19"/>
    <p:sldId id="284" r:id="rId20"/>
    <p:sldId id="285" r:id="rId21"/>
    <p:sldId id="286" r:id="rId22"/>
    <p:sldId id="287" r:id="rId23"/>
    <p:sldId id="288" r:id="rId24"/>
    <p:sldId id="291" r:id="rId25"/>
    <p:sldId id="293" r:id="rId26"/>
    <p:sldId id="295" r:id="rId27"/>
    <p:sldId id="296" r:id="rId28"/>
    <p:sldId id="298" r:id="rId29"/>
    <p:sldId id="299" r:id="rId30"/>
    <p:sldId id="300" r:id="rId31"/>
    <p:sldId id="301" r:id="rId32"/>
    <p:sldId id="302" r:id="rId33"/>
    <p:sldId id="303" r:id="rId34"/>
    <p:sldId id="304" r:id="rId35"/>
    <p:sldId id="305" r:id="rId36"/>
    <p:sldId id="306" r:id="rId37"/>
    <p:sldId id="334"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3" r:id="rId6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C752"/>
    <a:srgbClr val="221F1F"/>
    <a:srgbClr val="FFC652"/>
    <a:srgbClr val="169EE3"/>
    <a:srgbClr val="ED7E46"/>
    <a:srgbClr val="3F9A64"/>
    <a:srgbClr val="51A9BA"/>
    <a:srgbClr val="FFD634"/>
    <a:srgbClr val="FFE1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F0C7D-6DA9-4537-B511-E5A52CC17F0F}" v="71" dt="2022-01-27T14:09:17.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197"/>
  </p:normalViewPr>
  <p:slideViewPr>
    <p:cSldViewPr snapToGrid="0" snapToObjects="1">
      <p:cViewPr varScale="1">
        <p:scale>
          <a:sx n="82" d="100"/>
          <a:sy n="82" d="100"/>
        </p:scale>
        <p:origin x="2424" y="176"/>
      </p:cViewPr>
      <p:guideLst/>
    </p:cSldViewPr>
  </p:slideViewPr>
  <p:notesTextViewPr>
    <p:cViewPr>
      <p:scale>
        <a:sx n="1" d="1"/>
        <a:sy n="1" d="1"/>
      </p:scale>
      <p:origin x="0" y="0"/>
    </p:cViewPr>
  </p:notesTextViewPr>
  <p:sorterViewPr>
    <p:cViewPr varScale="1">
      <p:scale>
        <a:sx n="1" d="1"/>
        <a:sy n="1" d="1"/>
      </p:scale>
      <p:origin x="0" y="-132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726CD853-8A23-D64C-8199-FCC9021E56DE}"/>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50" name="Rectangle 49">
            <a:extLst>
              <a:ext uri="{FF2B5EF4-FFF2-40B4-BE49-F238E27FC236}">
                <a16:creationId xmlns:a16="http://schemas.microsoft.com/office/drawing/2014/main" id="{3D3CBE00-070C-3B46-A8E7-7DD8C0C89017}"/>
              </a:ext>
            </a:extLst>
          </p:cNvPr>
          <p:cNvSpPr/>
          <p:nvPr userDrawn="1"/>
        </p:nvSpPr>
        <p:spPr>
          <a:xfrm rot="16200000">
            <a:off x="-4044717" y="4044713"/>
            <a:ext cx="9994434" cy="1905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2" name="Graphic 4">
            <a:extLst>
              <a:ext uri="{FF2B5EF4-FFF2-40B4-BE49-F238E27FC236}">
                <a16:creationId xmlns:a16="http://schemas.microsoft.com/office/drawing/2014/main" id="{15AAB8CC-A8C9-D940-88ED-8AA6B6E75D1D}"/>
              </a:ext>
            </a:extLst>
          </p:cNvPr>
          <p:cNvSpPr/>
          <p:nvPr userDrawn="1"/>
        </p:nvSpPr>
        <p:spPr>
          <a:xfrm rot="5400000">
            <a:off x="-2149761" y="5237042"/>
            <a:ext cx="7754997" cy="65385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endParaRPr lang="en-US" b="0" i="0" dirty="0">
              <a:latin typeface="Calibri" panose="020F0502020204030204" pitchFamily="34" charset="0"/>
            </a:endParaRPr>
          </a:p>
        </p:txBody>
      </p:sp>
      <p:grpSp>
        <p:nvGrpSpPr>
          <p:cNvPr id="54" name="Group 53">
            <a:extLst>
              <a:ext uri="{FF2B5EF4-FFF2-40B4-BE49-F238E27FC236}">
                <a16:creationId xmlns:a16="http://schemas.microsoft.com/office/drawing/2014/main" id="{ABEFDA78-2A79-DF4B-8CD4-A2A9A479B65A}"/>
              </a:ext>
            </a:extLst>
          </p:cNvPr>
          <p:cNvGrpSpPr/>
          <p:nvPr userDrawn="1"/>
        </p:nvGrpSpPr>
        <p:grpSpPr>
          <a:xfrm>
            <a:off x="2273106" y="2572488"/>
            <a:ext cx="4746695" cy="2057433"/>
            <a:chOff x="195319" y="2592736"/>
            <a:chExt cx="4278713" cy="1516430"/>
          </a:xfrm>
        </p:grpSpPr>
        <p:cxnSp>
          <p:nvCxnSpPr>
            <p:cNvPr id="55" name="Straight Connector 54">
              <a:extLst>
                <a:ext uri="{FF2B5EF4-FFF2-40B4-BE49-F238E27FC236}">
                  <a16:creationId xmlns:a16="http://schemas.microsoft.com/office/drawing/2014/main" id="{2223A694-0A58-7946-8CB5-E6213B013B1F}"/>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60DBA8-68AC-9B40-A823-6D5C745BE09C}"/>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9B026D4-8C6C-184E-BA1C-748BCE21948F}"/>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0D6B95-D7A8-1043-B876-7FF25BFB2C8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Graphic 54">
            <a:extLst>
              <a:ext uri="{FF2B5EF4-FFF2-40B4-BE49-F238E27FC236}">
                <a16:creationId xmlns:a16="http://schemas.microsoft.com/office/drawing/2014/main" id="{360DAACB-F058-2F4D-B48E-70D65BEAAB8A}"/>
              </a:ext>
            </a:extLst>
          </p:cNvPr>
          <p:cNvSpPr/>
          <p:nvPr userDrawn="1"/>
        </p:nvSpPr>
        <p:spPr>
          <a:xfrm>
            <a:off x="30451" y="1248280"/>
            <a:ext cx="6840000" cy="26648"/>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dirty="0">
              <a:latin typeface="Calibri" panose="020F0502020204030204" pitchFamily="34" charset="0"/>
            </a:endParaRPr>
          </a:p>
        </p:txBody>
      </p:sp>
      <p:grpSp>
        <p:nvGrpSpPr>
          <p:cNvPr id="73" name="Group 72">
            <a:extLst>
              <a:ext uri="{FF2B5EF4-FFF2-40B4-BE49-F238E27FC236}">
                <a16:creationId xmlns:a16="http://schemas.microsoft.com/office/drawing/2014/main" id="{EB105A10-FB9D-384B-B5F7-D859E1FB3735}"/>
              </a:ext>
            </a:extLst>
          </p:cNvPr>
          <p:cNvGrpSpPr/>
          <p:nvPr userDrawn="1"/>
        </p:nvGrpSpPr>
        <p:grpSpPr>
          <a:xfrm>
            <a:off x="2273106" y="5262799"/>
            <a:ext cx="4746695" cy="2057433"/>
            <a:chOff x="195319" y="2592736"/>
            <a:chExt cx="4278713" cy="1516430"/>
          </a:xfrm>
        </p:grpSpPr>
        <p:cxnSp>
          <p:nvCxnSpPr>
            <p:cNvPr id="74" name="Straight Connector 73">
              <a:extLst>
                <a:ext uri="{FF2B5EF4-FFF2-40B4-BE49-F238E27FC236}">
                  <a16:creationId xmlns:a16="http://schemas.microsoft.com/office/drawing/2014/main" id="{55B423A4-9F71-0E48-A9EB-B513987B5172}"/>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E0B9C23-6DA7-4C47-8FD8-D5AC1E6557C8}"/>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7B0CC32-9DA3-654C-984B-5BFC1B7FE2C3}"/>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FB8AE8-B697-9B4C-A747-D9766D2D1080}"/>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88DBC9DB-451B-134A-A2C2-BB5DA3409A50}"/>
              </a:ext>
            </a:extLst>
          </p:cNvPr>
          <p:cNvGrpSpPr/>
          <p:nvPr userDrawn="1"/>
        </p:nvGrpSpPr>
        <p:grpSpPr>
          <a:xfrm>
            <a:off x="2273105" y="7994745"/>
            <a:ext cx="4746695" cy="1382921"/>
            <a:chOff x="195319" y="3089885"/>
            <a:chExt cx="4278713" cy="1019281"/>
          </a:xfrm>
        </p:grpSpPr>
        <p:cxnSp>
          <p:nvCxnSpPr>
            <p:cNvPr id="118" name="Straight Connector 117">
              <a:extLst>
                <a:ext uri="{FF2B5EF4-FFF2-40B4-BE49-F238E27FC236}">
                  <a16:creationId xmlns:a16="http://schemas.microsoft.com/office/drawing/2014/main" id="{CE127648-A043-8840-AD9D-546534579435}"/>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5FCA0C-A734-4147-83EF-EDB98FE1378A}"/>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35D1B28-07B6-1C49-AB15-3B7764278E5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 Placeholder 3">
            <a:extLst>
              <a:ext uri="{FF2B5EF4-FFF2-40B4-BE49-F238E27FC236}">
                <a16:creationId xmlns:a16="http://schemas.microsoft.com/office/drawing/2014/main" id="{E48A7424-5CC5-E040-A253-24D92C3CDBEB}"/>
              </a:ext>
            </a:extLst>
          </p:cNvPr>
          <p:cNvSpPr>
            <a:spLocks noGrp="1"/>
          </p:cNvSpPr>
          <p:nvPr>
            <p:ph type="body" sz="quarter" idx="46" hasCustomPrompt="1"/>
          </p:nvPr>
        </p:nvSpPr>
        <p:spPr>
          <a:xfrm>
            <a:off x="275557" y="889445"/>
            <a:ext cx="6687338" cy="783711"/>
          </a:xfrm>
          <a:prstGeom prst="rect">
            <a:avLst/>
          </a:prstGeom>
        </p:spPr>
        <p:txBody>
          <a:bodyPr/>
          <a:lstStyle>
            <a:lvl1pPr marL="0" indent="0" algn="r">
              <a:lnSpc>
                <a:spcPts val="3100"/>
              </a:lnSpc>
              <a:spcBef>
                <a:spcPts val="0"/>
              </a:spcBef>
              <a:buNone/>
              <a:defRPr sz="5000">
                <a:latin typeface="Calibri" panose="020F0502020204030204" pitchFamily="34" charset="0"/>
                <a:cs typeface="Calibri" panose="020F0502020204030204" pitchFamily="34" charset="0"/>
              </a:defRPr>
            </a:lvl1pPr>
          </a:lstStyle>
          <a:p>
            <a:pPr lvl="0"/>
            <a:r>
              <a:rPr lang="en-GB" dirty="0"/>
              <a:t>CONTENTS</a:t>
            </a:r>
            <a:endParaRPr lang="en-US" dirty="0"/>
          </a:p>
        </p:txBody>
      </p:sp>
      <p:sp>
        <p:nvSpPr>
          <p:cNvPr id="46" name="Text Placeholder 3">
            <a:extLst>
              <a:ext uri="{FF2B5EF4-FFF2-40B4-BE49-F238E27FC236}">
                <a16:creationId xmlns:a16="http://schemas.microsoft.com/office/drawing/2014/main" id="{F5C03ECC-AD04-0D49-9F65-6AA27BE3BDA3}"/>
              </a:ext>
            </a:extLst>
          </p:cNvPr>
          <p:cNvSpPr>
            <a:spLocks noGrp="1"/>
          </p:cNvSpPr>
          <p:nvPr>
            <p:ph type="body" sz="quarter" idx="47" hasCustomPrompt="1"/>
          </p:nvPr>
        </p:nvSpPr>
        <p:spPr>
          <a:xfrm>
            <a:off x="1384401" y="1884662"/>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8" name="Text Placeholder 3">
            <a:extLst>
              <a:ext uri="{FF2B5EF4-FFF2-40B4-BE49-F238E27FC236}">
                <a16:creationId xmlns:a16="http://schemas.microsoft.com/office/drawing/2014/main" id="{0378A921-0725-0940-AA9D-45DF8A57C919}"/>
              </a:ext>
            </a:extLst>
          </p:cNvPr>
          <p:cNvSpPr>
            <a:spLocks noGrp="1"/>
          </p:cNvSpPr>
          <p:nvPr>
            <p:ph type="body" sz="quarter" idx="73" hasCustomPrompt="1"/>
          </p:nvPr>
        </p:nvSpPr>
        <p:spPr>
          <a:xfrm>
            <a:off x="2186993" y="1896686"/>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49" name="Text Placeholder 3">
            <a:extLst>
              <a:ext uri="{FF2B5EF4-FFF2-40B4-BE49-F238E27FC236}">
                <a16:creationId xmlns:a16="http://schemas.microsoft.com/office/drawing/2014/main" id="{D197D52B-4F84-B344-9E28-30D7FB7572BF}"/>
              </a:ext>
            </a:extLst>
          </p:cNvPr>
          <p:cNvSpPr>
            <a:spLocks noGrp="1"/>
          </p:cNvSpPr>
          <p:nvPr>
            <p:ph type="body" sz="quarter" idx="74" hasCustomPrompt="1"/>
          </p:nvPr>
        </p:nvSpPr>
        <p:spPr>
          <a:xfrm>
            <a:off x="1381813" y="260307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63" name="Text Placeholder 3">
            <a:extLst>
              <a:ext uri="{FF2B5EF4-FFF2-40B4-BE49-F238E27FC236}">
                <a16:creationId xmlns:a16="http://schemas.microsoft.com/office/drawing/2014/main" id="{6498976A-E6B6-C24E-A2BF-4BCACDE2E618}"/>
              </a:ext>
            </a:extLst>
          </p:cNvPr>
          <p:cNvSpPr>
            <a:spLocks noGrp="1"/>
          </p:cNvSpPr>
          <p:nvPr>
            <p:ph type="body" sz="quarter" idx="75" hasCustomPrompt="1"/>
          </p:nvPr>
        </p:nvSpPr>
        <p:spPr>
          <a:xfrm>
            <a:off x="2184405" y="261510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4" name="Text Placeholder 3">
            <a:extLst>
              <a:ext uri="{FF2B5EF4-FFF2-40B4-BE49-F238E27FC236}">
                <a16:creationId xmlns:a16="http://schemas.microsoft.com/office/drawing/2014/main" id="{D81EBFE8-60B8-FA46-AD10-20BA4769840D}"/>
              </a:ext>
            </a:extLst>
          </p:cNvPr>
          <p:cNvSpPr>
            <a:spLocks noGrp="1"/>
          </p:cNvSpPr>
          <p:nvPr>
            <p:ph type="body" sz="quarter" idx="76" hasCustomPrompt="1"/>
          </p:nvPr>
        </p:nvSpPr>
        <p:spPr>
          <a:xfrm>
            <a:off x="1381813" y="326642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65" name="Text Placeholder 3">
            <a:extLst>
              <a:ext uri="{FF2B5EF4-FFF2-40B4-BE49-F238E27FC236}">
                <a16:creationId xmlns:a16="http://schemas.microsoft.com/office/drawing/2014/main" id="{0F45D790-5A67-0C42-9F8A-6579C5F8E0F5}"/>
              </a:ext>
            </a:extLst>
          </p:cNvPr>
          <p:cNvSpPr>
            <a:spLocks noGrp="1"/>
          </p:cNvSpPr>
          <p:nvPr>
            <p:ph type="body" sz="quarter" idx="77" hasCustomPrompt="1"/>
          </p:nvPr>
        </p:nvSpPr>
        <p:spPr>
          <a:xfrm>
            <a:off x="2184405" y="327845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6" name="Text Placeholder 3">
            <a:extLst>
              <a:ext uri="{FF2B5EF4-FFF2-40B4-BE49-F238E27FC236}">
                <a16:creationId xmlns:a16="http://schemas.microsoft.com/office/drawing/2014/main" id="{4D2CE78A-188E-6944-BC6A-CA1A4B0F7896}"/>
              </a:ext>
            </a:extLst>
          </p:cNvPr>
          <p:cNvSpPr>
            <a:spLocks noGrp="1"/>
          </p:cNvSpPr>
          <p:nvPr>
            <p:ph type="body" sz="quarter" idx="78" hasCustomPrompt="1"/>
          </p:nvPr>
        </p:nvSpPr>
        <p:spPr>
          <a:xfrm>
            <a:off x="1370739" y="3912021"/>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04</a:t>
            </a:r>
            <a:endParaRPr lang="en-US" dirty="0"/>
          </a:p>
        </p:txBody>
      </p:sp>
      <p:sp>
        <p:nvSpPr>
          <p:cNvPr id="67" name="Text Placeholder 3">
            <a:extLst>
              <a:ext uri="{FF2B5EF4-FFF2-40B4-BE49-F238E27FC236}">
                <a16:creationId xmlns:a16="http://schemas.microsoft.com/office/drawing/2014/main" id="{B07CA503-1CBE-FB4A-BFE8-7535D441034B}"/>
              </a:ext>
            </a:extLst>
          </p:cNvPr>
          <p:cNvSpPr>
            <a:spLocks noGrp="1"/>
          </p:cNvSpPr>
          <p:nvPr>
            <p:ph type="body" sz="quarter" idx="79" hasCustomPrompt="1"/>
          </p:nvPr>
        </p:nvSpPr>
        <p:spPr>
          <a:xfrm>
            <a:off x="2173331" y="3924045"/>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8" name="Text Placeholder 3">
            <a:extLst>
              <a:ext uri="{FF2B5EF4-FFF2-40B4-BE49-F238E27FC236}">
                <a16:creationId xmlns:a16="http://schemas.microsoft.com/office/drawing/2014/main" id="{2109F2C4-CB7B-4843-BD55-33B3ED2C07EE}"/>
              </a:ext>
            </a:extLst>
          </p:cNvPr>
          <p:cNvSpPr>
            <a:spLocks noGrp="1"/>
          </p:cNvSpPr>
          <p:nvPr>
            <p:ph type="body" sz="quarter" idx="80" hasCustomPrompt="1"/>
          </p:nvPr>
        </p:nvSpPr>
        <p:spPr>
          <a:xfrm>
            <a:off x="1368151" y="463043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05</a:t>
            </a:r>
            <a:endParaRPr lang="en-US" dirty="0"/>
          </a:p>
        </p:txBody>
      </p:sp>
      <p:sp>
        <p:nvSpPr>
          <p:cNvPr id="69" name="Text Placeholder 3">
            <a:extLst>
              <a:ext uri="{FF2B5EF4-FFF2-40B4-BE49-F238E27FC236}">
                <a16:creationId xmlns:a16="http://schemas.microsoft.com/office/drawing/2014/main" id="{C1964D66-D552-0C4F-8A14-E178CB54B000}"/>
              </a:ext>
            </a:extLst>
          </p:cNvPr>
          <p:cNvSpPr>
            <a:spLocks noGrp="1"/>
          </p:cNvSpPr>
          <p:nvPr>
            <p:ph type="body" sz="quarter" idx="81" hasCustomPrompt="1"/>
          </p:nvPr>
        </p:nvSpPr>
        <p:spPr>
          <a:xfrm>
            <a:off x="2170743" y="464245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71" name="Text Placeholder 3">
            <a:extLst>
              <a:ext uri="{FF2B5EF4-FFF2-40B4-BE49-F238E27FC236}">
                <a16:creationId xmlns:a16="http://schemas.microsoft.com/office/drawing/2014/main" id="{36C8E53C-A510-B54F-943D-290C9FE68784}"/>
              </a:ext>
            </a:extLst>
          </p:cNvPr>
          <p:cNvSpPr>
            <a:spLocks noGrp="1"/>
          </p:cNvSpPr>
          <p:nvPr>
            <p:ph type="body" sz="quarter" idx="82" hasCustomPrompt="1"/>
          </p:nvPr>
        </p:nvSpPr>
        <p:spPr>
          <a:xfrm>
            <a:off x="1368151" y="529378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06</a:t>
            </a:r>
            <a:endParaRPr lang="en-US" dirty="0"/>
          </a:p>
        </p:txBody>
      </p:sp>
      <p:sp>
        <p:nvSpPr>
          <p:cNvPr id="72" name="Text Placeholder 3">
            <a:extLst>
              <a:ext uri="{FF2B5EF4-FFF2-40B4-BE49-F238E27FC236}">
                <a16:creationId xmlns:a16="http://schemas.microsoft.com/office/drawing/2014/main" id="{A7962396-7570-FC4D-9935-945D896E3424}"/>
              </a:ext>
            </a:extLst>
          </p:cNvPr>
          <p:cNvSpPr>
            <a:spLocks noGrp="1"/>
          </p:cNvSpPr>
          <p:nvPr>
            <p:ph type="body" sz="quarter" idx="83" hasCustomPrompt="1"/>
          </p:nvPr>
        </p:nvSpPr>
        <p:spPr>
          <a:xfrm>
            <a:off x="2170743" y="530580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2" name="Text Placeholder 3">
            <a:extLst>
              <a:ext uri="{FF2B5EF4-FFF2-40B4-BE49-F238E27FC236}">
                <a16:creationId xmlns:a16="http://schemas.microsoft.com/office/drawing/2014/main" id="{A0FEEA06-7697-4B47-990B-6D6AA90F3A5D}"/>
              </a:ext>
            </a:extLst>
          </p:cNvPr>
          <p:cNvSpPr>
            <a:spLocks noGrp="1"/>
          </p:cNvSpPr>
          <p:nvPr>
            <p:ph type="body" sz="quarter" idx="84" hasCustomPrompt="1"/>
          </p:nvPr>
        </p:nvSpPr>
        <p:spPr>
          <a:xfrm>
            <a:off x="1368151" y="5928155"/>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07</a:t>
            </a:r>
            <a:endParaRPr lang="en-US" dirty="0"/>
          </a:p>
        </p:txBody>
      </p:sp>
      <p:sp>
        <p:nvSpPr>
          <p:cNvPr id="83" name="Text Placeholder 3">
            <a:extLst>
              <a:ext uri="{FF2B5EF4-FFF2-40B4-BE49-F238E27FC236}">
                <a16:creationId xmlns:a16="http://schemas.microsoft.com/office/drawing/2014/main" id="{B573DC40-37EF-3F48-95B9-B8AC3985C498}"/>
              </a:ext>
            </a:extLst>
          </p:cNvPr>
          <p:cNvSpPr>
            <a:spLocks noGrp="1"/>
          </p:cNvSpPr>
          <p:nvPr>
            <p:ph type="body" sz="quarter" idx="85" hasCustomPrompt="1"/>
          </p:nvPr>
        </p:nvSpPr>
        <p:spPr>
          <a:xfrm>
            <a:off x="2170743" y="5940179"/>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4" name="Text Placeholder 3">
            <a:extLst>
              <a:ext uri="{FF2B5EF4-FFF2-40B4-BE49-F238E27FC236}">
                <a16:creationId xmlns:a16="http://schemas.microsoft.com/office/drawing/2014/main" id="{201AB7C6-E45E-184D-A43F-1ED827F76EEC}"/>
              </a:ext>
            </a:extLst>
          </p:cNvPr>
          <p:cNvSpPr>
            <a:spLocks noGrp="1"/>
          </p:cNvSpPr>
          <p:nvPr>
            <p:ph type="body" sz="quarter" idx="86" hasCustomPrompt="1"/>
          </p:nvPr>
        </p:nvSpPr>
        <p:spPr>
          <a:xfrm>
            <a:off x="1365563" y="664656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08</a:t>
            </a:r>
            <a:endParaRPr lang="en-US" dirty="0"/>
          </a:p>
        </p:txBody>
      </p:sp>
      <p:sp>
        <p:nvSpPr>
          <p:cNvPr id="85" name="Text Placeholder 3">
            <a:extLst>
              <a:ext uri="{FF2B5EF4-FFF2-40B4-BE49-F238E27FC236}">
                <a16:creationId xmlns:a16="http://schemas.microsoft.com/office/drawing/2014/main" id="{BDB20BC3-D7C9-244F-8773-B4A308920BA9}"/>
              </a:ext>
            </a:extLst>
          </p:cNvPr>
          <p:cNvSpPr>
            <a:spLocks noGrp="1"/>
          </p:cNvSpPr>
          <p:nvPr>
            <p:ph type="body" sz="quarter" idx="87" hasCustomPrompt="1"/>
          </p:nvPr>
        </p:nvSpPr>
        <p:spPr>
          <a:xfrm>
            <a:off x="2168155" y="665859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6" name="Text Placeholder 3">
            <a:extLst>
              <a:ext uri="{FF2B5EF4-FFF2-40B4-BE49-F238E27FC236}">
                <a16:creationId xmlns:a16="http://schemas.microsoft.com/office/drawing/2014/main" id="{63004010-83F7-C540-817C-37D776F2DC39}"/>
              </a:ext>
            </a:extLst>
          </p:cNvPr>
          <p:cNvSpPr>
            <a:spLocks noGrp="1"/>
          </p:cNvSpPr>
          <p:nvPr>
            <p:ph type="body" sz="quarter" idx="88" hasCustomPrompt="1"/>
          </p:nvPr>
        </p:nvSpPr>
        <p:spPr>
          <a:xfrm>
            <a:off x="1365563" y="730991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09</a:t>
            </a:r>
            <a:endParaRPr lang="en-US" dirty="0"/>
          </a:p>
        </p:txBody>
      </p:sp>
      <p:sp>
        <p:nvSpPr>
          <p:cNvPr id="87" name="Text Placeholder 3">
            <a:extLst>
              <a:ext uri="{FF2B5EF4-FFF2-40B4-BE49-F238E27FC236}">
                <a16:creationId xmlns:a16="http://schemas.microsoft.com/office/drawing/2014/main" id="{C45ACBF7-4294-0049-B422-6A7208C2A43B}"/>
              </a:ext>
            </a:extLst>
          </p:cNvPr>
          <p:cNvSpPr>
            <a:spLocks noGrp="1"/>
          </p:cNvSpPr>
          <p:nvPr>
            <p:ph type="body" sz="quarter" idx="89" hasCustomPrompt="1"/>
          </p:nvPr>
        </p:nvSpPr>
        <p:spPr>
          <a:xfrm>
            <a:off x="2168155" y="732194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0" name="Text Placeholder 3">
            <a:extLst>
              <a:ext uri="{FF2B5EF4-FFF2-40B4-BE49-F238E27FC236}">
                <a16:creationId xmlns:a16="http://schemas.microsoft.com/office/drawing/2014/main" id="{4F8833BA-71A3-6045-A572-8624740BA371}"/>
              </a:ext>
            </a:extLst>
          </p:cNvPr>
          <p:cNvSpPr>
            <a:spLocks noGrp="1"/>
          </p:cNvSpPr>
          <p:nvPr>
            <p:ph type="body" sz="quarter" idx="90" hasCustomPrompt="1"/>
          </p:nvPr>
        </p:nvSpPr>
        <p:spPr>
          <a:xfrm>
            <a:off x="1368151" y="7983814"/>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10</a:t>
            </a:r>
            <a:endParaRPr lang="en-US" dirty="0"/>
          </a:p>
        </p:txBody>
      </p:sp>
      <p:sp>
        <p:nvSpPr>
          <p:cNvPr id="91" name="Text Placeholder 3">
            <a:extLst>
              <a:ext uri="{FF2B5EF4-FFF2-40B4-BE49-F238E27FC236}">
                <a16:creationId xmlns:a16="http://schemas.microsoft.com/office/drawing/2014/main" id="{2D93EF76-12AB-334D-BA5A-53508B1CD164}"/>
              </a:ext>
            </a:extLst>
          </p:cNvPr>
          <p:cNvSpPr>
            <a:spLocks noGrp="1"/>
          </p:cNvSpPr>
          <p:nvPr>
            <p:ph type="body" sz="quarter" idx="91" hasCustomPrompt="1"/>
          </p:nvPr>
        </p:nvSpPr>
        <p:spPr>
          <a:xfrm>
            <a:off x="2170743" y="7995838"/>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2" name="Text Placeholder 3">
            <a:extLst>
              <a:ext uri="{FF2B5EF4-FFF2-40B4-BE49-F238E27FC236}">
                <a16:creationId xmlns:a16="http://schemas.microsoft.com/office/drawing/2014/main" id="{105914D5-BE51-1B45-BA18-37F984C90675}"/>
              </a:ext>
            </a:extLst>
          </p:cNvPr>
          <p:cNvSpPr>
            <a:spLocks noGrp="1"/>
          </p:cNvSpPr>
          <p:nvPr>
            <p:ph type="body" sz="quarter" idx="92" hasCustomPrompt="1"/>
          </p:nvPr>
        </p:nvSpPr>
        <p:spPr>
          <a:xfrm>
            <a:off x="1365563" y="8702228"/>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11</a:t>
            </a:r>
            <a:endParaRPr lang="en-US" dirty="0"/>
          </a:p>
        </p:txBody>
      </p:sp>
      <p:sp>
        <p:nvSpPr>
          <p:cNvPr id="93" name="Text Placeholder 3">
            <a:extLst>
              <a:ext uri="{FF2B5EF4-FFF2-40B4-BE49-F238E27FC236}">
                <a16:creationId xmlns:a16="http://schemas.microsoft.com/office/drawing/2014/main" id="{D80DF49E-940F-CF4C-8123-E05FA33241ED}"/>
              </a:ext>
            </a:extLst>
          </p:cNvPr>
          <p:cNvSpPr>
            <a:spLocks noGrp="1"/>
          </p:cNvSpPr>
          <p:nvPr>
            <p:ph type="body" sz="quarter" idx="93" hasCustomPrompt="1"/>
          </p:nvPr>
        </p:nvSpPr>
        <p:spPr>
          <a:xfrm>
            <a:off x="2168155" y="8714252"/>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Tree>
    <p:extLst>
      <p:ext uri="{BB962C8B-B14F-4D97-AF65-F5344CB8AC3E}">
        <p14:creationId xmlns:p14="http://schemas.microsoft.com/office/powerpoint/2010/main" val="26984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Text Placeholder 3">
            <a:extLst>
              <a:ext uri="{FF2B5EF4-FFF2-40B4-BE49-F238E27FC236}">
                <a16:creationId xmlns:a16="http://schemas.microsoft.com/office/drawing/2014/main" id="{5A955C7D-1DD2-974B-81F2-5B40CA3FE5FB}"/>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13" name="Text Placeholder 3">
            <a:extLst>
              <a:ext uri="{FF2B5EF4-FFF2-40B4-BE49-F238E27FC236}">
                <a16:creationId xmlns:a16="http://schemas.microsoft.com/office/drawing/2014/main" id="{84D31543-7CB6-7549-A733-6ADB8AD24D6E}"/>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30525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3" name="Text Placeholder 3">
            <a:extLst>
              <a:ext uri="{FF2B5EF4-FFF2-40B4-BE49-F238E27FC236}">
                <a16:creationId xmlns:a16="http://schemas.microsoft.com/office/drawing/2014/main" id="{60463C34-A3F7-E64B-A2A1-F7439E0A87DF}"/>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24" name="Text Placeholder 3">
            <a:extLst>
              <a:ext uri="{FF2B5EF4-FFF2-40B4-BE49-F238E27FC236}">
                <a16:creationId xmlns:a16="http://schemas.microsoft.com/office/drawing/2014/main" id="{36FB878E-5CBD-2443-86E1-00CEB1FB9836}"/>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10308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CF07433C-ED44-7F4E-BDBA-B1B4C47EE1FF}"/>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61AD407-26CF-8D48-BC9F-70BA4E82A005}"/>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676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BD280372-2D71-9D46-808B-64346542D298}"/>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5422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74638" y="6564968"/>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2" name="TextBox 1">
            <a:extLst>
              <a:ext uri="{FF2B5EF4-FFF2-40B4-BE49-F238E27FC236}">
                <a16:creationId xmlns:a16="http://schemas.microsoft.com/office/drawing/2014/main" id="{6D9D04A6-372F-4AE3-9CAE-7EB5B5C42EF4}"/>
              </a:ext>
            </a:extLst>
          </p:cNvPr>
          <p:cNvSpPr txBox="1"/>
          <p:nvPr userDrawn="1"/>
        </p:nvSpPr>
        <p:spPr>
          <a:xfrm>
            <a:off x="0" y="9190482"/>
            <a:ext cx="7559675" cy="1414125"/>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63864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8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FC155ED-C97E-804D-9AD1-B79339705BEE}"/>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14" name="Straight Connector 13">
            <a:extLst>
              <a:ext uri="{FF2B5EF4-FFF2-40B4-BE49-F238E27FC236}">
                <a16:creationId xmlns:a16="http://schemas.microsoft.com/office/drawing/2014/main" id="{AE837A05-92CA-4146-A87F-080A77888676}"/>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91CE9C-DA9B-9640-B691-915A67A8F1ED}"/>
              </a:ext>
            </a:extLst>
          </p:cNvPr>
          <p:cNvGrpSpPr>
            <a:grpSpLocks noChangeAspect="1"/>
          </p:cNvGrpSpPr>
          <p:nvPr userDrawn="1"/>
        </p:nvGrpSpPr>
        <p:grpSpPr>
          <a:xfrm>
            <a:off x="4139942" y="10336466"/>
            <a:ext cx="1978704" cy="108000"/>
            <a:chOff x="2502568" y="6027833"/>
            <a:chExt cx="6689560" cy="365126"/>
          </a:xfrm>
        </p:grpSpPr>
        <p:pic>
          <p:nvPicPr>
            <p:cNvPr id="16" name="Picture 15" descr="Text, logo&#10;&#10;Description automatically generated">
              <a:extLst>
                <a:ext uri="{FF2B5EF4-FFF2-40B4-BE49-F238E27FC236}">
                  <a16:creationId xmlns:a16="http://schemas.microsoft.com/office/drawing/2014/main" id="{09C25DC0-E4E3-8B4D-B0F4-CE74EFDAAF55}"/>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17" name="Picture 16" descr="Text, logo&#10;&#10;Description automatically generated">
              <a:extLst>
                <a:ext uri="{FF2B5EF4-FFF2-40B4-BE49-F238E27FC236}">
                  <a16:creationId xmlns:a16="http://schemas.microsoft.com/office/drawing/2014/main" id="{F0E47837-AD38-D544-AE35-A67C3A0B1BF3}"/>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988431509"/>
      </p:ext>
    </p:extLst>
  </p:cSld>
  <p:clrMap bg1="lt1" tx1="dk1" bg2="lt2" tx2="dk2" accent1="accent1" accent2="accent2" accent3="accent3" accent4="accent4" accent5="accent5" accent6="accent6" hlink="hlink" folHlink="folHlink"/>
  <p:sldLayoutIdLst>
    <p:sldLayoutId id="2147483677" r:id="rId1"/>
    <p:sldLayoutId id="2147483672" r:id="rId2"/>
    <p:sldLayoutId id="2147483675" r:id="rId3"/>
    <p:sldLayoutId id="2147483664" r:id="rId4"/>
    <p:sldLayoutId id="2147483673" r:id="rId5"/>
    <p:sldLayoutId id="2147483678" r:id="rId6"/>
    <p:sldLayoutId id="2147483667" r:id="rId7"/>
  </p:sldLayoutIdLst>
  <p:txStyles>
    <p:titleStyle>
      <a:lvl1pPr algn="l" defTabSz="755934" rtl="0" eaLnBrk="1" latinLnBrk="0" hangingPunct="1">
        <a:lnSpc>
          <a:spcPct val="90000"/>
        </a:lnSpc>
        <a:spcBef>
          <a:spcPct val="0"/>
        </a:spcBef>
        <a:buNone/>
        <a:defRPr sz="3637" kern="1200">
          <a:solidFill>
            <a:schemeClr val="tx1"/>
          </a:solidFill>
          <a:latin typeface="Josefin Sans" pitchFamily="2" charset="77"/>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en.wikipedia.org/wiki/File:Flag_of_Ireland.svg"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ntalhealth.gov/basics/mental-health-myths-facts" TargetMode="External"/><Relationship Id="rId2" Type="http://schemas.openxmlformats.org/officeDocument/2006/relationships/hyperlink" Target="https://assets.publishing.service.gov.uk/government/uploads/system/uploads/attachment_data/file/295474/The_relationship_between_w%20ellbeing_and_health.pdf" TargetMode="External"/><Relationship Id="rId1" Type="http://schemas.openxmlformats.org/officeDocument/2006/relationships/slideLayout" Target="../slideLayouts/slideLayout3.xml"/><Relationship Id="rId6" Type="http://schemas.openxmlformats.org/officeDocument/2006/relationships/hyperlink" Target="https://www.who.int/governance/eb/who_constitution_en.pdf" TargetMode="External"/><Relationship Id="rId5" Type="http://schemas.openxmlformats.org/officeDocument/2006/relationships/hyperlink" Target="https://www.who.int/mental_health/evidence/en/promoting_mhh.pdf" TargetMode="External"/><Relationship Id="rId4" Type="http://schemas.openxmlformats.org/officeDocument/2006/relationships/hyperlink" Target="https://www.medexpress.com/about/newsroom/press-releasesmedia-coverage/medexpress-health-myths.html"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4.xml"/><Relationship Id="rId4" Type="http://schemas.openxmlformats.org/officeDocument/2006/relationships/slide" Target="slide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2.hse.ie/wellbeing/why-being-active-helps-your-health.html" TargetMode="External"/><Relationship Id="rId3" Type="http://schemas.openxmlformats.org/officeDocument/2006/relationships/hyperlink" Target="http://www.gaaroscommon.ie/" TargetMode="External"/><Relationship Id="rId7" Type="http://schemas.openxmlformats.org/officeDocument/2006/relationships/hyperlink" Target="http://www.socialprescribingnetwork.com/" TargetMode="External"/><Relationship Id="rId2" Type="http://schemas.openxmlformats.org/officeDocument/2006/relationships/hyperlink" Target="http://www.menssheds.ie/" TargetMode="External"/><Relationship Id="rId1" Type="http://schemas.openxmlformats.org/officeDocument/2006/relationships/slideLayout" Target="../slideLayouts/slideLayout3.xml"/><Relationship Id="rId6" Type="http://schemas.openxmlformats.org/officeDocument/2006/relationships/hyperlink" Target="http://www.rosactive.org/" TargetMode="External"/><Relationship Id="rId5" Type="http://schemas.openxmlformats.org/officeDocument/2006/relationships/hyperlink" Target="http://www.familyresource.ie/" TargetMode="External"/><Relationship Id="rId10" Type="http://schemas.openxmlformats.org/officeDocument/2006/relationships/hyperlink" Target="https://www.health.harvard.edu/staying-healthy/the-health-benefits-of-strong-relationships" TargetMode="External"/><Relationship Id="rId4" Type="http://schemas.openxmlformats.org/officeDocument/2006/relationships/hyperlink" Target="http://www.tidytowns.ie/" TargetMode="External"/><Relationship Id="rId9" Type="http://schemas.openxmlformats.org/officeDocument/2006/relationships/hyperlink" Target="https://www.nytimes.com/2017/06/12/well/live/having-friends-is-good-for-you.html"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image" Target="../media/image4.emf"/><Relationship Id="rId3" Type="http://schemas.openxmlformats.org/officeDocument/2006/relationships/slide" Target="slide6.xml"/><Relationship Id="rId7" Type="http://schemas.openxmlformats.org/officeDocument/2006/relationships/slide" Target="slide31.xml"/><Relationship Id="rId12" Type="http://schemas.openxmlformats.org/officeDocument/2006/relationships/slide" Target="slide57.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53.xml"/><Relationship Id="rId5" Type="http://schemas.openxmlformats.org/officeDocument/2006/relationships/slide" Target="slide20.xml"/><Relationship Id="rId10" Type="http://schemas.openxmlformats.org/officeDocument/2006/relationships/slide" Target="slide48.xml"/><Relationship Id="rId4" Type="http://schemas.openxmlformats.org/officeDocument/2006/relationships/slide" Target="slide15.xml"/><Relationship Id="rId9"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4.xml"/><Relationship Id="rId5" Type="http://schemas.openxmlformats.org/officeDocument/2006/relationships/slide" Target="slide24.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ubmed/28803484" TargetMode="External"/><Relationship Id="rId2" Type="http://schemas.openxmlformats.org/officeDocument/2006/relationships/hyperlink" Target="https://www.ncbi.nlm.nih.gov/pmc/articles/PMC1313421/"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wci.ie/" TargetMode="External"/><Relationship Id="rId2" Type="http://schemas.openxmlformats.org/officeDocument/2006/relationships/hyperlink" Target="https://www.socialprescribingnetwork.com/ireland"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nccwn.org/"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4.xml"/><Relationship Id="rId5" Type="http://schemas.openxmlformats.org/officeDocument/2006/relationships/slide" Target="slide30.xml"/><Relationship Id="rId4" Type="http://schemas.openxmlformats.org/officeDocument/2006/relationships/slide" Target="slide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foodsafety/rawmilk/raw-milk-questions-and-answers.html" TargetMode="External"/><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 Id="rId6" Type="http://schemas.openxmlformats.org/officeDocument/2006/relationships/hyperlink" Target="https://www.healthline.com/nutrition/gluten-free" TargetMode="External"/><Relationship Id="rId5" Type="http://schemas.openxmlformats.org/officeDocument/2006/relationships/hyperlink" Target="https://www.healthline.com/nutrition/gluten-free-diet-101" TargetMode="External"/><Relationship Id="rId4" Type="http://schemas.openxmlformats.org/officeDocument/2006/relationships/hyperlink" Target="https://examine.com/nutrition/awful-nutrition-myths/#summary12"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allirelandsocialprescribing.ie/" TargetMode="External"/><Relationship Id="rId13" Type="http://schemas.openxmlformats.org/officeDocument/2006/relationships/hyperlink" Target="https://www.fsai.ie/publications/healthy_eating_guidelines/" TargetMode="External"/><Relationship Id="rId18" Type="http://schemas.openxmlformats.org/officeDocument/2006/relationships/hyperlink" Target="https://www.lifestartfoundation.org/" TargetMode="External"/><Relationship Id="rId3" Type="http://schemas.openxmlformats.org/officeDocument/2006/relationships/hyperlink" Target="https://www.gov.ie/en/campaigns/healthy-ireland/" TargetMode="External"/><Relationship Id="rId7" Type="http://schemas.openxmlformats.org/officeDocument/2006/relationships/hyperlink" Target="https://www.fsai.ie/" TargetMode="External"/><Relationship Id="rId12" Type="http://schemas.openxmlformats.org/officeDocument/2006/relationships/hyperlink" Target="https://www.bordbia.ie/nutrition/teenage-years/" TargetMode="External"/><Relationship Id="rId17" Type="http://schemas.openxmlformats.org/officeDocument/2006/relationships/hyperlink" Target="https://www.hse.ie/eng/services/list/2/primarycare/" TargetMode="External"/><Relationship Id="rId2" Type="http://schemas.openxmlformats.org/officeDocument/2006/relationships/hyperlink" Target="https://www.foodirelanddirectory.com/directory/safefood/" TargetMode="External"/><Relationship Id="rId16" Type="http://schemas.openxmlformats.org/officeDocument/2006/relationships/hyperlink" Target="https://www.tusla.ie/services/family-community-support/family-support/" TargetMode="External"/><Relationship Id="rId1" Type="http://schemas.openxmlformats.org/officeDocument/2006/relationships/slideLayout" Target="../slideLayouts/slideLayout3.xml"/><Relationship Id="rId6" Type="http://schemas.openxmlformats.org/officeDocument/2006/relationships/hyperlink" Target="https://www.facebook.com/safefood.net" TargetMode="External"/><Relationship Id="rId11" Type="http://schemas.openxmlformats.org/officeDocument/2006/relationships/hyperlink" Target="https://www.safefood.net/family-health/older-adults" TargetMode="External"/><Relationship Id="rId5" Type="http://schemas.openxmlformats.org/officeDocument/2006/relationships/hyperlink" Target="https://www.buzzsprout.com/988342" TargetMode="External"/><Relationship Id="rId15" Type="http://schemas.openxmlformats.org/officeDocument/2006/relationships/hyperlink" Target="https://www.familyresource.ie/" TargetMode="External"/><Relationship Id="rId10" Type="http://schemas.openxmlformats.org/officeDocument/2006/relationships/hyperlink" Target="https://www.hse.ie/eng/services/list/2/primarycare/community-funded-schemes/nutrition-supports/" TargetMode="External"/><Relationship Id="rId4" Type="http://schemas.openxmlformats.org/officeDocument/2006/relationships/hyperlink" Target="https://www.gov.ie/en/policy-information/f86593-healthy-eating-for-students/" TargetMode="External"/><Relationship Id="rId9" Type="http://schemas.openxmlformats.org/officeDocument/2006/relationships/hyperlink" Target="https://www2.hse.ie/healthy-eating-active-living/nutrition/" TargetMode="External"/><Relationship Id="rId14" Type="http://schemas.openxmlformats.org/officeDocument/2006/relationships/hyperlink" Target="https://www.safefood.net/healthy-eating?gclid=EAIaIQobChMI6tLqycaK8AIVie_tCh0KQQyTEAMYASAAEgKiPfD_BwE" TargetMode="Externa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4.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hyperlink" Target="https://practiceindex.co.uk/gp/blog/improving-health-literacy-in-gp-practices/" TargetMode="External"/><Relationship Id="rId2" Type="http://schemas.openxmlformats.org/officeDocument/2006/relationships/hyperlink" Target="https://literacytrust.org.uk/parents-and-families/adult-literacy/"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mentalhealthireland.ie/five-ways-to-wellbeing/" TargetMode="External"/><Relationship Id="rId13" Type="http://schemas.openxmlformats.org/officeDocument/2006/relationships/hyperlink" Target="https://www.ncge.ie/sites/default/files/resources/NCGE-FET-AEGS-Self-Care-Mental-Health-PDF-EN.pdf" TargetMode="External"/><Relationship Id="rId3" Type="http://schemas.openxmlformats.org/officeDocument/2006/relationships/hyperlink" Target="https://www.mindfulness.ie/" TargetMode="External"/><Relationship Id="rId7" Type="http://schemas.openxmlformats.org/officeDocument/2006/relationships/hyperlink" Target="https://www.youtube.com/watch?v=Q6FyRZ0Tvxo" TargetMode="External"/><Relationship Id="rId12" Type="http://schemas.openxmlformats.org/officeDocument/2006/relationships/hyperlink" Target="https://www.alustforlife.com/" TargetMode="External"/><Relationship Id="rId17" Type="http://schemas.openxmlformats.org/officeDocument/2006/relationships/image" Target="../media/image10.png"/><Relationship Id="rId2" Type="http://schemas.openxmlformats.org/officeDocument/2006/relationships/hyperlink" Target="https://www.gov.ie/en/publication/d19f8-slaintecare-right-care-right-place-right-time-webinars/" TargetMode="External"/><Relationship Id="rId16"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irishtimes.com/life-and-style/health-family/combatting-low-health-literacy-that-s-affecting-a-quarter-of-irish-people-1.4726012" TargetMode="External"/><Relationship Id="rId11" Type="http://schemas.openxmlformats.org/officeDocument/2006/relationships/hyperlink" Target="https://www.themedicalmemory.com/overcoming-communication-barriers-in-healthcare/" TargetMode="External"/><Relationship Id="rId5" Type="http://schemas.openxmlformats.org/officeDocument/2006/relationships/hyperlink" Target="https://www.mentalhealthireland.ie/" TargetMode="External"/><Relationship Id="rId15" Type="http://schemas.openxmlformats.org/officeDocument/2006/relationships/hyperlink" Target="https://www.activelink.ie/irish-links/health/mental-health-ireland" TargetMode="External"/><Relationship Id="rId10" Type="http://schemas.openxmlformats.org/officeDocument/2006/relationships/hyperlink" Target="https://www.sportireland.ie/keepwell" TargetMode="External"/><Relationship Id="rId4" Type="http://schemas.openxmlformats.org/officeDocument/2006/relationships/hyperlink" Target="https://turn2me.ie/" TargetMode="External"/><Relationship Id="rId9" Type="http://schemas.openxmlformats.org/officeDocument/2006/relationships/hyperlink" Target="https://www.gov.ie/en/publication/c803e-managing-your-mood/" TargetMode="External"/><Relationship Id="rId14" Type="http://schemas.openxmlformats.org/officeDocument/2006/relationships/hyperlink" Target="https://www.mindspacemayo.ie/" TargetMode="External"/></Relationships>
</file>

<file path=ppt/slides/_rels/slide3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9.xml"/><Relationship Id="rId1" Type="http://schemas.openxmlformats.org/officeDocument/2006/relationships/slideLayout" Target="../slideLayouts/slideLayout4.xml"/><Relationship Id="rId4" Type="http://schemas.openxmlformats.org/officeDocument/2006/relationships/slide" Target="slide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iepp.es/metodo-forte/"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4.xml"/><Relationship Id="rId4" Type="http://schemas.openxmlformats.org/officeDocument/2006/relationships/slide" Target="slide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sportireland.ie/keepwell" TargetMode="External"/><Relationship Id="rId2" Type="http://schemas.openxmlformats.org/officeDocument/2006/relationships/hyperlink" Target="https://www.mentalhealthireland.ie/five-ways-to-wellbeing/"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irishtimes.com/life-and-style/health-family/seven-everyday-ways-to-boost-your-mental-health-1.2930182" TargetMode="External"/><Relationship Id="rId3" Type="http://schemas.openxmlformats.org/officeDocument/2006/relationships/hyperlink" Target="https://www.singireland.ie/" TargetMode="External"/><Relationship Id="rId7" Type="http://schemas.openxmlformats.org/officeDocument/2006/relationships/hyperlink" Target="https://www.irishtimes.com/life-and-style/health-family/parenting/the-importance-of-relationships-and-belonging-1.3405948" TargetMode="External"/><Relationship Id="rId2" Type="http://schemas.openxmlformats.org/officeDocument/2006/relationships/hyperlink" Target="https://www.havinalaugh.com/" TargetMode="External"/><Relationship Id="rId1" Type="http://schemas.openxmlformats.org/officeDocument/2006/relationships/slideLayout" Target="../slideLayouts/slideLayout3.xml"/><Relationship Id="rId6" Type="http://schemas.openxmlformats.org/officeDocument/2006/relationships/hyperlink" Target="https://www.gov.ie/en/publication/c803e-managing-your-mood/" TargetMode="External"/><Relationship Id="rId5" Type="http://schemas.openxmlformats.org/officeDocument/2006/relationships/hyperlink" Target="https://www.volunteer.ie/" TargetMode="External"/><Relationship Id="rId4" Type="http://schemas.openxmlformats.org/officeDocument/2006/relationships/hyperlink" Target="http://cgireland.org/" TargetMode="External"/><Relationship Id="rId9"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4.xml"/><Relationship Id="rId4" Type="http://schemas.openxmlformats.org/officeDocument/2006/relationships/slide" Target="slide5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ipatientcare.com/blog/how-technology-is-helping-us-improve-our-health-everyday-everywher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nesta.org.uk/blog/how-can-tech-help-us-manage-our-mental-health-and-where-is-more-work-needed/" TargetMode="External"/><Relationship Id="rId2" Type="http://schemas.openxmlformats.org/officeDocument/2006/relationships/hyperlink" Target="https://www.openaccessgovernment.org/how-can-technology-help-your-mental-health/88447/" TargetMode="External"/><Relationship Id="rId1" Type="http://schemas.openxmlformats.org/officeDocument/2006/relationships/slideLayout" Target="../slideLayouts/slideLayout3.xml"/><Relationship Id="rId6" Type="http://schemas.openxmlformats.org/officeDocument/2006/relationships/hyperlink" Target="https://timesofindia.indiatimes.com/life-style/health-fitness/de-stress/here-is-how-social-media-can-be-dangerous-for-your-mental-health/articleshow/68044664.cms" TargetMode="External"/><Relationship Id="rId5" Type="http://schemas.openxmlformats.org/officeDocument/2006/relationships/hyperlink" Target="https://www.mentalfloss.com/article/505508/6-ways-technology-can-help-mental-health-disorders" TargetMode="External"/><Relationship Id="rId4" Type="http://schemas.openxmlformats.org/officeDocument/2006/relationships/hyperlink" Target="https://patient.info/news-and-features/how-can-technology-help-us-manage-health-condition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healthworkscollective.com/7-beneficial-ways-technology-can-impact-your-fitness/" TargetMode="External"/><Relationship Id="rId2" Type="http://schemas.openxmlformats.org/officeDocument/2006/relationships/hyperlink" Target="https://www.mynewsdesk.com/motosumo/pressreleases/danish-fitness-start-up-revolutionises-the-fitness-industry-2830958" TargetMode="External"/><Relationship Id="rId1" Type="http://schemas.openxmlformats.org/officeDocument/2006/relationships/slideLayout" Target="../slideLayouts/slideLayout3.xml"/><Relationship Id="rId5" Type="http://schemas.openxmlformats.org/officeDocument/2006/relationships/hyperlink" Target="https://mrsmindfulness.com/mindfulness-technology-you-7-strategies-to-maintain-mindfulness-in-the-modern-world/" TargetMode="External"/><Relationship Id="rId4" Type="http://schemas.openxmlformats.org/officeDocument/2006/relationships/hyperlink" Target="https://www.healthtechzone.com/topics/healthcare/articles/2021/02/19/448068-5-ways-technology-has-improved-our-quality-life.ht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www.forbes.com/sites/leebelltech/2018/03/26/the-best-health-tech-2017/" TargetMode="External"/><Relationship Id="rId1" Type="http://schemas.openxmlformats.org/officeDocument/2006/relationships/slideLayout" Target="../slideLayouts/slideLayout3.xml"/><Relationship Id="rId6" Type="http://schemas.openxmlformats.org/officeDocument/2006/relationships/hyperlink" Target="https://abilitynet.org.uk/news-blogs/five-ways-technology-can-help-you-improve-your-mental-health" TargetMode="External"/><Relationship Id="rId5" Type="http://schemas.openxmlformats.org/officeDocument/2006/relationships/hyperlink" Target="https://awesomelytechie.com/6-ways-technology-improve-health/" TargetMode="External"/><Relationship Id="rId4" Type="http://schemas.openxmlformats.org/officeDocument/2006/relationships/hyperlink" Target="https://ipatientcare.com/blog/how-technology-is-helping-us-improve-our-health-everyday-everywhere/"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hyperlink" Target="https://www.mykidstime.com/travel/these-particular-playgrounds-in-ireland-are-amazing/" TargetMode="External"/><Relationship Id="rId13" Type="http://schemas.openxmlformats.org/officeDocument/2006/relationships/hyperlink" Target="https://cgireland.org/" TargetMode="External"/><Relationship Id="rId3" Type="http://schemas.openxmlformats.org/officeDocument/2006/relationships/hyperlink" Target="https://www.danceireland.ie/" TargetMode="External"/><Relationship Id="rId7" Type="http://schemas.openxmlformats.org/officeDocument/2006/relationships/hyperlink" Target="http://www.dublinzoo.ie/" TargetMode="External"/><Relationship Id="rId12" Type="http://schemas.openxmlformats.org/officeDocument/2006/relationships/hyperlink" Target="https://giy.ie/" TargetMode="External"/><Relationship Id="rId17" Type="http://schemas.openxmlformats.org/officeDocument/2006/relationships/image" Target="../media/image14.png"/><Relationship Id="rId2" Type="http://schemas.openxmlformats.org/officeDocument/2006/relationships/hyperlink" Target="https://www.nationalgallery.ie/" TargetMode="Externa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irelandactive.ie/" TargetMode="External"/><Relationship Id="rId11" Type="http://schemas.openxmlformats.org/officeDocument/2006/relationships/hyperlink" Target="https://www.volunteer.ie/" TargetMode="External"/><Relationship Id="rId5" Type="http://schemas.openxmlformats.org/officeDocument/2006/relationships/hyperlink" Target="https://www.youththeatre.ie/" TargetMode="External"/><Relationship Id="rId15" Type="http://schemas.openxmlformats.org/officeDocument/2006/relationships/hyperlink" Target="https://www.socialfarmingireland.ie/" TargetMode="External"/><Relationship Id="rId10" Type="http://schemas.openxmlformats.org/officeDocument/2006/relationships/hyperlink" Target="https://www.museum.ie/en-IE/Museum-at-Home/Museum-at-Home-Children-and-Familie" TargetMode="External"/><Relationship Id="rId4" Type="http://schemas.openxmlformats.org/officeDocument/2006/relationships/hyperlink" Target="https://www.singireland.ie/" TargetMode="External"/><Relationship Id="rId9" Type="http://schemas.openxmlformats.org/officeDocument/2006/relationships/hyperlink" Target="https://www.npws.ie/nature-reserves" TargetMode="External"/><Relationship Id="rId14" Type="http://schemas.openxmlformats.org/officeDocument/2006/relationships/hyperlink" Target="https://biodiversityireland.ie/"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familycarers.ie/" TargetMode="External"/><Relationship Id="rId13" Type="http://schemas.openxmlformats.org/officeDocument/2006/relationships/hyperlink" Target="https://www.activelink.ie/" TargetMode="External"/><Relationship Id="rId18" Type="http://schemas.openxmlformats.org/officeDocument/2006/relationships/hyperlink" Target="https://grow.ie/" TargetMode="External"/><Relationship Id="rId3" Type="http://schemas.openxmlformats.org/officeDocument/2006/relationships/hyperlink" Target="https://dementia.ie/" TargetMode="External"/><Relationship Id="rId7" Type="http://schemas.openxmlformats.org/officeDocument/2006/relationships/hyperlink" Target="https://hospicefoundation.ie/our-supports-services/bereavement-loss-hub/bereavement-support-line/" TargetMode="External"/><Relationship Id="rId12" Type="http://schemas.openxmlformats.org/officeDocument/2006/relationships/hyperlink" Target="https://caracentre.ie/" TargetMode="External"/><Relationship Id="rId17" Type="http://schemas.openxmlformats.org/officeDocument/2006/relationships/hyperlink" Target="https://svp.ie/home.aspx" TargetMode="External"/><Relationship Id="rId2" Type="http://schemas.openxmlformats.org/officeDocument/2006/relationships/hyperlink" Target="https://i-hla.org/" TargetMode="External"/><Relationship Id="rId16" Type="http://schemas.openxmlformats.org/officeDocument/2006/relationships/hyperlink" Target="https://www.simon.ie/" TargetMode="External"/><Relationship Id="rId20" Type="http://schemas.openxmlformats.org/officeDocument/2006/relationships/hyperlink" Target="https://pipscharity.com/" TargetMode="External"/><Relationship Id="rId1" Type="http://schemas.openxmlformats.org/officeDocument/2006/relationships/slideLayout" Target="../slideLayouts/slideLayout3.xml"/><Relationship Id="rId6" Type="http://schemas.openxmlformats.org/officeDocument/2006/relationships/hyperlink" Target="https://www.tusla.ie/services/family-community-support/family-support/" TargetMode="External"/><Relationship Id="rId11" Type="http://schemas.openxmlformats.org/officeDocument/2006/relationships/hyperlink" Target="https://www.annesullivan.ie/" TargetMode="External"/><Relationship Id="rId5" Type="http://schemas.openxmlformats.org/officeDocument/2006/relationships/hyperlink" Target="https://www.samaritans.org/ireland/samaritans-ireland/" TargetMode="External"/><Relationship Id="rId15" Type="http://schemas.openxmlformats.org/officeDocument/2006/relationships/hyperlink" Target="https://jigsaw.ie/" TargetMode="External"/><Relationship Id="rId10" Type="http://schemas.openxmlformats.org/officeDocument/2006/relationships/hyperlink" Target="https://www.nda.ie/" TargetMode="External"/><Relationship Id="rId19" Type="http://schemas.openxmlformats.org/officeDocument/2006/relationships/hyperlink" Target="https://lgbt.ie/" TargetMode="External"/><Relationship Id="rId4" Type="http://schemas.openxmlformats.org/officeDocument/2006/relationships/hyperlink" Target="https://www.cypsc.ie/" TargetMode="External"/><Relationship Id="rId9" Type="http://schemas.openxmlformats.org/officeDocument/2006/relationships/hyperlink" Target="https://www.mentalhealthireland.ie/" TargetMode="External"/><Relationship Id="rId14" Type="http://schemas.openxmlformats.org/officeDocument/2006/relationships/hyperlink" Target="ttps://www.aware.i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safefood.net/how-to/eat-well-budget" TargetMode="External"/><Relationship Id="rId13" Type="http://schemas.openxmlformats.org/officeDocument/2006/relationships/hyperlink" Target="https://www.danceireland.ie/" TargetMode="External"/><Relationship Id="rId3" Type="http://schemas.openxmlformats.org/officeDocument/2006/relationships/hyperlink" Target="http://archive.foodafactoflife.org.uk/VideoActivity.aspx?siteId=19&amp;sectionId=131&amp;contentId=830" TargetMode="External"/><Relationship Id="rId7" Type="http://schemas.openxmlformats.org/officeDocument/2006/relationships/hyperlink" Target="https://www.safefood.net/how-to/healthy-shopping" TargetMode="External"/><Relationship Id="rId12" Type="http://schemas.openxmlformats.org/officeDocument/2006/relationships/hyperlink" Target="https://www.safefood.net/food-safety/cooking-vegetables" TargetMode="External"/><Relationship Id="rId2" Type="http://schemas.openxmlformats.org/officeDocument/2006/relationships/hyperlink" Target="https://www.safefood.net/healthy-eating" TargetMode="External"/><Relationship Id="rId1" Type="http://schemas.openxmlformats.org/officeDocument/2006/relationships/slideLayout" Target="../slideLayouts/slideLayout3.xml"/><Relationship Id="rId6" Type="http://schemas.openxmlformats.org/officeDocument/2006/relationships/hyperlink" Target="https://irishheart.ie/how-to-keep-your-heart-healthy/healthy-eating/" TargetMode="External"/><Relationship Id="rId11" Type="http://schemas.openxmlformats.org/officeDocument/2006/relationships/hyperlink" Target="https://www.safefood.net/how-to/vegetarian-diet" TargetMode="External"/><Relationship Id="rId5" Type="http://schemas.openxmlformats.org/officeDocument/2006/relationships/hyperlink" Target="https://www.safefood.net/how-to/kitchen-skills" TargetMode="External"/><Relationship Id="rId15" Type="http://schemas.openxmlformats.org/officeDocument/2006/relationships/hyperlink" Target="https://www.sportireland.ie/" TargetMode="External"/><Relationship Id="rId10" Type="http://schemas.openxmlformats.org/officeDocument/2006/relationships/hyperlink" Target="https://www.safefood.net/how-to/avoid-food-waste" TargetMode="External"/><Relationship Id="rId4" Type="http://schemas.openxmlformats.org/officeDocument/2006/relationships/hyperlink" Target="https://www.safefood.net/food-safety/cooking" TargetMode="External"/><Relationship Id="rId9" Type="http://schemas.openxmlformats.org/officeDocument/2006/relationships/hyperlink" Target="https://www.safefood.net/food-safety/cooking-meat" TargetMode="External"/><Relationship Id="rId14" Type="http://schemas.openxmlformats.org/officeDocument/2006/relationships/hyperlink" Target="https://www.parkrun.ie/" TargetMode="External"/></Relationships>
</file>

<file path=ppt/slides/_rels/slide5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Layout" Target="../slideLayouts/slideLayout4.xml"/><Relationship Id="rId4" Type="http://schemas.openxmlformats.org/officeDocument/2006/relationships/slide" Target="slide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culture-sante-aquitaine.com/regarder-autrement-les-cooperations-entre-culture-et-sante/" TargetMode="External"/><Relationship Id="rId2" Type="http://schemas.openxmlformats.org/officeDocument/2006/relationships/hyperlink" Target="https://fr.calameo.com/read/0050546423b9320c40b03"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fr.calameo.com/read/005054642b201029b446e?authid=tRnGOueOYcgr&amp;page=1"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55D4D27-619B-2945-AA81-A4D83C09D1DC}"/>
              </a:ext>
            </a:extLst>
          </p:cNvPr>
          <p:cNvSpPr/>
          <p:nvPr/>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29F62ED-614E-2B49-B63B-27168D9E6823}"/>
              </a:ext>
            </a:extLst>
          </p:cNvPr>
          <p:cNvSpPr/>
          <p:nvPr/>
        </p:nvSpPr>
        <p:spPr>
          <a:xfrm>
            <a:off x="19154" y="0"/>
            <a:ext cx="7559675" cy="9853033"/>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B73A115-30D9-9142-946F-99D017F311B5}"/>
              </a:ext>
            </a:extLst>
          </p:cNvPr>
          <p:cNvSpPr/>
          <p:nvPr/>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B200196A-961F-A845-91C0-76A54A2A68DE}"/>
              </a:ext>
            </a:extLst>
          </p:cNvPr>
          <p:cNvGrpSpPr/>
          <p:nvPr/>
        </p:nvGrpSpPr>
        <p:grpSpPr>
          <a:xfrm>
            <a:off x="220269" y="1121399"/>
            <a:ext cx="7228650" cy="6537625"/>
            <a:chOff x="-766626" y="1507519"/>
            <a:chExt cx="6892090" cy="6233239"/>
          </a:xfrm>
        </p:grpSpPr>
        <p:grpSp>
          <p:nvGrpSpPr>
            <p:cNvPr id="83" name="Group 82">
              <a:extLst>
                <a:ext uri="{FF2B5EF4-FFF2-40B4-BE49-F238E27FC236}">
                  <a16:creationId xmlns:a16="http://schemas.microsoft.com/office/drawing/2014/main" id="{19BC6B42-47C6-144E-A19A-7234294149EF}"/>
                </a:ext>
              </a:extLst>
            </p:cNvPr>
            <p:cNvGrpSpPr/>
            <p:nvPr/>
          </p:nvGrpSpPr>
          <p:grpSpPr>
            <a:xfrm>
              <a:off x="-766626" y="1507519"/>
              <a:ext cx="6892090" cy="6233239"/>
              <a:chOff x="1245523" y="2138140"/>
              <a:chExt cx="5574596" cy="5041691"/>
            </a:xfrm>
          </p:grpSpPr>
          <p:grpSp>
            <p:nvGrpSpPr>
              <p:cNvPr id="80" name="Group 79">
                <a:extLst>
                  <a:ext uri="{FF2B5EF4-FFF2-40B4-BE49-F238E27FC236}">
                    <a16:creationId xmlns:a16="http://schemas.microsoft.com/office/drawing/2014/main" id="{34769D97-01DE-BD4C-BADC-8F4E12CE9094}"/>
                  </a:ext>
                </a:extLst>
              </p:cNvPr>
              <p:cNvGrpSpPr/>
              <p:nvPr/>
            </p:nvGrpSpPr>
            <p:grpSpPr>
              <a:xfrm>
                <a:off x="1245523" y="2138140"/>
                <a:ext cx="5574596" cy="5041691"/>
                <a:chOff x="4187939" y="4484405"/>
                <a:chExt cx="2610264" cy="2360735"/>
              </a:xfrm>
            </p:grpSpPr>
            <p:sp>
              <p:nvSpPr>
                <p:cNvPr id="182" name="Freeform 181">
                  <a:extLst>
                    <a:ext uri="{FF2B5EF4-FFF2-40B4-BE49-F238E27FC236}">
                      <a16:creationId xmlns:a16="http://schemas.microsoft.com/office/drawing/2014/main" id="{A00AE7BB-8A33-B14C-9F31-58D32051DA81}"/>
                    </a:ext>
                  </a:extLst>
                </p:cNvPr>
                <p:cNvSpPr/>
                <p:nvPr/>
              </p:nvSpPr>
              <p:spPr>
                <a:xfrm>
                  <a:off x="4428306" y="5186476"/>
                  <a:ext cx="2112324" cy="899975"/>
                </a:xfrm>
                <a:custGeom>
                  <a:avLst/>
                  <a:gdLst>
                    <a:gd name="connsiteX0" fmla="*/ 1792853 w 2112324"/>
                    <a:gd name="connsiteY0" fmla="*/ 534541 h 899975"/>
                    <a:gd name="connsiteX1" fmla="*/ 1781059 w 2112324"/>
                    <a:gd name="connsiteY1" fmla="*/ 560244 h 899975"/>
                    <a:gd name="connsiteX2" fmla="*/ 1994091 w 2112324"/>
                    <a:gd name="connsiteY2" fmla="*/ 899976 h 899975"/>
                    <a:gd name="connsiteX3" fmla="*/ 1316442 w 2112324"/>
                    <a:gd name="connsiteY3" fmla="*/ 635236 h 899975"/>
                    <a:gd name="connsiteX4" fmla="*/ 632594 w 2112324"/>
                    <a:gd name="connsiteY4" fmla="*/ 679385 h 899975"/>
                    <a:gd name="connsiteX5" fmla="*/ 392498 w 2112324"/>
                    <a:gd name="connsiteY5" fmla="*/ 826345 h 899975"/>
                    <a:gd name="connsiteX6" fmla="*/ 413212 w 2112324"/>
                    <a:gd name="connsiteY6" fmla="*/ 489486 h 899975"/>
                    <a:gd name="connsiteX7" fmla="*/ 400512 w 2112324"/>
                    <a:gd name="connsiteY7" fmla="*/ 469830 h 899975"/>
                    <a:gd name="connsiteX8" fmla="*/ 0 w 2112324"/>
                    <a:gd name="connsiteY8" fmla="*/ 332698 h 899975"/>
                    <a:gd name="connsiteX9" fmla="*/ 56547 w 2112324"/>
                    <a:gd name="connsiteY9" fmla="*/ 287793 h 899975"/>
                    <a:gd name="connsiteX10" fmla="*/ 251284 w 2112324"/>
                    <a:gd name="connsiteY10" fmla="*/ 166385 h 899975"/>
                    <a:gd name="connsiteX11" fmla="*/ 480039 w 2112324"/>
                    <a:gd name="connsiteY11" fmla="*/ 89730 h 899975"/>
                    <a:gd name="connsiteX12" fmla="*/ 974140 w 2112324"/>
                    <a:gd name="connsiteY12" fmla="*/ 2945 h 899975"/>
                    <a:gd name="connsiteX13" fmla="*/ 1816741 w 2112324"/>
                    <a:gd name="connsiteY13" fmla="*/ 193902 h 899975"/>
                    <a:gd name="connsiteX14" fmla="*/ 2112325 w 2112324"/>
                    <a:gd name="connsiteY14" fmla="*/ 473157 h 899975"/>
                    <a:gd name="connsiteX15" fmla="*/ 1792853 w 2112324"/>
                    <a:gd name="connsiteY15" fmla="*/ 534541 h 89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324" h="899975">
                      <a:moveTo>
                        <a:pt x="1792853" y="534541"/>
                      </a:moveTo>
                      <a:cubicBezTo>
                        <a:pt x="1780002" y="536960"/>
                        <a:pt x="1775163" y="550870"/>
                        <a:pt x="1781059" y="560244"/>
                      </a:cubicBezTo>
                      <a:cubicBezTo>
                        <a:pt x="1852120" y="673488"/>
                        <a:pt x="1923181" y="786732"/>
                        <a:pt x="1994091" y="899976"/>
                      </a:cubicBezTo>
                      <a:cubicBezTo>
                        <a:pt x="1780908" y="788849"/>
                        <a:pt x="1558805" y="685130"/>
                        <a:pt x="1316442" y="635236"/>
                      </a:cubicBezTo>
                      <a:cubicBezTo>
                        <a:pt x="1089803" y="588669"/>
                        <a:pt x="847591" y="595775"/>
                        <a:pt x="632594" y="679385"/>
                      </a:cubicBezTo>
                      <a:cubicBezTo>
                        <a:pt x="542482" y="714461"/>
                        <a:pt x="460536" y="764053"/>
                        <a:pt x="392498" y="826345"/>
                      </a:cubicBezTo>
                      <a:cubicBezTo>
                        <a:pt x="399454" y="714008"/>
                        <a:pt x="406408" y="601671"/>
                        <a:pt x="413212" y="489486"/>
                      </a:cubicBezTo>
                      <a:cubicBezTo>
                        <a:pt x="413666" y="481623"/>
                        <a:pt x="408071" y="473610"/>
                        <a:pt x="400512" y="469830"/>
                      </a:cubicBezTo>
                      <a:cubicBezTo>
                        <a:pt x="275626" y="406934"/>
                        <a:pt x="140005" y="360820"/>
                        <a:pt x="0" y="332698"/>
                      </a:cubicBezTo>
                      <a:cubicBezTo>
                        <a:pt x="18446" y="336327"/>
                        <a:pt x="45207" y="298226"/>
                        <a:pt x="56547" y="287793"/>
                      </a:cubicBezTo>
                      <a:cubicBezTo>
                        <a:pt x="111127" y="237748"/>
                        <a:pt x="179316" y="194809"/>
                        <a:pt x="251284" y="166385"/>
                      </a:cubicBezTo>
                      <a:cubicBezTo>
                        <a:pt x="325822" y="136902"/>
                        <a:pt x="402477" y="111955"/>
                        <a:pt x="480039" y="89730"/>
                      </a:cubicBezTo>
                      <a:cubicBezTo>
                        <a:pt x="640002" y="43918"/>
                        <a:pt x="806013" y="12772"/>
                        <a:pt x="974140" y="2945"/>
                      </a:cubicBezTo>
                      <a:cubicBezTo>
                        <a:pt x="1270781" y="-14291"/>
                        <a:pt x="1570145" y="43465"/>
                        <a:pt x="1816741" y="193902"/>
                      </a:cubicBezTo>
                      <a:cubicBezTo>
                        <a:pt x="1936637" y="267080"/>
                        <a:pt x="2038996" y="361878"/>
                        <a:pt x="2112325" y="473157"/>
                      </a:cubicBezTo>
                      <a:cubicBezTo>
                        <a:pt x="2005885" y="493870"/>
                        <a:pt x="1899444" y="514433"/>
                        <a:pt x="1792853" y="534541"/>
                      </a:cubicBezTo>
                      <a:close/>
                    </a:path>
                  </a:pathLst>
                </a:custGeom>
                <a:solidFill>
                  <a:schemeClr val="bg1"/>
                </a:solidFill>
                <a:ln w="1511"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E8930663-9DBE-EF4F-B693-0A37A8ABEF25}"/>
                    </a:ext>
                  </a:extLst>
                </p:cNvPr>
                <p:cNvSpPr/>
                <p:nvPr/>
              </p:nvSpPr>
              <p:spPr>
                <a:xfrm>
                  <a:off x="6200748" y="4692901"/>
                  <a:ext cx="245871" cy="413156"/>
                </a:xfrm>
                <a:custGeom>
                  <a:avLst/>
                  <a:gdLst>
                    <a:gd name="connsiteX0" fmla="*/ 36891 w 245871"/>
                    <a:gd name="connsiteY0" fmla="*/ 299817 h 413156"/>
                    <a:gd name="connsiteX1" fmla="*/ 17538 w 245871"/>
                    <a:gd name="connsiteY1" fmla="*/ 352735 h 413156"/>
                    <a:gd name="connsiteX2" fmla="*/ 0 w 245871"/>
                    <a:gd name="connsiteY2" fmla="*/ 406257 h 413156"/>
                    <a:gd name="connsiteX3" fmla="*/ 48835 w 245871"/>
                    <a:gd name="connsiteY3" fmla="*/ 413061 h 413156"/>
                    <a:gd name="connsiteX4" fmla="*/ 94647 w 245871"/>
                    <a:gd name="connsiteY4" fmla="*/ 403838 h 413156"/>
                    <a:gd name="connsiteX5" fmla="*/ 120199 w 245871"/>
                    <a:gd name="connsiteY5" fmla="*/ 389777 h 413156"/>
                    <a:gd name="connsiteX6" fmla="*/ 137888 w 245871"/>
                    <a:gd name="connsiteY6" fmla="*/ 370878 h 413156"/>
                    <a:gd name="connsiteX7" fmla="*/ 152856 w 245871"/>
                    <a:gd name="connsiteY7" fmla="*/ 353642 h 413156"/>
                    <a:gd name="connsiteX8" fmla="*/ 167522 w 245871"/>
                    <a:gd name="connsiteY8" fmla="*/ 334289 h 413156"/>
                    <a:gd name="connsiteX9" fmla="*/ 178408 w 245871"/>
                    <a:gd name="connsiteY9" fmla="*/ 319925 h 413156"/>
                    <a:gd name="connsiteX10" fmla="*/ 187933 w 245871"/>
                    <a:gd name="connsiteY10" fmla="*/ 302992 h 413156"/>
                    <a:gd name="connsiteX11" fmla="*/ 196702 w 245871"/>
                    <a:gd name="connsiteY11" fmla="*/ 285302 h 413156"/>
                    <a:gd name="connsiteX12" fmla="*/ 204565 w 245871"/>
                    <a:gd name="connsiteY12" fmla="*/ 267310 h 413156"/>
                    <a:gd name="connsiteX13" fmla="*/ 210461 w 245871"/>
                    <a:gd name="connsiteY13" fmla="*/ 250225 h 413156"/>
                    <a:gd name="connsiteX14" fmla="*/ 224673 w 245871"/>
                    <a:gd name="connsiteY14" fmla="*/ 213636 h 413156"/>
                    <a:gd name="connsiteX15" fmla="*/ 240398 w 245871"/>
                    <a:gd name="connsiteY15" fmla="*/ 163743 h 413156"/>
                    <a:gd name="connsiteX16" fmla="*/ 242363 w 245871"/>
                    <a:gd name="connsiteY16" fmla="*/ 157997 h 413156"/>
                    <a:gd name="connsiteX17" fmla="*/ 243119 w 245871"/>
                    <a:gd name="connsiteY17" fmla="*/ 112488 h 413156"/>
                    <a:gd name="connsiteX18" fmla="*/ 227697 w 245871"/>
                    <a:gd name="connsiteY18" fmla="*/ 67735 h 413156"/>
                    <a:gd name="connsiteX19" fmla="*/ 214997 w 245871"/>
                    <a:gd name="connsiteY19" fmla="*/ 47324 h 413156"/>
                    <a:gd name="connsiteX20" fmla="*/ 184909 w 245871"/>
                    <a:gd name="connsiteY20" fmla="*/ 22074 h 413156"/>
                    <a:gd name="connsiteX21" fmla="*/ 165406 w 245871"/>
                    <a:gd name="connsiteY21" fmla="*/ 10584 h 413156"/>
                    <a:gd name="connsiteX22" fmla="*/ 142424 w 245871"/>
                    <a:gd name="connsiteY22" fmla="*/ 0 h 413156"/>
                    <a:gd name="connsiteX23" fmla="*/ 138947 w 245871"/>
                    <a:gd name="connsiteY23" fmla="*/ 4082 h 413156"/>
                    <a:gd name="connsiteX24" fmla="*/ 138342 w 245871"/>
                    <a:gd name="connsiteY24" fmla="*/ 6048 h 413156"/>
                    <a:gd name="connsiteX25" fmla="*/ 135771 w 245871"/>
                    <a:gd name="connsiteY25" fmla="*/ 13607 h 413156"/>
                    <a:gd name="connsiteX26" fmla="*/ 125339 w 245871"/>
                    <a:gd name="connsiteY26" fmla="*/ 39310 h 413156"/>
                    <a:gd name="connsiteX27" fmla="*/ 115814 w 245871"/>
                    <a:gd name="connsiteY27" fmla="*/ 68491 h 413156"/>
                    <a:gd name="connsiteX28" fmla="*/ 103869 w 245871"/>
                    <a:gd name="connsiteY28" fmla="*/ 105835 h 413156"/>
                    <a:gd name="connsiteX29" fmla="*/ 88146 w 245871"/>
                    <a:gd name="connsiteY29" fmla="*/ 148321 h 413156"/>
                    <a:gd name="connsiteX30" fmla="*/ 84063 w 245871"/>
                    <a:gd name="connsiteY30" fmla="*/ 158602 h 413156"/>
                    <a:gd name="connsiteX31" fmla="*/ 79981 w 245871"/>
                    <a:gd name="connsiteY31" fmla="*/ 168883 h 413156"/>
                    <a:gd name="connsiteX32" fmla="*/ 71363 w 245871"/>
                    <a:gd name="connsiteY32" fmla="*/ 193679 h 413156"/>
                    <a:gd name="connsiteX33" fmla="*/ 64408 w 245871"/>
                    <a:gd name="connsiteY33" fmla="*/ 219987 h 413156"/>
                    <a:gd name="connsiteX34" fmla="*/ 50044 w 245871"/>
                    <a:gd name="connsiteY34" fmla="*/ 259751 h 413156"/>
                    <a:gd name="connsiteX35" fmla="*/ 36891 w 245871"/>
                    <a:gd name="connsiteY35" fmla="*/ 299817 h 4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871" h="413156">
                      <a:moveTo>
                        <a:pt x="36891" y="299817"/>
                      </a:moveTo>
                      <a:cubicBezTo>
                        <a:pt x="30995" y="314785"/>
                        <a:pt x="24493" y="332475"/>
                        <a:pt x="17538" y="352735"/>
                      </a:cubicBezTo>
                      <a:cubicBezTo>
                        <a:pt x="10584" y="372994"/>
                        <a:pt x="4686" y="390835"/>
                        <a:pt x="0" y="406257"/>
                      </a:cubicBezTo>
                      <a:cubicBezTo>
                        <a:pt x="18748" y="411397"/>
                        <a:pt x="35076" y="413665"/>
                        <a:pt x="48835" y="413061"/>
                      </a:cubicBezTo>
                      <a:cubicBezTo>
                        <a:pt x="62443" y="412456"/>
                        <a:pt x="77713" y="409432"/>
                        <a:pt x="94647" y="403838"/>
                      </a:cubicBezTo>
                      <a:cubicBezTo>
                        <a:pt x="105684" y="400512"/>
                        <a:pt x="114302" y="395825"/>
                        <a:pt x="120199" y="389777"/>
                      </a:cubicBezTo>
                      <a:cubicBezTo>
                        <a:pt x="126247" y="383729"/>
                        <a:pt x="132143" y="377379"/>
                        <a:pt x="137888" y="370878"/>
                      </a:cubicBezTo>
                      <a:cubicBezTo>
                        <a:pt x="143028" y="366191"/>
                        <a:pt x="148018" y="360597"/>
                        <a:pt x="152856" y="353642"/>
                      </a:cubicBezTo>
                      <a:cubicBezTo>
                        <a:pt x="157695" y="346838"/>
                        <a:pt x="162533" y="340337"/>
                        <a:pt x="167522" y="334289"/>
                      </a:cubicBezTo>
                      <a:cubicBezTo>
                        <a:pt x="170093" y="330963"/>
                        <a:pt x="173721" y="326125"/>
                        <a:pt x="178408" y="319925"/>
                      </a:cubicBezTo>
                      <a:cubicBezTo>
                        <a:pt x="183095" y="313727"/>
                        <a:pt x="186270" y="308132"/>
                        <a:pt x="187933" y="302992"/>
                      </a:cubicBezTo>
                      <a:cubicBezTo>
                        <a:pt x="188992" y="299817"/>
                        <a:pt x="192016" y="293920"/>
                        <a:pt x="196702" y="285302"/>
                      </a:cubicBezTo>
                      <a:cubicBezTo>
                        <a:pt x="201389" y="276684"/>
                        <a:pt x="204111" y="270636"/>
                        <a:pt x="204565" y="267310"/>
                      </a:cubicBezTo>
                      <a:lnTo>
                        <a:pt x="210461" y="250225"/>
                      </a:lnTo>
                      <a:cubicBezTo>
                        <a:pt x="214392" y="238886"/>
                        <a:pt x="219231" y="226639"/>
                        <a:pt x="224673" y="213636"/>
                      </a:cubicBezTo>
                      <a:cubicBezTo>
                        <a:pt x="230267" y="200634"/>
                        <a:pt x="235408" y="184003"/>
                        <a:pt x="240398" y="163743"/>
                      </a:cubicBezTo>
                      <a:lnTo>
                        <a:pt x="242363" y="157997"/>
                      </a:lnTo>
                      <a:cubicBezTo>
                        <a:pt x="246747" y="141064"/>
                        <a:pt x="247050" y="125944"/>
                        <a:pt x="243119" y="112488"/>
                      </a:cubicBezTo>
                      <a:cubicBezTo>
                        <a:pt x="239188" y="99032"/>
                        <a:pt x="234047" y="84215"/>
                        <a:pt x="227697" y="67735"/>
                      </a:cubicBezTo>
                      <a:cubicBezTo>
                        <a:pt x="224824" y="59721"/>
                        <a:pt x="220591" y="52918"/>
                        <a:pt x="214997" y="47324"/>
                      </a:cubicBezTo>
                      <a:cubicBezTo>
                        <a:pt x="209403" y="41881"/>
                        <a:pt x="199424" y="33414"/>
                        <a:pt x="184909" y="22074"/>
                      </a:cubicBezTo>
                      <a:cubicBezTo>
                        <a:pt x="180525" y="18446"/>
                        <a:pt x="174023" y="14515"/>
                        <a:pt x="165406" y="10584"/>
                      </a:cubicBezTo>
                      <a:cubicBezTo>
                        <a:pt x="156787" y="6501"/>
                        <a:pt x="149228" y="3024"/>
                        <a:pt x="142424" y="0"/>
                      </a:cubicBezTo>
                      <a:cubicBezTo>
                        <a:pt x="140307" y="2117"/>
                        <a:pt x="139098" y="3478"/>
                        <a:pt x="138947" y="4082"/>
                      </a:cubicBezTo>
                      <a:lnTo>
                        <a:pt x="138342" y="6048"/>
                      </a:lnTo>
                      <a:lnTo>
                        <a:pt x="135771" y="13607"/>
                      </a:lnTo>
                      <a:cubicBezTo>
                        <a:pt x="132143" y="20109"/>
                        <a:pt x="128514" y="28727"/>
                        <a:pt x="125339" y="39310"/>
                      </a:cubicBezTo>
                      <a:cubicBezTo>
                        <a:pt x="122013" y="49894"/>
                        <a:pt x="118838" y="59570"/>
                        <a:pt x="115814" y="68491"/>
                      </a:cubicBezTo>
                      <a:cubicBezTo>
                        <a:pt x="112034" y="79225"/>
                        <a:pt x="108103" y="91775"/>
                        <a:pt x="103869" y="105835"/>
                      </a:cubicBezTo>
                      <a:cubicBezTo>
                        <a:pt x="99636" y="120048"/>
                        <a:pt x="94496" y="134109"/>
                        <a:pt x="88146" y="148321"/>
                      </a:cubicBezTo>
                      <a:cubicBezTo>
                        <a:pt x="87087" y="151496"/>
                        <a:pt x="85726" y="154973"/>
                        <a:pt x="84063" y="158602"/>
                      </a:cubicBezTo>
                      <a:cubicBezTo>
                        <a:pt x="82400" y="162231"/>
                        <a:pt x="81039" y="165708"/>
                        <a:pt x="79981" y="168883"/>
                      </a:cubicBezTo>
                      <a:cubicBezTo>
                        <a:pt x="77713" y="177350"/>
                        <a:pt x="74841" y="185666"/>
                        <a:pt x="71363" y="193679"/>
                      </a:cubicBezTo>
                      <a:cubicBezTo>
                        <a:pt x="67886" y="201692"/>
                        <a:pt x="65618" y="210461"/>
                        <a:pt x="64408" y="219987"/>
                      </a:cubicBezTo>
                      <a:cubicBezTo>
                        <a:pt x="58511" y="232838"/>
                        <a:pt x="53824" y="246143"/>
                        <a:pt x="50044" y="259751"/>
                      </a:cubicBezTo>
                      <a:cubicBezTo>
                        <a:pt x="46567" y="273358"/>
                        <a:pt x="42183" y="286663"/>
                        <a:pt x="36891" y="299817"/>
                      </a:cubicBezTo>
                      <a:close/>
                    </a:path>
                  </a:pathLst>
                </a:custGeom>
                <a:solidFill>
                  <a:schemeClr val="bg1"/>
                </a:solidFill>
                <a:ln w="1511"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8B12CFD-BB32-504E-9EF3-505C0A4AC007}"/>
                    </a:ext>
                  </a:extLst>
                </p:cNvPr>
                <p:cNvSpPr/>
                <p:nvPr/>
              </p:nvSpPr>
              <p:spPr>
                <a:xfrm>
                  <a:off x="6027211" y="6166284"/>
                  <a:ext cx="121101" cy="122464"/>
                </a:xfrm>
                <a:custGeom>
                  <a:avLst/>
                  <a:gdLst>
                    <a:gd name="connsiteX0" fmla="*/ 119560 w 121101"/>
                    <a:gd name="connsiteY0" fmla="*/ 16327 h 122464"/>
                    <a:gd name="connsiteX1" fmla="*/ 119863 w 121101"/>
                    <a:gd name="connsiteY1" fmla="*/ 17234 h 122464"/>
                    <a:gd name="connsiteX2" fmla="*/ 121072 w 121101"/>
                    <a:gd name="connsiteY2" fmla="*/ 30237 h 122464"/>
                    <a:gd name="connsiteX3" fmla="*/ 114722 w 121101"/>
                    <a:gd name="connsiteY3" fmla="*/ 62441 h 122464"/>
                    <a:gd name="connsiteX4" fmla="*/ 105348 w 121101"/>
                    <a:gd name="connsiteY4" fmla="*/ 94947 h 122464"/>
                    <a:gd name="connsiteX5" fmla="*/ 102627 w 121101"/>
                    <a:gd name="connsiteY5" fmla="*/ 110067 h 122464"/>
                    <a:gd name="connsiteX6" fmla="*/ 103987 w 121101"/>
                    <a:gd name="connsiteY6" fmla="*/ 122465 h 122464"/>
                    <a:gd name="connsiteX7" fmla="*/ 80855 w 121101"/>
                    <a:gd name="connsiteY7" fmla="*/ 110823 h 122464"/>
                    <a:gd name="connsiteX8" fmla="*/ 52582 w 121101"/>
                    <a:gd name="connsiteY8" fmla="*/ 89505 h 122464"/>
                    <a:gd name="connsiteX9" fmla="*/ 14179 w 121101"/>
                    <a:gd name="connsiteY9" fmla="*/ 48077 h 122464"/>
                    <a:gd name="connsiteX10" fmla="*/ 1025 w 121101"/>
                    <a:gd name="connsiteY10" fmla="*/ 22677 h 122464"/>
                    <a:gd name="connsiteX11" fmla="*/ 420 w 121101"/>
                    <a:gd name="connsiteY11" fmla="*/ 9977 h 122464"/>
                    <a:gd name="connsiteX12" fmla="*/ 4956 w 121101"/>
                    <a:gd name="connsiteY12" fmla="*/ 3929 h 122464"/>
                    <a:gd name="connsiteX13" fmla="*/ 16598 w 121101"/>
                    <a:gd name="connsiteY13" fmla="*/ 7104 h 122464"/>
                    <a:gd name="connsiteX14" fmla="*/ 46080 w 121101"/>
                    <a:gd name="connsiteY14" fmla="*/ 29783 h 122464"/>
                    <a:gd name="connsiteX15" fmla="*/ 65131 w 121101"/>
                    <a:gd name="connsiteY15" fmla="*/ 49741 h 122464"/>
                    <a:gd name="connsiteX16" fmla="*/ 78738 w 121101"/>
                    <a:gd name="connsiteY16" fmla="*/ 67279 h 122464"/>
                    <a:gd name="connsiteX17" fmla="*/ 78285 w 121101"/>
                    <a:gd name="connsiteY17" fmla="*/ 45809 h 122464"/>
                    <a:gd name="connsiteX18" fmla="*/ 82518 w 121101"/>
                    <a:gd name="connsiteY18" fmla="*/ 25096 h 122464"/>
                    <a:gd name="connsiteX19" fmla="*/ 95370 w 121101"/>
                    <a:gd name="connsiteY19" fmla="*/ 3324 h 122464"/>
                    <a:gd name="connsiteX20" fmla="*/ 113210 w 121101"/>
                    <a:gd name="connsiteY20" fmla="*/ 5290 h 122464"/>
                    <a:gd name="connsiteX21" fmla="*/ 119560 w 121101"/>
                    <a:gd name="connsiteY21" fmla="*/ 16327 h 12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01" h="122464">
                      <a:moveTo>
                        <a:pt x="119560" y="16327"/>
                      </a:moveTo>
                      <a:lnTo>
                        <a:pt x="119863" y="17234"/>
                      </a:lnTo>
                      <a:cubicBezTo>
                        <a:pt x="120770" y="21014"/>
                        <a:pt x="121224" y="25398"/>
                        <a:pt x="121072" y="30237"/>
                      </a:cubicBezTo>
                      <a:cubicBezTo>
                        <a:pt x="120770" y="39913"/>
                        <a:pt x="118653" y="50648"/>
                        <a:pt x="114722" y="62441"/>
                      </a:cubicBezTo>
                      <a:cubicBezTo>
                        <a:pt x="110791" y="74234"/>
                        <a:pt x="107767" y="85120"/>
                        <a:pt x="105348" y="94947"/>
                      </a:cubicBezTo>
                      <a:cubicBezTo>
                        <a:pt x="103987" y="100542"/>
                        <a:pt x="103081" y="105531"/>
                        <a:pt x="102627" y="110067"/>
                      </a:cubicBezTo>
                      <a:cubicBezTo>
                        <a:pt x="102173" y="114905"/>
                        <a:pt x="102627" y="119138"/>
                        <a:pt x="103987" y="122465"/>
                      </a:cubicBezTo>
                      <a:cubicBezTo>
                        <a:pt x="97940" y="120802"/>
                        <a:pt x="90229" y="117022"/>
                        <a:pt x="80855" y="110823"/>
                      </a:cubicBezTo>
                      <a:cubicBezTo>
                        <a:pt x="71481" y="104624"/>
                        <a:pt x="62107" y="97518"/>
                        <a:pt x="52582" y="89505"/>
                      </a:cubicBezTo>
                      <a:cubicBezTo>
                        <a:pt x="38067" y="76653"/>
                        <a:pt x="25367" y="62894"/>
                        <a:pt x="14179" y="48077"/>
                      </a:cubicBezTo>
                      <a:cubicBezTo>
                        <a:pt x="7224" y="38552"/>
                        <a:pt x="2839" y="30085"/>
                        <a:pt x="1025" y="22677"/>
                      </a:cubicBezTo>
                      <a:cubicBezTo>
                        <a:pt x="-34" y="18141"/>
                        <a:pt x="-336" y="14059"/>
                        <a:pt x="420" y="9977"/>
                      </a:cubicBezTo>
                      <a:cubicBezTo>
                        <a:pt x="1176" y="6348"/>
                        <a:pt x="2688" y="4383"/>
                        <a:pt x="4956" y="3929"/>
                      </a:cubicBezTo>
                      <a:cubicBezTo>
                        <a:pt x="7677" y="3173"/>
                        <a:pt x="11608" y="4231"/>
                        <a:pt x="16598" y="7104"/>
                      </a:cubicBezTo>
                      <a:cubicBezTo>
                        <a:pt x="25972" y="12245"/>
                        <a:pt x="35799" y="19804"/>
                        <a:pt x="46080" y="29783"/>
                      </a:cubicBezTo>
                      <a:cubicBezTo>
                        <a:pt x="52884" y="36285"/>
                        <a:pt x="59234" y="43088"/>
                        <a:pt x="65131" y="49741"/>
                      </a:cubicBezTo>
                      <a:cubicBezTo>
                        <a:pt x="71179" y="56544"/>
                        <a:pt x="75563" y="62290"/>
                        <a:pt x="78738" y="67279"/>
                      </a:cubicBezTo>
                      <a:cubicBezTo>
                        <a:pt x="77680" y="60778"/>
                        <a:pt x="77529" y="53672"/>
                        <a:pt x="78285" y="45809"/>
                      </a:cubicBezTo>
                      <a:cubicBezTo>
                        <a:pt x="79192" y="38401"/>
                        <a:pt x="80553" y="31446"/>
                        <a:pt x="82518" y="25096"/>
                      </a:cubicBezTo>
                      <a:cubicBezTo>
                        <a:pt x="85542" y="15268"/>
                        <a:pt x="89775" y="8011"/>
                        <a:pt x="95370" y="3324"/>
                      </a:cubicBezTo>
                      <a:cubicBezTo>
                        <a:pt x="100813" y="-1665"/>
                        <a:pt x="106860" y="-1060"/>
                        <a:pt x="113210" y="5290"/>
                      </a:cubicBezTo>
                      <a:cubicBezTo>
                        <a:pt x="116385" y="8162"/>
                        <a:pt x="118502" y="11791"/>
                        <a:pt x="119560" y="16327"/>
                      </a:cubicBezTo>
                      <a:close/>
                    </a:path>
                  </a:pathLst>
                </a:custGeom>
                <a:solidFill>
                  <a:srgbClr val="010101"/>
                </a:solidFill>
                <a:ln w="1511"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D16D4E64-B6BF-E241-8517-8B30887F5FA8}"/>
                    </a:ext>
                  </a:extLst>
                </p:cNvPr>
                <p:cNvSpPr/>
                <p:nvPr/>
              </p:nvSpPr>
              <p:spPr>
                <a:xfrm>
                  <a:off x="4315514" y="5145073"/>
                  <a:ext cx="2240170" cy="1010774"/>
                </a:xfrm>
                <a:custGeom>
                  <a:avLst/>
                  <a:gdLst>
                    <a:gd name="connsiteX0" fmla="*/ 2237665 w 2240170"/>
                    <a:gd name="connsiteY0" fmla="*/ 517735 h 1010774"/>
                    <a:gd name="connsiteX1" fmla="*/ 1577404 w 2240170"/>
                    <a:gd name="connsiteY1" fmla="*/ 55083 h 1010774"/>
                    <a:gd name="connsiteX2" fmla="*/ 587691 w 2240170"/>
                    <a:gd name="connsiteY2" fmla="*/ 82751 h 1010774"/>
                    <a:gd name="connsiteX3" fmla="*/ 319171 w 2240170"/>
                    <a:gd name="connsiteY3" fmla="*/ 173316 h 1010774"/>
                    <a:gd name="connsiteX4" fmla="*/ 174025 w 2240170"/>
                    <a:gd name="connsiteY4" fmla="*/ 251786 h 1010774"/>
                    <a:gd name="connsiteX5" fmla="*/ 169792 w 2240170"/>
                    <a:gd name="connsiteY5" fmla="*/ 255565 h 1010774"/>
                    <a:gd name="connsiteX6" fmla="*/ 169036 w 2240170"/>
                    <a:gd name="connsiteY6" fmla="*/ 255868 h 1010774"/>
                    <a:gd name="connsiteX7" fmla="*/ 147264 w 2240170"/>
                    <a:gd name="connsiteY7" fmla="*/ 270080 h 1010774"/>
                    <a:gd name="connsiteX8" fmla="*/ 130330 w 2240170"/>
                    <a:gd name="connsiteY8" fmla="*/ 283688 h 1010774"/>
                    <a:gd name="connsiteX9" fmla="*/ 7108 w 2240170"/>
                    <a:gd name="connsiteY9" fmla="*/ 370926 h 1010774"/>
                    <a:gd name="connsiteX10" fmla="*/ 17843 w 2240170"/>
                    <a:gd name="connsiteY10" fmla="*/ 406759 h 1010774"/>
                    <a:gd name="connsiteX11" fmla="*/ 436649 w 2240170"/>
                    <a:gd name="connsiteY11" fmla="*/ 544043 h 1010774"/>
                    <a:gd name="connsiteX12" fmla="*/ 412306 w 2240170"/>
                    <a:gd name="connsiteY12" fmla="*/ 932912 h 1010774"/>
                    <a:gd name="connsiteX13" fmla="*/ 460840 w 2240170"/>
                    <a:gd name="connsiteY13" fmla="*/ 944554 h 1010774"/>
                    <a:gd name="connsiteX14" fmla="*/ 1010125 w 2240170"/>
                    <a:gd name="connsiteY14" fmla="*/ 693422 h 1010774"/>
                    <a:gd name="connsiteX15" fmla="*/ 1721793 w 2240170"/>
                    <a:gd name="connsiteY15" fmla="*/ 820425 h 1010774"/>
                    <a:gd name="connsiteX16" fmla="*/ 2115048 w 2240170"/>
                    <a:gd name="connsiteY16" fmla="*/ 1008207 h 1010774"/>
                    <a:gd name="connsiteX17" fmla="*/ 2143623 w 2240170"/>
                    <a:gd name="connsiteY17" fmla="*/ 982958 h 1010774"/>
                    <a:gd name="connsiteX18" fmla="*/ 1904283 w 2240170"/>
                    <a:gd name="connsiteY18" fmla="*/ 605125 h 1010774"/>
                    <a:gd name="connsiteX19" fmla="*/ 2225419 w 2240170"/>
                    <a:gd name="connsiteY19" fmla="*/ 544648 h 1010774"/>
                    <a:gd name="connsiteX20" fmla="*/ 2237665 w 2240170"/>
                    <a:gd name="connsiteY20" fmla="*/ 517735 h 1010774"/>
                    <a:gd name="connsiteX21" fmla="*/ 1868451 w 2240170"/>
                    <a:gd name="connsiteY21" fmla="*/ 575945 h 1010774"/>
                    <a:gd name="connsiteX22" fmla="*/ 1856658 w 2240170"/>
                    <a:gd name="connsiteY22" fmla="*/ 601647 h 1010774"/>
                    <a:gd name="connsiteX23" fmla="*/ 2069690 w 2240170"/>
                    <a:gd name="connsiteY23" fmla="*/ 941379 h 1010774"/>
                    <a:gd name="connsiteX24" fmla="*/ 1392040 w 2240170"/>
                    <a:gd name="connsiteY24" fmla="*/ 676639 h 1010774"/>
                    <a:gd name="connsiteX25" fmla="*/ 708192 w 2240170"/>
                    <a:gd name="connsiteY25" fmla="*/ 720788 h 1010774"/>
                    <a:gd name="connsiteX26" fmla="*/ 468097 w 2240170"/>
                    <a:gd name="connsiteY26" fmla="*/ 867748 h 1010774"/>
                    <a:gd name="connsiteX27" fmla="*/ 488810 w 2240170"/>
                    <a:gd name="connsiteY27" fmla="*/ 530889 h 1010774"/>
                    <a:gd name="connsiteX28" fmla="*/ 476110 w 2240170"/>
                    <a:gd name="connsiteY28" fmla="*/ 511234 h 1010774"/>
                    <a:gd name="connsiteX29" fmla="*/ 75598 w 2240170"/>
                    <a:gd name="connsiteY29" fmla="*/ 374101 h 1010774"/>
                    <a:gd name="connsiteX30" fmla="*/ 132145 w 2240170"/>
                    <a:gd name="connsiteY30" fmla="*/ 329197 h 1010774"/>
                    <a:gd name="connsiteX31" fmla="*/ 326882 w 2240170"/>
                    <a:gd name="connsiteY31" fmla="*/ 207788 h 1010774"/>
                    <a:gd name="connsiteX32" fmla="*/ 555638 w 2240170"/>
                    <a:gd name="connsiteY32" fmla="*/ 131133 h 1010774"/>
                    <a:gd name="connsiteX33" fmla="*/ 1049738 w 2240170"/>
                    <a:gd name="connsiteY33" fmla="*/ 44348 h 1010774"/>
                    <a:gd name="connsiteX34" fmla="*/ 1892339 w 2240170"/>
                    <a:gd name="connsiteY34" fmla="*/ 235306 h 1010774"/>
                    <a:gd name="connsiteX35" fmla="*/ 2187923 w 2240170"/>
                    <a:gd name="connsiteY35" fmla="*/ 514560 h 1010774"/>
                    <a:gd name="connsiteX36" fmla="*/ 1868451 w 2240170"/>
                    <a:gd name="connsiteY36" fmla="*/ 575945 h 10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40170" h="1010774">
                      <a:moveTo>
                        <a:pt x="2237665" y="517735"/>
                      </a:moveTo>
                      <a:cubicBezTo>
                        <a:pt x="2101289" y="290642"/>
                        <a:pt x="1851517" y="131587"/>
                        <a:pt x="1577404" y="55083"/>
                      </a:cubicBezTo>
                      <a:cubicBezTo>
                        <a:pt x="1254908" y="-35028"/>
                        <a:pt x="906104" y="-6604"/>
                        <a:pt x="587691" y="82751"/>
                      </a:cubicBezTo>
                      <a:cubicBezTo>
                        <a:pt x="496370" y="108303"/>
                        <a:pt x="406712" y="138693"/>
                        <a:pt x="319171" y="173316"/>
                      </a:cubicBezTo>
                      <a:cubicBezTo>
                        <a:pt x="267161" y="193879"/>
                        <a:pt x="215301" y="217767"/>
                        <a:pt x="174025" y="251786"/>
                      </a:cubicBezTo>
                      <a:cubicBezTo>
                        <a:pt x="172513" y="252995"/>
                        <a:pt x="171304" y="254356"/>
                        <a:pt x="169792" y="255565"/>
                      </a:cubicBezTo>
                      <a:cubicBezTo>
                        <a:pt x="169489" y="255717"/>
                        <a:pt x="169338" y="255717"/>
                        <a:pt x="169036" y="255868"/>
                      </a:cubicBezTo>
                      <a:cubicBezTo>
                        <a:pt x="161627" y="260404"/>
                        <a:pt x="154370" y="265091"/>
                        <a:pt x="147264" y="270080"/>
                      </a:cubicBezTo>
                      <a:cubicBezTo>
                        <a:pt x="141216" y="274162"/>
                        <a:pt x="135018" y="278396"/>
                        <a:pt x="130330" y="283688"/>
                      </a:cubicBezTo>
                      <a:cubicBezTo>
                        <a:pt x="87845" y="311356"/>
                        <a:pt x="47023" y="340234"/>
                        <a:pt x="7108" y="370926"/>
                      </a:cubicBezTo>
                      <a:cubicBezTo>
                        <a:pt x="-6348" y="381207"/>
                        <a:pt x="455" y="403584"/>
                        <a:pt x="17843" y="406759"/>
                      </a:cubicBezTo>
                      <a:cubicBezTo>
                        <a:pt x="164954" y="433067"/>
                        <a:pt x="305564" y="479483"/>
                        <a:pt x="436649" y="544043"/>
                      </a:cubicBezTo>
                      <a:cubicBezTo>
                        <a:pt x="428484" y="673615"/>
                        <a:pt x="420320" y="803340"/>
                        <a:pt x="412306" y="932912"/>
                      </a:cubicBezTo>
                      <a:cubicBezTo>
                        <a:pt x="410794" y="958313"/>
                        <a:pt x="446778" y="960883"/>
                        <a:pt x="460840" y="944554"/>
                      </a:cubicBezTo>
                      <a:cubicBezTo>
                        <a:pt x="591319" y="794117"/>
                        <a:pt x="800420" y="713077"/>
                        <a:pt x="1010125" y="693422"/>
                      </a:cubicBezTo>
                      <a:cubicBezTo>
                        <a:pt x="1256420" y="670440"/>
                        <a:pt x="1499388" y="730313"/>
                        <a:pt x="1721793" y="820425"/>
                      </a:cubicBezTo>
                      <a:cubicBezTo>
                        <a:pt x="1857414" y="875308"/>
                        <a:pt x="1986987" y="940926"/>
                        <a:pt x="2115048" y="1008207"/>
                      </a:cubicBezTo>
                      <a:cubicBezTo>
                        <a:pt x="2133342" y="1017732"/>
                        <a:pt x="2153602" y="998833"/>
                        <a:pt x="2143623" y="982958"/>
                      </a:cubicBezTo>
                      <a:cubicBezTo>
                        <a:pt x="2063793" y="857013"/>
                        <a:pt x="1984114" y="731069"/>
                        <a:pt x="1904283" y="605125"/>
                      </a:cubicBezTo>
                      <a:cubicBezTo>
                        <a:pt x="2011329" y="584714"/>
                        <a:pt x="2118374" y="564605"/>
                        <a:pt x="2225419" y="544648"/>
                      </a:cubicBezTo>
                      <a:cubicBezTo>
                        <a:pt x="2238875" y="541926"/>
                        <a:pt x="2243562" y="527563"/>
                        <a:pt x="2237665" y="517735"/>
                      </a:cubicBezTo>
                      <a:close/>
                      <a:moveTo>
                        <a:pt x="1868451" y="575945"/>
                      </a:moveTo>
                      <a:cubicBezTo>
                        <a:pt x="1855600" y="578364"/>
                        <a:pt x="1850761" y="592273"/>
                        <a:pt x="1856658" y="601647"/>
                      </a:cubicBezTo>
                      <a:cubicBezTo>
                        <a:pt x="1927718" y="714891"/>
                        <a:pt x="1998779" y="828135"/>
                        <a:pt x="2069690" y="941379"/>
                      </a:cubicBezTo>
                      <a:cubicBezTo>
                        <a:pt x="1856507" y="830252"/>
                        <a:pt x="1634403" y="726533"/>
                        <a:pt x="1392040" y="676639"/>
                      </a:cubicBezTo>
                      <a:cubicBezTo>
                        <a:pt x="1165401" y="630072"/>
                        <a:pt x="923189" y="637178"/>
                        <a:pt x="708192" y="720788"/>
                      </a:cubicBezTo>
                      <a:cubicBezTo>
                        <a:pt x="618081" y="755865"/>
                        <a:pt x="536134" y="805456"/>
                        <a:pt x="468097" y="867748"/>
                      </a:cubicBezTo>
                      <a:cubicBezTo>
                        <a:pt x="475052" y="755411"/>
                        <a:pt x="482007" y="643074"/>
                        <a:pt x="488810" y="530889"/>
                      </a:cubicBezTo>
                      <a:cubicBezTo>
                        <a:pt x="489264" y="523027"/>
                        <a:pt x="483670" y="515014"/>
                        <a:pt x="476110" y="511234"/>
                      </a:cubicBezTo>
                      <a:cubicBezTo>
                        <a:pt x="351224" y="448337"/>
                        <a:pt x="215603" y="402223"/>
                        <a:pt x="75598" y="374101"/>
                      </a:cubicBezTo>
                      <a:cubicBezTo>
                        <a:pt x="94044" y="377730"/>
                        <a:pt x="120805" y="339629"/>
                        <a:pt x="132145" y="329197"/>
                      </a:cubicBezTo>
                      <a:cubicBezTo>
                        <a:pt x="186726" y="279152"/>
                        <a:pt x="254914" y="236213"/>
                        <a:pt x="326882" y="207788"/>
                      </a:cubicBezTo>
                      <a:cubicBezTo>
                        <a:pt x="401420" y="178306"/>
                        <a:pt x="478075" y="153359"/>
                        <a:pt x="555638" y="131133"/>
                      </a:cubicBezTo>
                      <a:cubicBezTo>
                        <a:pt x="715601" y="85322"/>
                        <a:pt x="881611" y="54176"/>
                        <a:pt x="1049738" y="44348"/>
                      </a:cubicBezTo>
                      <a:cubicBezTo>
                        <a:pt x="1346380" y="27112"/>
                        <a:pt x="1645743" y="84868"/>
                        <a:pt x="1892339" y="235306"/>
                      </a:cubicBezTo>
                      <a:cubicBezTo>
                        <a:pt x="2012236" y="308483"/>
                        <a:pt x="2114594" y="403282"/>
                        <a:pt x="2187923" y="514560"/>
                      </a:cubicBezTo>
                      <a:cubicBezTo>
                        <a:pt x="2081483" y="535273"/>
                        <a:pt x="1975042" y="555836"/>
                        <a:pt x="1868451" y="575945"/>
                      </a:cubicBezTo>
                      <a:close/>
                    </a:path>
                  </a:pathLst>
                </a:custGeom>
                <a:solidFill>
                  <a:srgbClr val="010101"/>
                </a:solidFill>
                <a:ln w="1511"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304E798-FE70-6846-8876-37930631B591}"/>
                    </a:ext>
                  </a:extLst>
                </p:cNvPr>
                <p:cNvSpPr/>
                <p:nvPr/>
              </p:nvSpPr>
              <p:spPr>
                <a:xfrm>
                  <a:off x="6449310" y="5275814"/>
                  <a:ext cx="348893" cy="288969"/>
                </a:xfrm>
                <a:custGeom>
                  <a:avLst/>
                  <a:gdLst>
                    <a:gd name="connsiteX0" fmla="*/ 342755 w 348893"/>
                    <a:gd name="connsiteY0" fmla="*/ 232625 h 288969"/>
                    <a:gd name="connsiteX1" fmla="*/ 341697 w 348893"/>
                    <a:gd name="connsiteY1" fmla="*/ 230660 h 288969"/>
                    <a:gd name="connsiteX2" fmla="*/ 288477 w 348893"/>
                    <a:gd name="connsiteY2" fmla="*/ 161867 h 288969"/>
                    <a:gd name="connsiteX3" fmla="*/ 211520 w 348893"/>
                    <a:gd name="connsiteY3" fmla="*/ 99121 h 288969"/>
                    <a:gd name="connsiteX4" fmla="*/ 11944 w 348893"/>
                    <a:gd name="connsiteY4" fmla="*/ 695 h 288969"/>
                    <a:gd name="connsiteX5" fmla="*/ 0 w 348893"/>
                    <a:gd name="connsiteY5" fmla="*/ 392 h 288969"/>
                    <a:gd name="connsiteX6" fmla="*/ 6350 w 348893"/>
                    <a:gd name="connsiteY6" fmla="*/ 11732 h 288969"/>
                    <a:gd name="connsiteX7" fmla="*/ 9072 w 348893"/>
                    <a:gd name="connsiteY7" fmla="*/ 13546 h 288969"/>
                    <a:gd name="connsiteX8" fmla="*/ 95554 w 348893"/>
                    <a:gd name="connsiteY8" fmla="*/ 70848 h 288969"/>
                    <a:gd name="connsiteX9" fmla="*/ 208042 w 348893"/>
                    <a:gd name="connsiteY9" fmla="*/ 181824 h 288969"/>
                    <a:gd name="connsiteX10" fmla="*/ 260809 w 348893"/>
                    <a:gd name="connsiteY10" fmla="*/ 262259 h 288969"/>
                    <a:gd name="connsiteX11" fmla="*/ 299060 w 348893"/>
                    <a:gd name="connsiteY11" fmla="*/ 285997 h 288969"/>
                    <a:gd name="connsiteX12" fmla="*/ 341243 w 348893"/>
                    <a:gd name="connsiteY12" fmla="*/ 278588 h 288969"/>
                    <a:gd name="connsiteX13" fmla="*/ 342755 w 348893"/>
                    <a:gd name="connsiteY13" fmla="*/ 232625 h 28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893" h="288969">
                      <a:moveTo>
                        <a:pt x="342755" y="232625"/>
                      </a:moveTo>
                      <a:cubicBezTo>
                        <a:pt x="342453" y="232021"/>
                        <a:pt x="341999" y="231416"/>
                        <a:pt x="341697" y="230660"/>
                      </a:cubicBezTo>
                      <a:cubicBezTo>
                        <a:pt x="328695" y="204050"/>
                        <a:pt x="311005" y="180917"/>
                        <a:pt x="288477" y="161867"/>
                      </a:cubicBezTo>
                      <a:cubicBezTo>
                        <a:pt x="263228" y="140397"/>
                        <a:pt x="239490" y="116358"/>
                        <a:pt x="211520" y="99121"/>
                      </a:cubicBezTo>
                      <a:cubicBezTo>
                        <a:pt x="148321" y="59962"/>
                        <a:pt x="81796" y="26700"/>
                        <a:pt x="11944" y="695"/>
                      </a:cubicBezTo>
                      <a:cubicBezTo>
                        <a:pt x="8467" y="-666"/>
                        <a:pt x="4082" y="392"/>
                        <a:pt x="0" y="392"/>
                      </a:cubicBezTo>
                      <a:cubicBezTo>
                        <a:pt x="2117" y="4172"/>
                        <a:pt x="4082" y="7952"/>
                        <a:pt x="6350" y="11732"/>
                      </a:cubicBezTo>
                      <a:cubicBezTo>
                        <a:pt x="6804" y="12488"/>
                        <a:pt x="8164" y="12941"/>
                        <a:pt x="9072" y="13546"/>
                      </a:cubicBezTo>
                      <a:cubicBezTo>
                        <a:pt x="37950" y="32596"/>
                        <a:pt x="66827" y="51798"/>
                        <a:pt x="95554" y="70848"/>
                      </a:cubicBezTo>
                      <a:cubicBezTo>
                        <a:pt x="140307" y="100482"/>
                        <a:pt x="178106" y="137373"/>
                        <a:pt x="208042" y="181824"/>
                      </a:cubicBezTo>
                      <a:cubicBezTo>
                        <a:pt x="225883" y="208434"/>
                        <a:pt x="243270" y="235498"/>
                        <a:pt x="260809" y="262259"/>
                      </a:cubicBezTo>
                      <a:cubicBezTo>
                        <a:pt x="271090" y="274506"/>
                        <a:pt x="283790" y="282519"/>
                        <a:pt x="299060" y="285997"/>
                      </a:cubicBezTo>
                      <a:cubicBezTo>
                        <a:pt x="314028" y="289474"/>
                        <a:pt x="329753" y="292649"/>
                        <a:pt x="341243" y="278588"/>
                      </a:cubicBezTo>
                      <a:cubicBezTo>
                        <a:pt x="353188" y="264225"/>
                        <a:pt x="349106" y="248198"/>
                        <a:pt x="342755" y="232625"/>
                      </a:cubicBezTo>
                      <a:close/>
                    </a:path>
                  </a:pathLst>
                </a:custGeom>
                <a:solidFill>
                  <a:srgbClr val="010101"/>
                </a:solidFill>
                <a:ln w="1511"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35C8885F-67F4-F043-97D9-4FF19CA33C20}"/>
                    </a:ext>
                  </a:extLst>
                </p:cNvPr>
                <p:cNvSpPr/>
                <p:nvPr/>
              </p:nvSpPr>
              <p:spPr>
                <a:xfrm>
                  <a:off x="6415896" y="5179202"/>
                  <a:ext cx="310741" cy="116660"/>
                </a:xfrm>
                <a:custGeom>
                  <a:avLst/>
                  <a:gdLst>
                    <a:gd name="connsiteX0" fmla="*/ 229965 w 310741"/>
                    <a:gd name="connsiteY0" fmla="*/ 109250 h 116660"/>
                    <a:gd name="connsiteX1" fmla="*/ 280615 w 310741"/>
                    <a:gd name="connsiteY1" fmla="*/ 116659 h 116660"/>
                    <a:gd name="connsiteX2" fmla="*/ 309342 w 310741"/>
                    <a:gd name="connsiteY2" fmla="*/ 95492 h 116660"/>
                    <a:gd name="connsiteX3" fmla="*/ 299514 w 310741"/>
                    <a:gd name="connsiteY3" fmla="*/ 61171 h 116660"/>
                    <a:gd name="connsiteX4" fmla="*/ 290594 w 310741"/>
                    <a:gd name="connsiteY4" fmla="*/ 53762 h 116660"/>
                    <a:gd name="connsiteX5" fmla="*/ 190352 w 310741"/>
                    <a:gd name="connsiteY5" fmla="*/ 11731 h 116660"/>
                    <a:gd name="connsiteX6" fmla="*/ 10584 w 310741"/>
                    <a:gd name="connsiteY6" fmla="*/ 4171 h 116660"/>
                    <a:gd name="connsiteX7" fmla="*/ 0 w 310741"/>
                    <a:gd name="connsiteY7" fmla="*/ 11126 h 116660"/>
                    <a:gd name="connsiteX8" fmla="*/ 8769 w 310741"/>
                    <a:gd name="connsiteY8" fmla="*/ 17325 h 116660"/>
                    <a:gd name="connsiteX9" fmla="*/ 158451 w 310741"/>
                    <a:gd name="connsiteY9" fmla="*/ 73115 h 116660"/>
                    <a:gd name="connsiteX10" fmla="*/ 229965 w 310741"/>
                    <a:gd name="connsiteY10" fmla="*/ 109250 h 1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741" h="116660">
                      <a:moveTo>
                        <a:pt x="229965" y="109250"/>
                      </a:moveTo>
                      <a:cubicBezTo>
                        <a:pt x="245538" y="115298"/>
                        <a:pt x="263681" y="116508"/>
                        <a:pt x="280615" y="116659"/>
                      </a:cubicBezTo>
                      <a:cubicBezTo>
                        <a:pt x="293618" y="116810"/>
                        <a:pt x="304958" y="108797"/>
                        <a:pt x="309342" y="95492"/>
                      </a:cubicBezTo>
                      <a:cubicBezTo>
                        <a:pt x="313727" y="82489"/>
                        <a:pt x="307074" y="71754"/>
                        <a:pt x="299514" y="61171"/>
                      </a:cubicBezTo>
                      <a:cubicBezTo>
                        <a:pt x="296793" y="58903"/>
                        <a:pt x="293920" y="56030"/>
                        <a:pt x="290594" y="53762"/>
                      </a:cubicBezTo>
                      <a:cubicBezTo>
                        <a:pt x="259750" y="33502"/>
                        <a:pt x="226639" y="18837"/>
                        <a:pt x="190352" y="11731"/>
                      </a:cubicBezTo>
                      <a:cubicBezTo>
                        <a:pt x="130782" y="240"/>
                        <a:pt x="70910" y="-3842"/>
                        <a:pt x="10584" y="4171"/>
                      </a:cubicBezTo>
                      <a:cubicBezTo>
                        <a:pt x="6804" y="4625"/>
                        <a:pt x="3477" y="8707"/>
                        <a:pt x="0" y="11126"/>
                      </a:cubicBezTo>
                      <a:cubicBezTo>
                        <a:pt x="2873" y="13242"/>
                        <a:pt x="5594" y="16720"/>
                        <a:pt x="8769" y="17325"/>
                      </a:cubicBezTo>
                      <a:cubicBezTo>
                        <a:pt x="61838" y="27606"/>
                        <a:pt x="110674" y="49075"/>
                        <a:pt x="158451" y="73115"/>
                      </a:cubicBezTo>
                      <a:cubicBezTo>
                        <a:pt x="182340" y="85211"/>
                        <a:pt x="205170" y="99574"/>
                        <a:pt x="229965" y="109250"/>
                      </a:cubicBezTo>
                      <a:close/>
                    </a:path>
                  </a:pathLst>
                </a:custGeom>
                <a:solidFill>
                  <a:srgbClr val="010101"/>
                </a:solidFill>
                <a:ln w="1511"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8D08096B-33C9-AF46-9CAB-6A24893B4934}"/>
                    </a:ext>
                  </a:extLst>
                </p:cNvPr>
                <p:cNvSpPr/>
                <p:nvPr/>
              </p:nvSpPr>
              <p:spPr>
                <a:xfrm>
                  <a:off x="4187939" y="5125074"/>
                  <a:ext cx="349074" cy="288969"/>
                </a:xfrm>
                <a:custGeom>
                  <a:avLst/>
                  <a:gdLst>
                    <a:gd name="connsiteX0" fmla="*/ 6168 w 349074"/>
                    <a:gd name="connsiteY0" fmla="*/ 232625 h 288969"/>
                    <a:gd name="connsiteX1" fmla="*/ 7226 w 349074"/>
                    <a:gd name="connsiteY1" fmla="*/ 230660 h 288969"/>
                    <a:gd name="connsiteX2" fmla="*/ 60597 w 349074"/>
                    <a:gd name="connsiteY2" fmla="*/ 161867 h 288969"/>
                    <a:gd name="connsiteX3" fmla="*/ 137555 w 349074"/>
                    <a:gd name="connsiteY3" fmla="*/ 99122 h 288969"/>
                    <a:gd name="connsiteX4" fmla="*/ 337130 w 349074"/>
                    <a:gd name="connsiteY4" fmla="*/ 695 h 288969"/>
                    <a:gd name="connsiteX5" fmla="*/ 349075 w 349074"/>
                    <a:gd name="connsiteY5" fmla="*/ 392 h 288969"/>
                    <a:gd name="connsiteX6" fmla="*/ 342725 w 349074"/>
                    <a:gd name="connsiteY6" fmla="*/ 11732 h 288969"/>
                    <a:gd name="connsiteX7" fmla="*/ 340003 w 349074"/>
                    <a:gd name="connsiteY7" fmla="*/ 13546 h 288969"/>
                    <a:gd name="connsiteX8" fmla="*/ 253520 w 349074"/>
                    <a:gd name="connsiteY8" fmla="*/ 70848 h 288969"/>
                    <a:gd name="connsiteX9" fmla="*/ 141032 w 349074"/>
                    <a:gd name="connsiteY9" fmla="*/ 181824 h 288969"/>
                    <a:gd name="connsiteX10" fmla="*/ 88266 w 349074"/>
                    <a:gd name="connsiteY10" fmla="*/ 262259 h 288969"/>
                    <a:gd name="connsiteX11" fmla="*/ 50014 w 349074"/>
                    <a:gd name="connsiteY11" fmla="*/ 285997 h 288969"/>
                    <a:gd name="connsiteX12" fmla="*/ 7831 w 349074"/>
                    <a:gd name="connsiteY12" fmla="*/ 278588 h 288969"/>
                    <a:gd name="connsiteX13" fmla="*/ 6168 w 349074"/>
                    <a:gd name="connsiteY13" fmla="*/ 232625 h 28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074" h="288969">
                      <a:moveTo>
                        <a:pt x="6168" y="232625"/>
                      </a:moveTo>
                      <a:cubicBezTo>
                        <a:pt x="6470" y="232021"/>
                        <a:pt x="6924" y="231416"/>
                        <a:pt x="7226" y="230660"/>
                      </a:cubicBezTo>
                      <a:cubicBezTo>
                        <a:pt x="20229" y="204050"/>
                        <a:pt x="37918" y="180917"/>
                        <a:pt x="60597" y="161867"/>
                      </a:cubicBezTo>
                      <a:cubicBezTo>
                        <a:pt x="85847" y="140397"/>
                        <a:pt x="109584" y="116358"/>
                        <a:pt x="137555" y="99122"/>
                      </a:cubicBezTo>
                      <a:cubicBezTo>
                        <a:pt x="200754" y="59962"/>
                        <a:pt x="267279" y="26700"/>
                        <a:pt x="337130" y="695"/>
                      </a:cubicBezTo>
                      <a:cubicBezTo>
                        <a:pt x="340608" y="-666"/>
                        <a:pt x="344993" y="392"/>
                        <a:pt x="349075" y="392"/>
                      </a:cubicBezTo>
                      <a:cubicBezTo>
                        <a:pt x="346958" y="4172"/>
                        <a:pt x="344993" y="7952"/>
                        <a:pt x="342725" y="11732"/>
                      </a:cubicBezTo>
                      <a:cubicBezTo>
                        <a:pt x="342271" y="12488"/>
                        <a:pt x="340910" y="12941"/>
                        <a:pt x="340003" y="13546"/>
                      </a:cubicBezTo>
                      <a:cubicBezTo>
                        <a:pt x="311125" y="32596"/>
                        <a:pt x="282247" y="51798"/>
                        <a:pt x="253520" y="70848"/>
                      </a:cubicBezTo>
                      <a:cubicBezTo>
                        <a:pt x="208767" y="100482"/>
                        <a:pt x="170969" y="137374"/>
                        <a:pt x="141032" y="181824"/>
                      </a:cubicBezTo>
                      <a:cubicBezTo>
                        <a:pt x="123191" y="208434"/>
                        <a:pt x="105804" y="235498"/>
                        <a:pt x="88266" y="262259"/>
                      </a:cubicBezTo>
                      <a:cubicBezTo>
                        <a:pt x="77985" y="274506"/>
                        <a:pt x="65285" y="282519"/>
                        <a:pt x="50014" y="285997"/>
                      </a:cubicBezTo>
                      <a:cubicBezTo>
                        <a:pt x="35046" y="289474"/>
                        <a:pt x="19322" y="292649"/>
                        <a:pt x="7831" y="278588"/>
                      </a:cubicBezTo>
                      <a:cubicBezTo>
                        <a:pt x="-4264" y="264225"/>
                        <a:pt x="-334" y="248198"/>
                        <a:pt x="6168" y="232625"/>
                      </a:cubicBezTo>
                      <a:close/>
                    </a:path>
                  </a:pathLst>
                </a:custGeom>
                <a:solidFill>
                  <a:srgbClr val="010101"/>
                </a:solidFill>
                <a:ln w="1511"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6006A60-B8B8-2649-A426-DAF650DCB4AD}"/>
                    </a:ext>
                  </a:extLst>
                </p:cNvPr>
                <p:cNvSpPr/>
                <p:nvPr/>
              </p:nvSpPr>
              <p:spPr>
                <a:xfrm>
                  <a:off x="4259536" y="5028462"/>
                  <a:ext cx="310741" cy="116660"/>
                </a:xfrm>
                <a:custGeom>
                  <a:avLst/>
                  <a:gdLst>
                    <a:gd name="connsiteX0" fmla="*/ 80776 w 310741"/>
                    <a:gd name="connsiteY0" fmla="*/ 109250 h 116660"/>
                    <a:gd name="connsiteX1" fmla="*/ 30126 w 310741"/>
                    <a:gd name="connsiteY1" fmla="*/ 116659 h 116660"/>
                    <a:gd name="connsiteX2" fmla="*/ 1399 w 310741"/>
                    <a:gd name="connsiteY2" fmla="*/ 95492 h 116660"/>
                    <a:gd name="connsiteX3" fmla="*/ 11227 w 310741"/>
                    <a:gd name="connsiteY3" fmla="*/ 61171 h 116660"/>
                    <a:gd name="connsiteX4" fmla="*/ 20147 w 310741"/>
                    <a:gd name="connsiteY4" fmla="*/ 53762 h 116660"/>
                    <a:gd name="connsiteX5" fmla="*/ 120388 w 310741"/>
                    <a:gd name="connsiteY5" fmla="*/ 11731 h 116660"/>
                    <a:gd name="connsiteX6" fmla="*/ 300158 w 310741"/>
                    <a:gd name="connsiteY6" fmla="*/ 4171 h 116660"/>
                    <a:gd name="connsiteX7" fmla="*/ 310741 w 310741"/>
                    <a:gd name="connsiteY7" fmla="*/ 11126 h 116660"/>
                    <a:gd name="connsiteX8" fmla="*/ 301972 w 310741"/>
                    <a:gd name="connsiteY8" fmla="*/ 17325 h 116660"/>
                    <a:gd name="connsiteX9" fmla="*/ 152290 w 310741"/>
                    <a:gd name="connsiteY9" fmla="*/ 73115 h 116660"/>
                    <a:gd name="connsiteX10" fmla="*/ 80776 w 310741"/>
                    <a:gd name="connsiteY10" fmla="*/ 109250 h 1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741" h="116660">
                      <a:moveTo>
                        <a:pt x="80776" y="109250"/>
                      </a:moveTo>
                      <a:cubicBezTo>
                        <a:pt x="65203" y="115298"/>
                        <a:pt x="47059" y="116508"/>
                        <a:pt x="30126" y="116659"/>
                      </a:cubicBezTo>
                      <a:cubicBezTo>
                        <a:pt x="17123" y="116810"/>
                        <a:pt x="5784" y="108797"/>
                        <a:pt x="1399" y="95492"/>
                      </a:cubicBezTo>
                      <a:cubicBezTo>
                        <a:pt x="-2985" y="82489"/>
                        <a:pt x="3667" y="71754"/>
                        <a:pt x="11227" y="61171"/>
                      </a:cubicBezTo>
                      <a:cubicBezTo>
                        <a:pt x="13948" y="58903"/>
                        <a:pt x="16821" y="56030"/>
                        <a:pt x="20147" y="53762"/>
                      </a:cubicBezTo>
                      <a:cubicBezTo>
                        <a:pt x="50991" y="33502"/>
                        <a:pt x="84102" y="18837"/>
                        <a:pt x="120388" y="11731"/>
                      </a:cubicBezTo>
                      <a:cubicBezTo>
                        <a:pt x="179959" y="240"/>
                        <a:pt x="239831" y="-3842"/>
                        <a:pt x="300158" y="4171"/>
                      </a:cubicBezTo>
                      <a:cubicBezTo>
                        <a:pt x="303937" y="4624"/>
                        <a:pt x="307264" y="8707"/>
                        <a:pt x="310741" y="11126"/>
                      </a:cubicBezTo>
                      <a:cubicBezTo>
                        <a:pt x="307868" y="13243"/>
                        <a:pt x="305147" y="16720"/>
                        <a:pt x="301972" y="17325"/>
                      </a:cubicBezTo>
                      <a:cubicBezTo>
                        <a:pt x="248903" y="27606"/>
                        <a:pt x="200068" y="49075"/>
                        <a:pt x="152290" y="73115"/>
                      </a:cubicBezTo>
                      <a:cubicBezTo>
                        <a:pt x="128402" y="85211"/>
                        <a:pt x="105420" y="99423"/>
                        <a:pt x="80776" y="109250"/>
                      </a:cubicBezTo>
                      <a:close/>
                    </a:path>
                  </a:pathLst>
                </a:custGeom>
                <a:solidFill>
                  <a:srgbClr val="010101"/>
                </a:solidFill>
                <a:ln w="1511"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55DD0FCF-4C53-B345-91B0-D788BBBB9171}"/>
                    </a:ext>
                  </a:extLst>
                </p:cNvPr>
                <p:cNvSpPr/>
                <p:nvPr/>
              </p:nvSpPr>
              <p:spPr>
                <a:xfrm>
                  <a:off x="6501495" y="5887958"/>
                  <a:ext cx="139699" cy="139665"/>
                </a:xfrm>
                <a:custGeom>
                  <a:avLst/>
                  <a:gdLst>
                    <a:gd name="connsiteX0" fmla="*/ 131968 w 139699"/>
                    <a:gd name="connsiteY0" fmla="*/ 101881 h 139665"/>
                    <a:gd name="connsiteX1" fmla="*/ 91298 w 139699"/>
                    <a:gd name="connsiteY1" fmla="*/ 136353 h 139665"/>
                    <a:gd name="connsiteX2" fmla="*/ 37775 w 139699"/>
                    <a:gd name="connsiteY2" fmla="*/ 131969 h 139665"/>
                    <a:gd name="connsiteX3" fmla="*/ 3303 w 139699"/>
                    <a:gd name="connsiteY3" fmla="*/ 91298 h 139665"/>
                    <a:gd name="connsiteX4" fmla="*/ 7838 w 139699"/>
                    <a:gd name="connsiteY4" fmla="*/ 37775 h 139665"/>
                    <a:gd name="connsiteX5" fmla="*/ 48510 w 139699"/>
                    <a:gd name="connsiteY5" fmla="*/ 3303 h 139665"/>
                    <a:gd name="connsiteX6" fmla="*/ 102032 w 139699"/>
                    <a:gd name="connsiteY6" fmla="*/ 7839 h 139665"/>
                    <a:gd name="connsiteX7" fmla="*/ 136504 w 139699"/>
                    <a:gd name="connsiteY7" fmla="*/ 48510 h 139665"/>
                    <a:gd name="connsiteX8" fmla="*/ 131968 w 139699"/>
                    <a:gd name="connsiteY8" fmla="*/ 101881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9" h="139665">
                      <a:moveTo>
                        <a:pt x="131968" y="101881"/>
                      </a:moveTo>
                      <a:cubicBezTo>
                        <a:pt x="123501" y="118512"/>
                        <a:pt x="109894" y="130003"/>
                        <a:pt x="91298" y="136353"/>
                      </a:cubicBezTo>
                      <a:cubicBezTo>
                        <a:pt x="72247" y="141947"/>
                        <a:pt x="54406" y="140436"/>
                        <a:pt x="37775" y="131969"/>
                      </a:cubicBezTo>
                      <a:cubicBezTo>
                        <a:pt x="21144" y="123502"/>
                        <a:pt x="9653" y="109894"/>
                        <a:pt x="3303" y="91298"/>
                      </a:cubicBezTo>
                      <a:cubicBezTo>
                        <a:pt x="-2291" y="72247"/>
                        <a:pt x="-779" y="54406"/>
                        <a:pt x="7838" y="37775"/>
                      </a:cubicBezTo>
                      <a:cubicBezTo>
                        <a:pt x="16305" y="21144"/>
                        <a:pt x="29913" y="9653"/>
                        <a:pt x="48510" y="3303"/>
                      </a:cubicBezTo>
                      <a:cubicBezTo>
                        <a:pt x="67560" y="-2291"/>
                        <a:pt x="85401" y="-779"/>
                        <a:pt x="102032" y="7839"/>
                      </a:cubicBezTo>
                      <a:cubicBezTo>
                        <a:pt x="118664" y="16306"/>
                        <a:pt x="130155" y="29913"/>
                        <a:pt x="136504" y="48510"/>
                      </a:cubicBezTo>
                      <a:cubicBezTo>
                        <a:pt x="141947" y="67409"/>
                        <a:pt x="140435" y="85250"/>
                        <a:pt x="131968" y="101881"/>
                      </a:cubicBezTo>
                      <a:close/>
                    </a:path>
                  </a:pathLst>
                </a:custGeom>
                <a:solidFill>
                  <a:srgbClr val="231F20"/>
                </a:solidFill>
                <a:ln w="151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FDEE958-9F8E-0B40-9BDD-4228708CF420}"/>
                    </a:ext>
                  </a:extLst>
                </p:cNvPr>
                <p:cNvSpPr/>
                <p:nvPr/>
              </p:nvSpPr>
              <p:spPr>
                <a:xfrm>
                  <a:off x="4574150" y="4484405"/>
                  <a:ext cx="757940" cy="640554"/>
                </a:xfrm>
                <a:custGeom>
                  <a:avLst/>
                  <a:gdLst>
                    <a:gd name="connsiteX0" fmla="*/ 313028 w 757940"/>
                    <a:gd name="connsiteY0" fmla="*/ 381461 h 640554"/>
                    <a:gd name="connsiteX1" fmla="*/ 301235 w 757940"/>
                    <a:gd name="connsiteY1" fmla="*/ 367249 h 640554"/>
                    <a:gd name="connsiteX2" fmla="*/ 287174 w 757940"/>
                    <a:gd name="connsiteY2" fmla="*/ 350315 h 640554"/>
                    <a:gd name="connsiteX3" fmla="*/ 259505 w 757940"/>
                    <a:gd name="connsiteY3" fmla="*/ 315843 h 640554"/>
                    <a:gd name="connsiteX4" fmla="*/ 242118 w 757940"/>
                    <a:gd name="connsiteY4" fmla="*/ 294525 h 640554"/>
                    <a:gd name="connsiteX5" fmla="*/ 211275 w 757940"/>
                    <a:gd name="connsiteY5" fmla="*/ 264740 h 640554"/>
                    <a:gd name="connsiteX6" fmla="*/ 203261 w 757940"/>
                    <a:gd name="connsiteY6" fmla="*/ 254307 h 640554"/>
                    <a:gd name="connsiteX7" fmla="*/ 196458 w 757940"/>
                    <a:gd name="connsiteY7" fmla="*/ 244782 h 640554"/>
                    <a:gd name="connsiteX8" fmla="*/ 185723 w 757940"/>
                    <a:gd name="connsiteY8" fmla="*/ 231024 h 640554"/>
                    <a:gd name="connsiteX9" fmla="*/ 174988 w 757940"/>
                    <a:gd name="connsiteY9" fmla="*/ 218323 h 640554"/>
                    <a:gd name="connsiteX10" fmla="*/ 158810 w 757940"/>
                    <a:gd name="connsiteY10" fmla="*/ 199424 h 640554"/>
                    <a:gd name="connsiteX11" fmla="*/ 148227 w 757940"/>
                    <a:gd name="connsiteY11" fmla="*/ 188236 h 640554"/>
                    <a:gd name="connsiteX12" fmla="*/ 153065 w 757940"/>
                    <a:gd name="connsiteY12" fmla="*/ 233292 h 640554"/>
                    <a:gd name="connsiteX13" fmla="*/ 152914 w 757940"/>
                    <a:gd name="connsiteY13" fmla="*/ 315087 h 640554"/>
                    <a:gd name="connsiteX14" fmla="*/ 154274 w 757940"/>
                    <a:gd name="connsiteY14" fmla="*/ 336708 h 640554"/>
                    <a:gd name="connsiteX15" fmla="*/ 155786 w 757940"/>
                    <a:gd name="connsiteY15" fmla="*/ 372390 h 640554"/>
                    <a:gd name="connsiteX16" fmla="*/ 157298 w 757940"/>
                    <a:gd name="connsiteY16" fmla="*/ 408071 h 640554"/>
                    <a:gd name="connsiteX17" fmla="*/ 158659 w 757940"/>
                    <a:gd name="connsiteY17" fmla="*/ 429692 h 640554"/>
                    <a:gd name="connsiteX18" fmla="*/ 158810 w 757940"/>
                    <a:gd name="connsiteY18" fmla="*/ 467037 h 640554"/>
                    <a:gd name="connsiteX19" fmla="*/ 160927 w 757940"/>
                    <a:gd name="connsiteY19" fmla="*/ 504230 h 640554"/>
                    <a:gd name="connsiteX20" fmla="*/ 160927 w 757940"/>
                    <a:gd name="connsiteY20" fmla="*/ 522978 h 640554"/>
                    <a:gd name="connsiteX21" fmla="*/ 161986 w 757940"/>
                    <a:gd name="connsiteY21" fmla="*/ 541575 h 640554"/>
                    <a:gd name="connsiteX22" fmla="*/ 162741 w 757940"/>
                    <a:gd name="connsiteY22" fmla="*/ 551100 h 640554"/>
                    <a:gd name="connsiteX23" fmla="*/ 162590 w 757940"/>
                    <a:gd name="connsiteY23" fmla="*/ 560777 h 640554"/>
                    <a:gd name="connsiteX24" fmla="*/ 165009 w 757940"/>
                    <a:gd name="connsiteY24" fmla="*/ 589352 h 640554"/>
                    <a:gd name="connsiteX25" fmla="*/ 166370 w 757940"/>
                    <a:gd name="connsiteY25" fmla="*/ 618079 h 640554"/>
                    <a:gd name="connsiteX26" fmla="*/ 145354 w 757940"/>
                    <a:gd name="connsiteY26" fmla="*/ 625941 h 640554"/>
                    <a:gd name="connsiteX27" fmla="*/ 121919 w 757940"/>
                    <a:gd name="connsiteY27" fmla="*/ 628965 h 640554"/>
                    <a:gd name="connsiteX28" fmla="*/ 111487 w 757940"/>
                    <a:gd name="connsiteY28" fmla="*/ 631384 h 640554"/>
                    <a:gd name="connsiteX29" fmla="*/ 99089 w 757940"/>
                    <a:gd name="connsiteY29" fmla="*/ 633501 h 640554"/>
                    <a:gd name="connsiteX30" fmla="*/ 89110 w 757940"/>
                    <a:gd name="connsiteY30" fmla="*/ 635315 h 640554"/>
                    <a:gd name="connsiteX31" fmla="*/ 86086 w 757940"/>
                    <a:gd name="connsiteY31" fmla="*/ 636071 h 640554"/>
                    <a:gd name="connsiteX32" fmla="*/ 74596 w 757940"/>
                    <a:gd name="connsiteY32" fmla="*/ 638037 h 640554"/>
                    <a:gd name="connsiteX33" fmla="*/ 60081 w 757940"/>
                    <a:gd name="connsiteY33" fmla="*/ 640304 h 640554"/>
                    <a:gd name="connsiteX34" fmla="*/ 52068 w 757940"/>
                    <a:gd name="connsiteY34" fmla="*/ 640456 h 640554"/>
                    <a:gd name="connsiteX35" fmla="*/ 43601 w 757940"/>
                    <a:gd name="connsiteY35" fmla="*/ 635617 h 640554"/>
                    <a:gd name="connsiteX36" fmla="*/ 44962 w 757940"/>
                    <a:gd name="connsiteY36" fmla="*/ 604169 h 640554"/>
                    <a:gd name="connsiteX37" fmla="*/ 44508 w 757940"/>
                    <a:gd name="connsiteY37" fmla="*/ 598122 h 640554"/>
                    <a:gd name="connsiteX38" fmla="*/ 39972 w 757940"/>
                    <a:gd name="connsiteY38" fmla="*/ 568639 h 640554"/>
                    <a:gd name="connsiteX39" fmla="*/ 38763 w 757940"/>
                    <a:gd name="connsiteY39" fmla="*/ 542936 h 640554"/>
                    <a:gd name="connsiteX40" fmla="*/ 38914 w 757940"/>
                    <a:gd name="connsiteY40" fmla="*/ 526758 h 640554"/>
                    <a:gd name="connsiteX41" fmla="*/ 37705 w 757940"/>
                    <a:gd name="connsiteY41" fmla="*/ 505591 h 640554"/>
                    <a:gd name="connsiteX42" fmla="*/ 35890 w 757940"/>
                    <a:gd name="connsiteY42" fmla="*/ 483970 h 640554"/>
                    <a:gd name="connsiteX43" fmla="*/ 33320 w 757940"/>
                    <a:gd name="connsiteY43" fmla="*/ 465525 h 640554"/>
                    <a:gd name="connsiteX44" fmla="*/ 28482 w 757940"/>
                    <a:gd name="connsiteY44" fmla="*/ 438159 h 640554"/>
                    <a:gd name="connsiteX45" fmla="*/ 24853 w 757940"/>
                    <a:gd name="connsiteY45" fmla="*/ 400663 h 640554"/>
                    <a:gd name="connsiteX46" fmla="*/ 23039 w 757940"/>
                    <a:gd name="connsiteY46" fmla="*/ 367551 h 640554"/>
                    <a:gd name="connsiteX47" fmla="*/ 19259 w 757940"/>
                    <a:gd name="connsiteY47" fmla="*/ 334591 h 640554"/>
                    <a:gd name="connsiteX48" fmla="*/ 18503 w 757940"/>
                    <a:gd name="connsiteY48" fmla="*/ 325520 h 640554"/>
                    <a:gd name="connsiteX49" fmla="*/ 14874 w 757940"/>
                    <a:gd name="connsiteY49" fmla="*/ 300573 h 640554"/>
                    <a:gd name="connsiteX50" fmla="*/ 12758 w 757940"/>
                    <a:gd name="connsiteY50" fmla="*/ 281522 h 640554"/>
                    <a:gd name="connsiteX51" fmla="*/ 11699 w 757940"/>
                    <a:gd name="connsiteY51" fmla="*/ 239642 h 640554"/>
                    <a:gd name="connsiteX52" fmla="*/ 8524 w 757940"/>
                    <a:gd name="connsiteY52" fmla="*/ 195947 h 640554"/>
                    <a:gd name="connsiteX53" fmla="*/ 6256 w 757940"/>
                    <a:gd name="connsiteY53" fmla="*/ 162835 h 640554"/>
                    <a:gd name="connsiteX54" fmla="*/ 2930 w 757940"/>
                    <a:gd name="connsiteY54" fmla="*/ 129724 h 640554"/>
                    <a:gd name="connsiteX55" fmla="*/ 1569 w 757940"/>
                    <a:gd name="connsiteY55" fmla="*/ 95554 h 640554"/>
                    <a:gd name="connsiteX56" fmla="*/ 208 w 757940"/>
                    <a:gd name="connsiteY56" fmla="*/ 61385 h 640554"/>
                    <a:gd name="connsiteX57" fmla="*/ 964 w 757940"/>
                    <a:gd name="connsiteY57" fmla="*/ 51708 h 640554"/>
                    <a:gd name="connsiteX58" fmla="*/ 10338 w 757940"/>
                    <a:gd name="connsiteY58" fmla="*/ 49440 h 640554"/>
                    <a:gd name="connsiteX59" fmla="*/ 113604 w 757940"/>
                    <a:gd name="connsiteY59" fmla="*/ 40671 h 640554"/>
                    <a:gd name="connsiteX60" fmla="*/ 127060 w 757940"/>
                    <a:gd name="connsiteY60" fmla="*/ 56244 h 640554"/>
                    <a:gd name="connsiteX61" fmla="*/ 140667 w 757940"/>
                    <a:gd name="connsiteY61" fmla="*/ 73782 h 640554"/>
                    <a:gd name="connsiteX62" fmla="*/ 158206 w 757940"/>
                    <a:gd name="connsiteY62" fmla="*/ 95554 h 640554"/>
                    <a:gd name="connsiteX63" fmla="*/ 173627 w 757940"/>
                    <a:gd name="connsiteY63" fmla="*/ 117477 h 640554"/>
                    <a:gd name="connsiteX64" fmla="*/ 192829 w 757940"/>
                    <a:gd name="connsiteY64" fmla="*/ 142122 h 640554"/>
                    <a:gd name="connsiteX65" fmla="*/ 209914 w 757940"/>
                    <a:gd name="connsiteY65" fmla="*/ 164952 h 640554"/>
                    <a:gd name="connsiteX66" fmla="*/ 219439 w 757940"/>
                    <a:gd name="connsiteY66" fmla="*/ 175687 h 640554"/>
                    <a:gd name="connsiteX67" fmla="*/ 227906 w 757940"/>
                    <a:gd name="connsiteY67" fmla="*/ 185514 h 640554"/>
                    <a:gd name="connsiteX68" fmla="*/ 242572 w 757940"/>
                    <a:gd name="connsiteY68" fmla="*/ 204414 h 640554"/>
                    <a:gd name="connsiteX69" fmla="*/ 260261 w 757940"/>
                    <a:gd name="connsiteY69" fmla="*/ 223162 h 640554"/>
                    <a:gd name="connsiteX70" fmla="*/ 285511 w 757940"/>
                    <a:gd name="connsiteY70" fmla="*/ 252342 h 640554"/>
                    <a:gd name="connsiteX71" fmla="*/ 311667 w 757940"/>
                    <a:gd name="connsiteY71" fmla="*/ 280464 h 640554"/>
                    <a:gd name="connsiteX72" fmla="*/ 327391 w 757940"/>
                    <a:gd name="connsiteY72" fmla="*/ 299363 h 640554"/>
                    <a:gd name="connsiteX73" fmla="*/ 342057 w 757940"/>
                    <a:gd name="connsiteY73" fmla="*/ 318262 h 640554"/>
                    <a:gd name="connsiteX74" fmla="*/ 361410 w 757940"/>
                    <a:gd name="connsiteY74" fmla="*/ 337313 h 640554"/>
                    <a:gd name="connsiteX75" fmla="*/ 385147 w 757940"/>
                    <a:gd name="connsiteY75" fmla="*/ 361050 h 640554"/>
                    <a:gd name="connsiteX76" fmla="*/ 392102 w 757940"/>
                    <a:gd name="connsiteY76" fmla="*/ 352886 h 640554"/>
                    <a:gd name="connsiteX77" fmla="*/ 399662 w 757940"/>
                    <a:gd name="connsiteY77" fmla="*/ 340639 h 640554"/>
                    <a:gd name="connsiteX78" fmla="*/ 416293 w 757940"/>
                    <a:gd name="connsiteY78" fmla="*/ 315994 h 640554"/>
                    <a:gd name="connsiteX79" fmla="*/ 432773 w 757940"/>
                    <a:gd name="connsiteY79" fmla="*/ 289384 h 640554"/>
                    <a:gd name="connsiteX80" fmla="*/ 441089 w 757940"/>
                    <a:gd name="connsiteY80" fmla="*/ 268520 h 640554"/>
                    <a:gd name="connsiteX81" fmla="*/ 445473 w 757940"/>
                    <a:gd name="connsiteY81" fmla="*/ 260506 h 640554"/>
                    <a:gd name="connsiteX82" fmla="*/ 450009 w 757940"/>
                    <a:gd name="connsiteY82" fmla="*/ 253552 h 640554"/>
                    <a:gd name="connsiteX83" fmla="*/ 473595 w 757940"/>
                    <a:gd name="connsiteY83" fmla="*/ 210159 h 640554"/>
                    <a:gd name="connsiteX84" fmla="*/ 487959 w 757940"/>
                    <a:gd name="connsiteY84" fmla="*/ 183700 h 640554"/>
                    <a:gd name="connsiteX85" fmla="*/ 509428 w 757940"/>
                    <a:gd name="connsiteY85" fmla="*/ 145448 h 640554"/>
                    <a:gd name="connsiteX86" fmla="*/ 513964 w 757940"/>
                    <a:gd name="connsiteY86" fmla="*/ 138947 h 640554"/>
                    <a:gd name="connsiteX87" fmla="*/ 529234 w 757940"/>
                    <a:gd name="connsiteY87" fmla="*/ 104777 h 640554"/>
                    <a:gd name="connsiteX88" fmla="*/ 542539 w 757940"/>
                    <a:gd name="connsiteY88" fmla="*/ 70759 h 640554"/>
                    <a:gd name="connsiteX89" fmla="*/ 553274 w 757940"/>
                    <a:gd name="connsiteY89" fmla="*/ 49138 h 640554"/>
                    <a:gd name="connsiteX90" fmla="*/ 565068 w 757940"/>
                    <a:gd name="connsiteY90" fmla="*/ 27366 h 640554"/>
                    <a:gd name="connsiteX91" fmla="*/ 568696 w 757940"/>
                    <a:gd name="connsiteY91" fmla="*/ 16480 h 640554"/>
                    <a:gd name="connsiteX92" fmla="*/ 571418 w 757940"/>
                    <a:gd name="connsiteY92" fmla="*/ 7711 h 640554"/>
                    <a:gd name="connsiteX93" fmla="*/ 662738 w 757940"/>
                    <a:gd name="connsiteY93" fmla="*/ 0 h 640554"/>
                    <a:gd name="connsiteX94" fmla="*/ 687081 w 757940"/>
                    <a:gd name="connsiteY94" fmla="*/ 1965 h 640554"/>
                    <a:gd name="connsiteX95" fmla="*/ 697059 w 757940"/>
                    <a:gd name="connsiteY95" fmla="*/ 1058 h 640554"/>
                    <a:gd name="connsiteX96" fmla="*/ 706584 w 757940"/>
                    <a:gd name="connsiteY96" fmla="*/ 756 h 640554"/>
                    <a:gd name="connsiteX97" fmla="*/ 719134 w 757940"/>
                    <a:gd name="connsiteY97" fmla="*/ 151 h 640554"/>
                    <a:gd name="connsiteX98" fmla="*/ 722611 w 757940"/>
                    <a:gd name="connsiteY98" fmla="*/ 41276 h 640554"/>
                    <a:gd name="connsiteX99" fmla="*/ 720646 w 757940"/>
                    <a:gd name="connsiteY99" fmla="*/ 71666 h 640554"/>
                    <a:gd name="connsiteX100" fmla="*/ 722309 w 757940"/>
                    <a:gd name="connsiteY100" fmla="*/ 97822 h 640554"/>
                    <a:gd name="connsiteX101" fmla="*/ 730927 w 757940"/>
                    <a:gd name="connsiteY101" fmla="*/ 199122 h 640554"/>
                    <a:gd name="connsiteX102" fmla="*/ 734858 w 757940"/>
                    <a:gd name="connsiteY102" fmla="*/ 233594 h 640554"/>
                    <a:gd name="connsiteX103" fmla="*/ 738940 w 757940"/>
                    <a:gd name="connsiteY103" fmla="*/ 269124 h 640554"/>
                    <a:gd name="connsiteX104" fmla="*/ 740905 w 757940"/>
                    <a:gd name="connsiteY104" fmla="*/ 279557 h 640554"/>
                    <a:gd name="connsiteX105" fmla="*/ 741813 w 757940"/>
                    <a:gd name="connsiteY105" fmla="*/ 291047 h 640554"/>
                    <a:gd name="connsiteX106" fmla="*/ 743627 w 757940"/>
                    <a:gd name="connsiteY106" fmla="*/ 307074 h 640554"/>
                    <a:gd name="connsiteX107" fmla="*/ 745441 w 757940"/>
                    <a:gd name="connsiteY107" fmla="*/ 323101 h 640554"/>
                    <a:gd name="connsiteX108" fmla="*/ 746500 w 757940"/>
                    <a:gd name="connsiteY108" fmla="*/ 336103 h 640554"/>
                    <a:gd name="connsiteX109" fmla="*/ 746197 w 757940"/>
                    <a:gd name="connsiteY109" fmla="*/ 356817 h 640554"/>
                    <a:gd name="connsiteX110" fmla="*/ 746802 w 757940"/>
                    <a:gd name="connsiteY110" fmla="*/ 387055 h 640554"/>
                    <a:gd name="connsiteX111" fmla="*/ 747860 w 757940"/>
                    <a:gd name="connsiteY111" fmla="*/ 417294 h 640554"/>
                    <a:gd name="connsiteX112" fmla="*/ 749070 w 757940"/>
                    <a:gd name="connsiteY112" fmla="*/ 437856 h 640554"/>
                    <a:gd name="connsiteX113" fmla="*/ 751792 w 757940"/>
                    <a:gd name="connsiteY113" fmla="*/ 457814 h 640554"/>
                    <a:gd name="connsiteX114" fmla="*/ 754513 w 757940"/>
                    <a:gd name="connsiteY114" fmla="*/ 477771 h 640554"/>
                    <a:gd name="connsiteX115" fmla="*/ 757537 w 757940"/>
                    <a:gd name="connsiteY115" fmla="*/ 519501 h 640554"/>
                    <a:gd name="connsiteX116" fmla="*/ 755571 w 757940"/>
                    <a:gd name="connsiteY116" fmla="*/ 562591 h 640554"/>
                    <a:gd name="connsiteX117" fmla="*/ 757537 w 757940"/>
                    <a:gd name="connsiteY117" fmla="*/ 585724 h 640554"/>
                    <a:gd name="connsiteX118" fmla="*/ 747407 w 757940"/>
                    <a:gd name="connsiteY118" fmla="*/ 592074 h 640554"/>
                    <a:gd name="connsiteX119" fmla="*/ 735916 w 757940"/>
                    <a:gd name="connsiteY119" fmla="*/ 593586 h 640554"/>
                    <a:gd name="connsiteX120" fmla="*/ 717319 w 757940"/>
                    <a:gd name="connsiteY120" fmla="*/ 594190 h 640554"/>
                    <a:gd name="connsiteX121" fmla="*/ 703863 w 757940"/>
                    <a:gd name="connsiteY121" fmla="*/ 596307 h 640554"/>
                    <a:gd name="connsiteX122" fmla="*/ 626603 w 757940"/>
                    <a:gd name="connsiteY122" fmla="*/ 602809 h 640554"/>
                    <a:gd name="connsiteX123" fmla="*/ 621160 w 757940"/>
                    <a:gd name="connsiteY123" fmla="*/ 574989 h 640554"/>
                    <a:gd name="connsiteX124" fmla="*/ 617834 w 757940"/>
                    <a:gd name="connsiteY124" fmla="*/ 547925 h 640554"/>
                    <a:gd name="connsiteX125" fmla="*/ 616927 w 757940"/>
                    <a:gd name="connsiteY125" fmla="*/ 530840 h 640554"/>
                    <a:gd name="connsiteX126" fmla="*/ 615415 w 757940"/>
                    <a:gd name="connsiteY126" fmla="*/ 507254 h 640554"/>
                    <a:gd name="connsiteX127" fmla="*/ 613449 w 757940"/>
                    <a:gd name="connsiteY127" fmla="*/ 483668 h 640554"/>
                    <a:gd name="connsiteX128" fmla="*/ 611030 w 757940"/>
                    <a:gd name="connsiteY128" fmla="*/ 466734 h 640554"/>
                    <a:gd name="connsiteX129" fmla="*/ 610274 w 757940"/>
                    <a:gd name="connsiteY129" fmla="*/ 445114 h 640554"/>
                    <a:gd name="connsiteX130" fmla="*/ 609518 w 757940"/>
                    <a:gd name="connsiteY130" fmla="*/ 423493 h 640554"/>
                    <a:gd name="connsiteX131" fmla="*/ 605587 w 757940"/>
                    <a:gd name="connsiteY131" fmla="*/ 389475 h 640554"/>
                    <a:gd name="connsiteX132" fmla="*/ 603622 w 757940"/>
                    <a:gd name="connsiteY132" fmla="*/ 372994 h 640554"/>
                    <a:gd name="connsiteX133" fmla="*/ 602110 w 757940"/>
                    <a:gd name="connsiteY133" fmla="*/ 361504 h 640554"/>
                    <a:gd name="connsiteX134" fmla="*/ 598481 w 757940"/>
                    <a:gd name="connsiteY134" fmla="*/ 342605 h 640554"/>
                    <a:gd name="connsiteX135" fmla="*/ 598481 w 757940"/>
                    <a:gd name="connsiteY135" fmla="*/ 337010 h 640554"/>
                    <a:gd name="connsiteX136" fmla="*/ 598481 w 757940"/>
                    <a:gd name="connsiteY136" fmla="*/ 331416 h 640554"/>
                    <a:gd name="connsiteX137" fmla="*/ 594097 w 757940"/>
                    <a:gd name="connsiteY137" fmla="*/ 286360 h 640554"/>
                    <a:gd name="connsiteX138" fmla="*/ 591980 w 757940"/>
                    <a:gd name="connsiteY138" fmla="*/ 243119 h 640554"/>
                    <a:gd name="connsiteX139" fmla="*/ 591829 w 757940"/>
                    <a:gd name="connsiteY139" fmla="*/ 229965 h 640554"/>
                    <a:gd name="connsiteX140" fmla="*/ 590770 w 757940"/>
                    <a:gd name="connsiteY140" fmla="*/ 217870 h 640554"/>
                    <a:gd name="connsiteX141" fmla="*/ 584420 w 757940"/>
                    <a:gd name="connsiteY141" fmla="*/ 165859 h 640554"/>
                    <a:gd name="connsiteX142" fmla="*/ 583513 w 757940"/>
                    <a:gd name="connsiteY142" fmla="*/ 154822 h 640554"/>
                    <a:gd name="connsiteX143" fmla="*/ 579280 w 757940"/>
                    <a:gd name="connsiteY143" fmla="*/ 153159 h 640554"/>
                    <a:gd name="connsiteX144" fmla="*/ 578372 w 757940"/>
                    <a:gd name="connsiteY144" fmla="*/ 155276 h 640554"/>
                    <a:gd name="connsiteX145" fmla="*/ 557508 w 757940"/>
                    <a:gd name="connsiteY145" fmla="*/ 182793 h 640554"/>
                    <a:gd name="connsiteX146" fmla="*/ 539969 w 757940"/>
                    <a:gd name="connsiteY146" fmla="*/ 215148 h 640554"/>
                    <a:gd name="connsiteX147" fmla="*/ 513057 w 757940"/>
                    <a:gd name="connsiteY147" fmla="*/ 266856 h 640554"/>
                    <a:gd name="connsiteX148" fmla="*/ 502776 w 757940"/>
                    <a:gd name="connsiteY148" fmla="*/ 288477 h 640554"/>
                    <a:gd name="connsiteX149" fmla="*/ 490680 w 757940"/>
                    <a:gd name="connsiteY149" fmla="*/ 313273 h 640554"/>
                    <a:gd name="connsiteX150" fmla="*/ 479038 w 757940"/>
                    <a:gd name="connsiteY150" fmla="*/ 337010 h 640554"/>
                    <a:gd name="connsiteX151" fmla="*/ 468001 w 757940"/>
                    <a:gd name="connsiteY151" fmla="*/ 355607 h 640554"/>
                    <a:gd name="connsiteX152" fmla="*/ 460441 w 757940"/>
                    <a:gd name="connsiteY152" fmla="*/ 368307 h 640554"/>
                    <a:gd name="connsiteX153" fmla="*/ 449858 w 757940"/>
                    <a:gd name="connsiteY153" fmla="*/ 386904 h 640554"/>
                    <a:gd name="connsiteX154" fmla="*/ 438518 w 757940"/>
                    <a:gd name="connsiteY154" fmla="*/ 407618 h 640554"/>
                    <a:gd name="connsiteX155" fmla="*/ 427481 w 757940"/>
                    <a:gd name="connsiteY155" fmla="*/ 426668 h 640554"/>
                    <a:gd name="connsiteX156" fmla="*/ 424004 w 757940"/>
                    <a:gd name="connsiteY156" fmla="*/ 433018 h 640554"/>
                    <a:gd name="connsiteX157" fmla="*/ 410547 w 757940"/>
                    <a:gd name="connsiteY157" fmla="*/ 435740 h 640554"/>
                    <a:gd name="connsiteX158" fmla="*/ 396940 w 757940"/>
                    <a:gd name="connsiteY158" fmla="*/ 436345 h 640554"/>
                    <a:gd name="connsiteX159" fmla="*/ 378948 w 757940"/>
                    <a:gd name="connsiteY159" fmla="*/ 438310 h 640554"/>
                    <a:gd name="connsiteX160" fmla="*/ 360956 w 757940"/>
                    <a:gd name="connsiteY160" fmla="*/ 440276 h 640554"/>
                    <a:gd name="connsiteX161" fmla="*/ 343115 w 757940"/>
                    <a:gd name="connsiteY161" fmla="*/ 419562 h 640554"/>
                    <a:gd name="connsiteX162" fmla="*/ 327240 w 757940"/>
                    <a:gd name="connsiteY162" fmla="*/ 398697 h 640554"/>
                    <a:gd name="connsiteX163" fmla="*/ 313028 w 757940"/>
                    <a:gd name="connsiteY163" fmla="*/ 381461 h 6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57940" h="640554">
                      <a:moveTo>
                        <a:pt x="313028" y="381461"/>
                      </a:moveTo>
                      <a:cubicBezTo>
                        <a:pt x="309248" y="377077"/>
                        <a:pt x="305317" y="372390"/>
                        <a:pt x="301235" y="367249"/>
                      </a:cubicBezTo>
                      <a:cubicBezTo>
                        <a:pt x="297152" y="362260"/>
                        <a:pt x="292466" y="356514"/>
                        <a:pt x="287174" y="350315"/>
                      </a:cubicBezTo>
                      <a:cubicBezTo>
                        <a:pt x="276741" y="338371"/>
                        <a:pt x="267519" y="326880"/>
                        <a:pt x="259505" y="315843"/>
                      </a:cubicBezTo>
                      <a:cubicBezTo>
                        <a:pt x="251492" y="304806"/>
                        <a:pt x="245747" y="297700"/>
                        <a:pt x="242118" y="294525"/>
                      </a:cubicBezTo>
                      <a:lnTo>
                        <a:pt x="211275" y="264740"/>
                      </a:lnTo>
                      <a:cubicBezTo>
                        <a:pt x="209007" y="262321"/>
                        <a:pt x="206436" y="258692"/>
                        <a:pt x="203261" y="254307"/>
                      </a:cubicBezTo>
                      <a:cubicBezTo>
                        <a:pt x="200238" y="249923"/>
                        <a:pt x="197970" y="246748"/>
                        <a:pt x="196458" y="244782"/>
                      </a:cubicBezTo>
                      <a:cubicBezTo>
                        <a:pt x="192678" y="240398"/>
                        <a:pt x="189200" y="235862"/>
                        <a:pt x="185723" y="231024"/>
                      </a:cubicBezTo>
                      <a:cubicBezTo>
                        <a:pt x="182245" y="226337"/>
                        <a:pt x="178768" y="221952"/>
                        <a:pt x="174988" y="218323"/>
                      </a:cubicBezTo>
                      <a:cubicBezTo>
                        <a:pt x="170452" y="213334"/>
                        <a:pt x="165161" y="206984"/>
                        <a:pt x="158810" y="199424"/>
                      </a:cubicBezTo>
                      <a:cubicBezTo>
                        <a:pt x="152460" y="191865"/>
                        <a:pt x="148983" y="188085"/>
                        <a:pt x="148227" y="188236"/>
                      </a:cubicBezTo>
                      <a:lnTo>
                        <a:pt x="153065" y="233292"/>
                      </a:lnTo>
                      <a:lnTo>
                        <a:pt x="152914" y="315087"/>
                      </a:lnTo>
                      <a:cubicBezTo>
                        <a:pt x="153216" y="318414"/>
                        <a:pt x="153670" y="325671"/>
                        <a:pt x="154274" y="336708"/>
                      </a:cubicBezTo>
                      <a:cubicBezTo>
                        <a:pt x="154879" y="347745"/>
                        <a:pt x="155333" y="359689"/>
                        <a:pt x="155786" y="372390"/>
                      </a:cubicBezTo>
                      <a:cubicBezTo>
                        <a:pt x="156240" y="385090"/>
                        <a:pt x="156694" y="397034"/>
                        <a:pt x="157298" y="408071"/>
                      </a:cubicBezTo>
                      <a:cubicBezTo>
                        <a:pt x="157903" y="419108"/>
                        <a:pt x="158357" y="426366"/>
                        <a:pt x="158659" y="429692"/>
                      </a:cubicBezTo>
                      <a:cubicBezTo>
                        <a:pt x="159113" y="443753"/>
                        <a:pt x="159264" y="456302"/>
                        <a:pt x="158810" y="467037"/>
                      </a:cubicBezTo>
                      <a:cubicBezTo>
                        <a:pt x="158357" y="477923"/>
                        <a:pt x="159113" y="490169"/>
                        <a:pt x="160927" y="504230"/>
                      </a:cubicBezTo>
                      <a:cubicBezTo>
                        <a:pt x="161532" y="510883"/>
                        <a:pt x="161532" y="517082"/>
                        <a:pt x="160927" y="522978"/>
                      </a:cubicBezTo>
                      <a:cubicBezTo>
                        <a:pt x="160474" y="528724"/>
                        <a:pt x="160776" y="534923"/>
                        <a:pt x="161986" y="541575"/>
                      </a:cubicBezTo>
                      <a:cubicBezTo>
                        <a:pt x="162288" y="544901"/>
                        <a:pt x="162590" y="548076"/>
                        <a:pt x="162741" y="551100"/>
                      </a:cubicBezTo>
                      <a:cubicBezTo>
                        <a:pt x="163044" y="554124"/>
                        <a:pt x="162893" y="557299"/>
                        <a:pt x="162590" y="560777"/>
                      </a:cubicBezTo>
                      <a:cubicBezTo>
                        <a:pt x="164102" y="570151"/>
                        <a:pt x="164858" y="579676"/>
                        <a:pt x="165009" y="589352"/>
                      </a:cubicBezTo>
                      <a:cubicBezTo>
                        <a:pt x="165161" y="599180"/>
                        <a:pt x="165614" y="608705"/>
                        <a:pt x="166370" y="618079"/>
                      </a:cubicBezTo>
                      <a:cubicBezTo>
                        <a:pt x="158659" y="622161"/>
                        <a:pt x="151553" y="624732"/>
                        <a:pt x="145354" y="625941"/>
                      </a:cubicBezTo>
                      <a:cubicBezTo>
                        <a:pt x="139004" y="627151"/>
                        <a:pt x="131293" y="628209"/>
                        <a:pt x="121919" y="628965"/>
                      </a:cubicBezTo>
                      <a:cubicBezTo>
                        <a:pt x="119349" y="629872"/>
                        <a:pt x="115871" y="630628"/>
                        <a:pt x="111487" y="631384"/>
                      </a:cubicBezTo>
                      <a:cubicBezTo>
                        <a:pt x="107102" y="632140"/>
                        <a:pt x="103020" y="632745"/>
                        <a:pt x="99089" y="633501"/>
                      </a:cubicBezTo>
                      <a:cubicBezTo>
                        <a:pt x="95158" y="634106"/>
                        <a:pt x="91832" y="634710"/>
                        <a:pt x="89110" y="635315"/>
                      </a:cubicBezTo>
                      <a:cubicBezTo>
                        <a:pt x="86389" y="635920"/>
                        <a:pt x="85481" y="636071"/>
                        <a:pt x="86086" y="636071"/>
                      </a:cubicBezTo>
                      <a:cubicBezTo>
                        <a:pt x="82760" y="636373"/>
                        <a:pt x="78980" y="636978"/>
                        <a:pt x="74596" y="638037"/>
                      </a:cubicBezTo>
                      <a:cubicBezTo>
                        <a:pt x="70362" y="639095"/>
                        <a:pt x="65524" y="639851"/>
                        <a:pt x="60081" y="640304"/>
                      </a:cubicBezTo>
                      <a:cubicBezTo>
                        <a:pt x="57360" y="640607"/>
                        <a:pt x="54638" y="640607"/>
                        <a:pt x="52068" y="640456"/>
                      </a:cubicBezTo>
                      <a:cubicBezTo>
                        <a:pt x="49346" y="640304"/>
                        <a:pt x="46474" y="638792"/>
                        <a:pt x="43601" y="635617"/>
                      </a:cubicBezTo>
                      <a:lnTo>
                        <a:pt x="44962" y="604169"/>
                      </a:lnTo>
                      <a:lnTo>
                        <a:pt x="44508" y="598122"/>
                      </a:lnTo>
                      <a:cubicBezTo>
                        <a:pt x="42996" y="588143"/>
                        <a:pt x="41484" y="578315"/>
                        <a:pt x="39972" y="568639"/>
                      </a:cubicBezTo>
                      <a:cubicBezTo>
                        <a:pt x="38460" y="558962"/>
                        <a:pt x="38158" y="550496"/>
                        <a:pt x="38763" y="542936"/>
                      </a:cubicBezTo>
                      <a:cubicBezTo>
                        <a:pt x="39065" y="538854"/>
                        <a:pt x="39065" y="533411"/>
                        <a:pt x="38914" y="526758"/>
                      </a:cubicBezTo>
                      <a:cubicBezTo>
                        <a:pt x="38611" y="520106"/>
                        <a:pt x="38309" y="513000"/>
                        <a:pt x="37705" y="505591"/>
                      </a:cubicBezTo>
                      <a:cubicBezTo>
                        <a:pt x="37100" y="498183"/>
                        <a:pt x="36495" y="491076"/>
                        <a:pt x="35890" y="483970"/>
                      </a:cubicBezTo>
                      <a:cubicBezTo>
                        <a:pt x="35285" y="476864"/>
                        <a:pt x="34378" y="470817"/>
                        <a:pt x="33320" y="465525"/>
                      </a:cubicBezTo>
                      <a:cubicBezTo>
                        <a:pt x="31052" y="454941"/>
                        <a:pt x="29389" y="445870"/>
                        <a:pt x="28482" y="438159"/>
                      </a:cubicBezTo>
                      <a:cubicBezTo>
                        <a:pt x="27423" y="430448"/>
                        <a:pt x="26214" y="418050"/>
                        <a:pt x="24853" y="400663"/>
                      </a:cubicBezTo>
                      <a:cubicBezTo>
                        <a:pt x="24248" y="386602"/>
                        <a:pt x="23795" y="375565"/>
                        <a:pt x="23039" y="367551"/>
                      </a:cubicBezTo>
                      <a:cubicBezTo>
                        <a:pt x="22434" y="359538"/>
                        <a:pt x="21073" y="348501"/>
                        <a:pt x="19259" y="334591"/>
                      </a:cubicBezTo>
                      <a:lnTo>
                        <a:pt x="18503" y="325520"/>
                      </a:lnTo>
                      <a:cubicBezTo>
                        <a:pt x="17747" y="316146"/>
                        <a:pt x="16537" y="307830"/>
                        <a:pt x="14874" y="300573"/>
                      </a:cubicBezTo>
                      <a:cubicBezTo>
                        <a:pt x="13211" y="293315"/>
                        <a:pt x="12606" y="286965"/>
                        <a:pt x="12758" y="281522"/>
                      </a:cubicBezTo>
                      <a:cubicBezTo>
                        <a:pt x="14270" y="267310"/>
                        <a:pt x="13967" y="253249"/>
                        <a:pt x="11699" y="239642"/>
                      </a:cubicBezTo>
                      <a:cubicBezTo>
                        <a:pt x="9582" y="226034"/>
                        <a:pt x="8524" y="211520"/>
                        <a:pt x="8524" y="195947"/>
                      </a:cubicBezTo>
                      <a:cubicBezTo>
                        <a:pt x="8222" y="184456"/>
                        <a:pt x="7466" y="173419"/>
                        <a:pt x="6256" y="162835"/>
                      </a:cubicBezTo>
                      <a:cubicBezTo>
                        <a:pt x="5047" y="152252"/>
                        <a:pt x="3988" y="141215"/>
                        <a:pt x="2930" y="129724"/>
                      </a:cubicBezTo>
                      <a:cubicBezTo>
                        <a:pt x="2023" y="118384"/>
                        <a:pt x="1569" y="106894"/>
                        <a:pt x="1569" y="95554"/>
                      </a:cubicBezTo>
                      <a:cubicBezTo>
                        <a:pt x="1569" y="84064"/>
                        <a:pt x="1116" y="72724"/>
                        <a:pt x="208" y="61385"/>
                      </a:cubicBezTo>
                      <a:cubicBezTo>
                        <a:pt x="-245" y="56093"/>
                        <a:pt x="57" y="52766"/>
                        <a:pt x="964" y="51708"/>
                      </a:cubicBezTo>
                      <a:cubicBezTo>
                        <a:pt x="1872" y="50650"/>
                        <a:pt x="5047" y="49894"/>
                        <a:pt x="10338" y="49440"/>
                      </a:cubicBezTo>
                      <a:lnTo>
                        <a:pt x="113604" y="40671"/>
                      </a:lnTo>
                      <a:cubicBezTo>
                        <a:pt x="117232" y="43695"/>
                        <a:pt x="121768" y="48987"/>
                        <a:pt x="127060" y="56244"/>
                      </a:cubicBezTo>
                      <a:cubicBezTo>
                        <a:pt x="132351" y="63501"/>
                        <a:pt x="136887" y="69398"/>
                        <a:pt x="140667" y="73782"/>
                      </a:cubicBezTo>
                      <a:cubicBezTo>
                        <a:pt x="146564" y="79981"/>
                        <a:pt x="152460" y="87239"/>
                        <a:pt x="158206" y="95554"/>
                      </a:cubicBezTo>
                      <a:cubicBezTo>
                        <a:pt x="163951" y="103870"/>
                        <a:pt x="169092" y="111127"/>
                        <a:pt x="173627" y="117477"/>
                      </a:cubicBezTo>
                      <a:cubicBezTo>
                        <a:pt x="179977" y="128363"/>
                        <a:pt x="186328" y="136528"/>
                        <a:pt x="192829" y="142122"/>
                      </a:cubicBezTo>
                      <a:cubicBezTo>
                        <a:pt x="199330" y="147565"/>
                        <a:pt x="205076" y="155276"/>
                        <a:pt x="209914" y="164952"/>
                      </a:cubicBezTo>
                      <a:cubicBezTo>
                        <a:pt x="213543" y="167976"/>
                        <a:pt x="216717" y="171605"/>
                        <a:pt x="219439" y="175687"/>
                      </a:cubicBezTo>
                      <a:cubicBezTo>
                        <a:pt x="222161" y="179920"/>
                        <a:pt x="224882" y="183095"/>
                        <a:pt x="227906" y="185514"/>
                      </a:cubicBezTo>
                      <a:cubicBezTo>
                        <a:pt x="231686" y="190655"/>
                        <a:pt x="236675" y="196854"/>
                        <a:pt x="242572" y="204414"/>
                      </a:cubicBezTo>
                      <a:cubicBezTo>
                        <a:pt x="248619" y="211973"/>
                        <a:pt x="254516" y="218172"/>
                        <a:pt x="260261" y="223162"/>
                      </a:cubicBezTo>
                      <a:cubicBezTo>
                        <a:pt x="269938" y="233745"/>
                        <a:pt x="278253" y="243573"/>
                        <a:pt x="285511" y="252342"/>
                      </a:cubicBezTo>
                      <a:cubicBezTo>
                        <a:pt x="292617" y="261111"/>
                        <a:pt x="301386" y="270485"/>
                        <a:pt x="311667" y="280464"/>
                      </a:cubicBezTo>
                      <a:cubicBezTo>
                        <a:pt x="317563" y="287419"/>
                        <a:pt x="322855" y="293618"/>
                        <a:pt x="327391" y="299363"/>
                      </a:cubicBezTo>
                      <a:cubicBezTo>
                        <a:pt x="331927" y="305108"/>
                        <a:pt x="336765" y="311307"/>
                        <a:pt x="342057" y="318262"/>
                      </a:cubicBezTo>
                      <a:cubicBezTo>
                        <a:pt x="347954" y="323857"/>
                        <a:pt x="354304" y="330207"/>
                        <a:pt x="361410" y="337313"/>
                      </a:cubicBezTo>
                      <a:cubicBezTo>
                        <a:pt x="368365" y="344419"/>
                        <a:pt x="376378" y="352432"/>
                        <a:pt x="385147" y="361050"/>
                      </a:cubicBezTo>
                      <a:cubicBezTo>
                        <a:pt x="386357" y="360294"/>
                        <a:pt x="388776" y="357573"/>
                        <a:pt x="392102" y="352886"/>
                      </a:cubicBezTo>
                      <a:cubicBezTo>
                        <a:pt x="395428" y="348199"/>
                        <a:pt x="397999" y="344116"/>
                        <a:pt x="399662" y="340639"/>
                      </a:cubicBezTo>
                      <a:cubicBezTo>
                        <a:pt x="405105" y="334138"/>
                        <a:pt x="410699" y="325973"/>
                        <a:pt x="416293" y="315994"/>
                      </a:cubicBezTo>
                      <a:cubicBezTo>
                        <a:pt x="421887" y="306167"/>
                        <a:pt x="427330" y="297246"/>
                        <a:pt x="432773" y="289384"/>
                      </a:cubicBezTo>
                      <a:lnTo>
                        <a:pt x="441089" y="268520"/>
                      </a:lnTo>
                      <a:cubicBezTo>
                        <a:pt x="442147" y="265798"/>
                        <a:pt x="443659" y="263077"/>
                        <a:pt x="445473" y="260506"/>
                      </a:cubicBezTo>
                      <a:cubicBezTo>
                        <a:pt x="447288" y="257936"/>
                        <a:pt x="448800" y="255668"/>
                        <a:pt x="450009" y="253552"/>
                      </a:cubicBezTo>
                      <a:lnTo>
                        <a:pt x="473595" y="210159"/>
                      </a:lnTo>
                      <a:cubicBezTo>
                        <a:pt x="475712" y="203204"/>
                        <a:pt x="480550" y="194435"/>
                        <a:pt x="487959" y="183700"/>
                      </a:cubicBezTo>
                      <a:cubicBezTo>
                        <a:pt x="495519" y="172965"/>
                        <a:pt x="502625" y="160265"/>
                        <a:pt x="509428" y="145448"/>
                      </a:cubicBezTo>
                      <a:lnTo>
                        <a:pt x="513964" y="138947"/>
                      </a:lnTo>
                      <a:cubicBezTo>
                        <a:pt x="519709" y="127003"/>
                        <a:pt x="524850" y="115663"/>
                        <a:pt x="529234" y="104777"/>
                      </a:cubicBezTo>
                      <a:cubicBezTo>
                        <a:pt x="533770" y="94042"/>
                        <a:pt x="538155" y="82703"/>
                        <a:pt x="542539" y="70759"/>
                      </a:cubicBezTo>
                      <a:cubicBezTo>
                        <a:pt x="545866" y="61687"/>
                        <a:pt x="549343" y="54581"/>
                        <a:pt x="553274" y="49138"/>
                      </a:cubicBezTo>
                      <a:cubicBezTo>
                        <a:pt x="557205" y="43695"/>
                        <a:pt x="561136" y="36589"/>
                        <a:pt x="565068" y="27366"/>
                      </a:cubicBezTo>
                      <a:cubicBezTo>
                        <a:pt x="567335" y="21772"/>
                        <a:pt x="568545" y="18143"/>
                        <a:pt x="568696" y="16480"/>
                      </a:cubicBezTo>
                      <a:cubicBezTo>
                        <a:pt x="568847" y="14817"/>
                        <a:pt x="569754" y="11793"/>
                        <a:pt x="571418" y="7711"/>
                      </a:cubicBezTo>
                      <a:lnTo>
                        <a:pt x="662738" y="0"/>
                      </a:lnTo>
                      <a:cubicBezTo>
                        <a:pt x="674380" y="1663"/>
                        <a:pt x="682393" y="2419"/>
                        <a:pt x="687081" y="1965"/>
                      </a:cubicBezTo>
                      <a:cubicBezTo>
                        <a:pt x="691767" y="1512"/>
                        <a:pt x="695094" y="1361"/>
                        <a:pt x="697059" y="1058"/>
                      </a:cubicBezTo>
                      <a:cubicBezTo>
                        <a:pt x="700386" y="756"/>
                        <a:pt x="703561" y="605"/>
                        <a:pt x="706584" y="756"/>
                      </a:cubicBezTo>
                      <a:cubicBezTo>
                        <a:pt x="709608" y="907"/>
                        <a:pt x="713842" y="605"/>
                        <a:pt x="719134" y="151"/>
                      </a:cubicBezTo>
                      <a:lnTo>
                        <a:pt x="722611" y="41276"/>
                      </a:lnTo>
                      <a:cubicBezTo>
                        <a:pt x="720948" y="52918"/>
                        <a:pt x="720192" y="63048"/>
                        <a:pt x="720646" y="71666"/>
                      </a:cubicBezTo>
                      <a:cubicBezTo>
                        <a:pt x="721099" y="80435"/>
                        <a:pt x="721553" y="89053"/>
                        <a:pt x="722309" y="97822"/>
                      </a:cubicBezTo>
                      <a:lnTo>
                        <a:pt x="730927" y="199122"/>
                      </a:lnTo>
                      <a:cubicBezTo>
                        <a:pt x="731985" y="211217"/>
                        <a:pt x="733195" y="222708"/>
                        <a:pt x="734858" y="233594"/>
                      </a:cubicBezTo>
                      <a:cubicBezTo>
                        <a:pt x="736521" y="244631"/>
                        <a:pt x="737730" y="256424"/>
                        <a:pt x="738940" y="269124"/>
                      </a:cubicBezTo>
                      <a:cubicBezTo>
                        <a:pt x="739847" y="272451"/>
                        <a:pt x="740452" y="275928"/>
                        <a:pt x="740905" y="279557"/>
                      </a:cubicBezTo>
                      <a:cubicBezTo>
                        <a:pt x="741208" y="283185"/>
                        <a:pt x="741510" y="287116"/>
                        <a:pt x="741813" y="291047"/>
                      </a:cubicBezTo>
                      <a:cubicBezTo>
                        <a:pt x="743022" y="298305"/>
                        <a:pt x="743778" y="303748"/>
                        <a:pt x="743627" y="307074"/>
                      </a:cubicBezTo>
                      <a:cubicBezTo>
                        <a:pt x="743627" y="310400"/>
                        <a:pt x="744232" y="315843"/>
                        <a:pt x="745441" y="323101"/>
                      </a:cubicBezTo>
                      <a:lnTo>
                        <a:pt x="746500" y="336103"/>
                      </a:lnTo>
                      <a:cubicBezTo>
                        <a:pt x="746197" y="340185"/>
                        <a:pt x="746046" y="347140"/>
                        <a:pt x="746197" y="356817"/>
                      </a:cubicBezTo>
                      <a:cubicBezTo>
                        <a:pt x="746348" y="366644"/>
                        <a:pt x="746500" y="376623"/>
                        <a:pt x="746802" y="387055"/>
                      </a:cubicBezTo>
                      <a:cubicBezTo>
                        <a:pt x="746953" y="397488"/>
                        <a:pt x="747407" y="407618"/>
                        <a:pt x="747860" y="417294"/>
                      </a:cubicBezTo>
                      <a:cubicBezTo>
                        <a:pt x="748314" y="426970"/>
                        <a:pt x="748768" y="433925"/>
                        <a:pt x="749070" y="437856"/>
                      </a:cubicBezTo>
                      <a:cubicBezTo>
                        <a:pt x="749524" y="443148"/>
                        <a:pt x="750431" y="449801"/>
                        <a:pt x="751792" y="457814"/>
                      </a:cubicBezTo>
                      <a:cubicBezTo>
                        <a:pt x="753152" y="465827"/>
                        <a:pt x="754059" y="472480"/>
                        <a:pt x="754513" y="477771"/>
                      </a:cubicBezTo>
                      <a:cubicBezTo>
                        <a:pt x="755571" y="491076"/>
                        <a:pt x="756630" y="504986"/>
                        <a:pt x="757537" y="519501"/>
                      </a:cubicBezTo>
                      <a:cubicBezTo>
                        <a:pt x="758444" y="533864"/>
                        <a:pt x="757839" y="548228"/>
                        <a:pt x="755571" y="562591"/>
                      </a:cubicBezTo>
                      <a:lnTo>
                        <a:pt x="757537" y="585724"/>
                      </a:lnTo>
                      <a:cubicBezTo>
                        <a:pt x="755118" y="589352"/>
                        <a:pt x="751792" y="591469"/>
                        <a:pt x="747407" y="592074"/>
                      </a:cubicBezTo>
                      <a:cubicBezTo>
                        <a:pt x="743022" y="592830"/>
                        <a:pt x="739242" y="593283"/>
                        <a:pt x="735916" y="593586"/>
                      </a:cubicBezTo>
                      <a:cubicBezTo>
                        <a:pt x="729717" y="592678"/>
                        <a:pt x="723518" y="592981"/>
                        <a:pt x="717319" y="594190"/>
                      </a:cubicBezTo>
                      <a:cubicBezTo>
                        <a:pt x="710969" y="595400"/>
                        <a:pt x="706584" y="596156"/>
                        <a:pt x="703863" y="596307"/>
                      </a:cubicBezTo>
                      <a:lnTo>
                        <a:pt x="626603" y="602809"/>
                      </a:lnTo>
                      <a:cubicBezTo>
                        <a:pt x="624486" y="593586"/>
                        <a:pt x="622672" y="584212"/>
                        <a:pt x="621160" y="574989"/>
                      </a:cubicBezTo>
                      <a:cubicBezTo>
                        <a:pt x="619648" y="565766"/>
                        <a:pt x="618590" y="556695"/>
                        <a:pt x="617834" y="547925"/>
                      </a:cubicBezTo>
                      <a:cubicBezTo>
                        <a:pt x="617532" y="543843"/>
                        <a:pt x="617229" y="538249"/>
                        <a:pt x="616927" y="530840"/>
                      </a:cubicBezTo>
                      <a:cubicBezTo>
                        <a:pt x="616624" y="523432"/>
                        <a:pt x="616171" y="515570"/>
                        <a:pt x="615415" y="507254"/>
                      </a:cubicBezTo>
                      <a:cubicBezTo>
                        <a:pt x="614659" y="498938"/>
                        <a:pt x="614054" y="491076"/>
                        <a:pt x="613449" y="483668"/>
                      </a:cubicBezTo>
                      <a:cubicBezTo>
                        <a:pt x="612844" y="476259"/>
                        <a:pt x="611938" y="470665"/>
                        <a:pt x="611030" y="466734"/>
                      </a:cubicBezTo>
                      <a:cubicBezTo>
                        <a:pt x="610577" y="462047"/>
                        <a:pt x="610426" y="454790"/>
                        <a:pt x="610274" y="445114"/>
                      </a:cubicBezTo>
                      <a:cubicBezTo>
                        <a:pt x="610123" y="435437"/>
                        <a:pt x="609821" y="428180"/>
                        <a:pt x="609518" y="423493"/>
                      </a:cubicBezTo>
                      <a:lnTo>
                        <a:pt x="605587" y="389475"/>
                      </a:lnTo>
                      <a:cubicBezTo>
                        <a:pt x="604982" y="382822"/>
                        <a:pt x="604378" y="377228"/>
                        <a:pt x="603622" y="372994"/>
                      </a:cubicBezTo>
                      <a:cubicBezTo>
                        <a:pt x="602866" y="368610"/>
                        <a:pt x="602412" y="364830"/>
                        <a:pt x="602110" y="361504"/>
                      </a:cubicBezTo>
                      <a:lnTo>
                        <a:pt x="598481" y="342605"/>
                      </a:lnTo>
                      <a:cubicBezTo>
                        <a:pt x="598330" y="341244"/>
                        <a:pt x="598330" y="339429"/>
                        <a:pt x="598481" y="337010"/>
                      </a:cubicBezTo>
                      <a:cubicBezTo>
                        <a:pt x="598632" y="334591"/>
                        <a:pt x="598632" y="332777"/>
                        <a:pt x="598481" y="331416"/>
                      </a:cubicBezTo>
                      <a:cubicBezTo>
                        <a:pt x="594550" y="316297"/>
                        <a:pt x="593038" y="301177"/>
                        <a:pt x="594097" y="286360"/>
                      </a:cubicBezTo>
                      <a:cubicBezTo>
                        <a:pt x="595155" y="271392"/>
                        <a:pt x="594399" y="257029"/>
                        <a:pt x="591980" y="243119"/>
                      </a:cubicBezTo>
                      <a:cubicBezTo>
                        <a:pt x="592282" y="238432"/>
                        <a:pt x="592282" y="234048"/>
                        <a:pt x="591829" y="229965"/>
                      </a:cubicBezTo>
                      <a:cubicBezTo>
                        <a:pt x="591526" y="225883"/>
                        <a:pt x="591224" y="221952"/>
                        <a:pt x="590770" y="217870"/>
                      </a:cubicBezTo>
                      <a:lnTo>
                        <a:pt x="584420" y="165859"/>
                      </a:lnTo>
                      <a:lnTo>
                        <a:pt x="583513" y="154822"/>
                      </a:lnTo>
                      <a:lnTo>
                        <a:pt x="579280" y="153159"/>
                      </a:lnTo>
                      <a:cubicBezTo>
                        <a:pt x="578675" y="153915"/>
                        <a:pt x="578372" y="154520"/>
                        <a:pt x="578372" y="155276"/>
                      </a:cubicBezTo>
                      <a:cubicBezTo>
                        <a:pt x="570359" y="164045"/>
                        <a:pt x="563404" y="173268"/>
                        <a:pt x="557508" y="182793"/>
                      </a:cubicBezTo>
                      <a:cubicBezTo>
                        <a:pt x="551611" y="192318"/>
                        <a:pt x="545715" y="203204"/>
                        <a:pt x="539969" y="215148"/>
                      </a:cubicBezTo>
                      <a:lnTo>
                        <a:pt x="513057" y="266856"/>
                      </a:lnTo>
                      <a:cubicBezTo>
                        <a:pt x="510184" y="273207"/>
                        <a:pt x="506858" y="280313"/>
                        <a:pt x="502776" y="288477"/>
                      </a:cubicBezTo>
                      <a:cubicBezTo>
                        <a:pt x="498693" y="296491"/>
                        <a:pt x="494763" y="304806"/>
                        <a:pt x="490680" y="313273"/>
                      </a:cubicBezTo>
                      <a:cubicBezTo>
                        <a:pt x="486749" y="321740"/>
                        <a:pt x="482818" y="329602"/>
                        <a:pt x="479038" y="337010"/>
                      </a:cubicBezTo>
                      <a:cubicBezTo>
                        <a:pt x="475258" y="344419"/>
                        <a:pt x="471630" y="350618"/>
                        <a:pt x="468001" y="355607"/>
                      </a:cubicBezTo>
                      <a:cubicBezTo>
                        <a:pt x="466187" y="358480"/>
                        <a:pt x="463768" y="362713"/>
                        <a:pt x="460441" y="368307"/>
                      </a:cubicBezTo>
                      <a:cubicBezTo>
                        <a:pt x="457266" y="374053"/>
                        <a:pt x="453638" y="380100"/>
                        <a:pt x="449858" y="386904"/>
                      </a:cubicBezTo>
                      <a:cubicBezTo>
                        <a:pt x="446078" y="393708"/>
                        <a:pt x="442298" y="400512"/>
                        <a:pt x="438518" y="407618"/>
                      </a:cubicBezTo>
                      <a:cubicBezTo>
                        <a:pt x="434738" y="414724"/>
                        <a:pt x="431110" y="421074"/>
                        <a:pt x="427481" y="426668"/>
                      </a:cubicBezTo>
                      <a:lnTo>
                        <a:pt x="424004" y="433018"/>
                      </a:lnTo>
                      <a:cubicBezTo>
                        <a:pt x="420829" y="434681"/>
                        <a:pt x="416293" y="435589"/>
                        <a:pt x="410547" y="435740"/>
                      </a:cubicBezTo>
                      <a:cubicBezTo>
                        <a:pt x="404802" y="435891"/>
                        <a:pt x="400267" y="436042"/>
                        <a:pt x="396940" y="436345"/>
                      </a:cubicBezTo>
                      <a:cubicBezTo>
                        <a:pt x="390892" y="436798"/>
                        <a:pt x="384996" y="437554"/>
                        <a:pt x="378948" y="438310"/>
                      </a:cubicBezTo>
                      <a:cubicBezTo>
                        <a:pt x="372900" y="439217"/>
                        <a:pt x="367004" y="439822"/>
                        <a:pt x="360956" y="440276"/>
                      </a:cubicBezTo>
                      <a:cubicBezTo>
                        <a:pt x="355211" y="435437"/>
                        <a:pt x="349163" y="428482"/>
                        <a:pt x="343115" y="419562"/>
                      </a:cubicBezTo>
                      <a:cubicBezTo>
                        <a:pt x="336916" y="410642"/>
                        <a:pt x="331625" y="403687"/>
                        <a:pt x="327240" y="398697"/>
                      </a:cubicBezTo>
                      <a:lnTo>
                        <a:pt x="313028" y="381461"/>
                      </a:lnTo>
                      <a:close/>
                    </a:path>
                  </a:pathLst>
                </a:custGeom>
                <a:solidFill>
                  <a:srgbClr val="221F1F"/>
                </a:solidFill>
                <a:ln w="151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BE7EBCA-33EC-9F44-99A8-D1BD037CEAE9}"/>
                    </a:ext>
                  </a:extLst>
                </p:cNvPr>
                <p:cNvSpPr/>
                <p:nvPr/>
              </p:nvSpPr>
              <p:spPr>
                <a:xfrm>
                  <a:off x="5432533" y="4496404"/>
                  <a:ext cx="102962" cy="596252"/>
                </a:xfrm>
                <a:custGeom>
                  <a:avLst/>
                  <a:gdLst>
                    <a:gd name="connsiteX0" fmla="*/ 81039 w 102962"/>
                    <a:gd name="connsiteY0" fmla="*/ 484974 h 596252"/>
                    <a:gd name="connsiteX1" fmla="*/ 80737 w 102962"/>
                    <a:gd name="connsiteY1" fmla="*/ 492534 h 596252"/>
                    <a:gd name="connsiteX2" fmla="*/ 80133 w 102962"/>
                    <a:gd name="connsiteY2" fmla="*/ 504629 h 596252"/>
                    <a:gd name="connsiteX3" fmla="*/ 79528 w 102962"/>
                    <a:gd name="connsiteY3" fmla="*/ 517178 h 596252"/>
                    <a:gd name="connsiteX4" fmla="*/ 79074 w 102962"/>
                    <a:gd name="connsiteY4" fmla="*/ 526250 h 596252"/>
                    <a:gd name="connsiteX5" fmla="*/ 77865 w 102962"/>
                    <a:gd name="connsiteY5" fmla="*/ 563444 h 596252"/>
                    <a:gd name="connsiteX6" fmla="*/ 77260 w 102962"/>
                    <a:gd name="connsiteY6" fmla="*/ 587635 h 596252"/>
                    <a:gd name="connsiteX7" fmla="*/ 73480 w 102962"/>
                    <a:gd name="connsiteY7" fmla="*/ 593077 h 596252"/>
                    <a:gd name="connsiteX8" fmla="*/ 65769 w 102962"/>
                    <a:gd name="connsiteY8" fmla="*/ 596253 h 596252"/>
                    <a:gd name="connsiteX9" fmla="*/ 1361 w 102962"/>
                    <a:gd name="connsiteY9" fmla="*/ 593380 h 596252"/>
                    <a:gd name="connsiteX10" fmla="*/ 1814 w 102962"/>
                    <a:gd name="connsiteY10" fmla="*/ 582343 h 596252"/>
                    <a:gd name="connsiteX11" fmla="*/ 0 w 102962"/>
                    <a:gd name="connsiteY11" fmla="*/ 510677 h 596252"/>
                    <a:gd name="connsiteX12" fmla="*/ 1209 w 102962"/>
                    <a:gd name="connsiteY12" fmla="*/ 473483 h 596252"/>
                    <a:gd name="connsiteX13" fmla="*/ 1361 w 102962"/>
                    <a:gd name="connsiteY13" fmla="*/ 437197 h 596252"/>
                    <a:gd name="connsiteX14" fmla="*/ 2570 w 102962"/>
                    <a:gd name="connsiteY14" fmla="*/ 409982 h 596252"/>
                    <a:gd name="connsiteX15" fmla="*/ 2873 w 102962"/>
                    <a:gd name="connsiteY15" fmla="*/ 382314 h 596252"/>
                    <a:gd name="connsiteX16" fmla="*/ 5140 w 102962"/>
                    <a:gd name="connsiteY16" fmla="*/ 354645 h 596252"/>
                    <a:gd name="connsiteX17" fmla="*/ 6652 w 102962"/>
                    <a:gd name="connsiteY17" fmla="*/ 320476 h 596252"/>
                    <a:gd name="connsiteX18" fmla="*/ 7711 w 102962"/>
                    <a:gd name="connsiteY18" fmla="*/ 284794 h 596252"/>
                    <a:gd name="connsiteX19" fmla="*/ 7711 w 102962"/>
                    <a:gd name="connsiteY19" fmla="*/ 250019 h 596252"/>
                    <a:gd name="connsiteX20" fmla="*/ 8618 w 102962"/>
                    <a:gd name="connsiteY20" fmla="*/ 241553 h 596252"/>
                    <a:gd name="connsiteX21" fmla="*/ 9525 w 102962"/>
                    <a:gd name="connsiteY21" fmla="*/ 233086 h 596252"/>
                    <a:gd name="connsiteX22" fmla="*/ 10735 w 102962"/>
                    <a:gd name="connsiteY22" fmla="*/ 194834 h 596252"/>
                    <a:gd name="connsiteX23" fmla="*/ 11793 w 102962"/>
                    <a:gd name="connsiteY23" fmla="*/ 161118 h 596252"/>
                    <a:gd name="connsiteX24" fmla="*/ 13305 w 102962"/>
                    <a:gd name="connsiteY24" fmla="*/ 126494 h 596252"/>
                    <a:gd name="connsiteX25" fmla="*/ 14061 w 102962"/>
                    <a:gd name="connsiteY25" fmla="*/ 86277 h 596252"/>
                    <a:gd name="connsiteX26" fmla="*/ 15270 w 102962"/>
                    <a:gd name="connsiteY26" fmla="*/ 58155 h 596252"/>
                    <a:gd name="connsiteX27" fmla="*/ 14817 w 102962"/>
                    <a:gd name="connsiteY27" fmla="*/ 35476 h 596252"/>
                    <a:gd name="connsiteX28" fmla="*/ 15270 w 102962"/>
                    <a:gd name="connsiteY28" fmla="*/ 12797 h 596252"/>
                    <a:gd name="connsiteX29" fmla="*/ 15422 w 102962"/>
                    <a:gd name="connsiteY29" fmla="*/ 9773 h 596252"/>
                    <a:gd name="connsiteX30" fmla="*/ 16782 w 102962"/>
                    <a:gd name="connsiteY30" fmla="*/ 2818 h 596252"/>
                    <a:gd name="connsiteX31" fmla="*/ 27971 w 102962"/>
                    <a:gd name="connsiteY31" fmla="*/ 248 h 596252"/>
                    <a:gd name="connsiteX32" fmla="*/ 40973 w 102962"/>
                    <a:gd name="connsiteY32" fmla="*/ 852 h 596252"/>
                    <a:gd name="connsiteX33" fmla="*/ 58058 w 102962"/>
                    <a:gd name="connsiteY33" fmla="*/ 3120 h 596252"/>
                    <a:gd name="connsiteX34" fmla="*/ 80133 w 102962"/>
                    <a:gd name="connsiteY34" fmla="*/ 3574 h 596252"/>
                    <a:gd name="connsiteX35" fmla="*/ 96613 w 102962"/>
                    <a:gd name="connsiteY35" fmla="*/ 6295 h 596252"/>
                    <a:gd name="connsiteX36" fmla="*/ 102963 w 102962"/>
                    <a:gd name="connsiteY36" fmla="*/ 10680 h 596252"/>
                    <a:gd name="connsiteX37" fmla="*/ 95857 w 102962"/>
                    <a:gd name="connsiteY37" fmla="*/ 167468 h 596252"/>
                    <a:gd name="connsiteX38" fmla="*/ 94647 w 102962"/>
                    <a:gd name="connsiteY38" fmla="*/ 183041 h 596252"/>
                    <a:gd name="connsiteX39" fmla="*/ 93437 w 102962"/>
                    <a:gd name="connsiteY39" fmla="*/ 198614 h 596252"/>
                    <a:gd name="connsiteX40" fmla="*/ 91925 w 102962"/>
                    <a:gd name="connsiteY40" fmla="*/ 220688 h 596252"/>
                    <a:gd name="connsiteX41" fmla="*/ 91472 w 102962"/>
                    <a:gd name="connsiteY41" fmla="*/ 242762 h 596252"/>
                    <a:gd name="connsiteX42" fmla="*/ 90716 w 102962"/>
                    <a:gd name="connsiteY42" fmla="*/ 259847 h 596252"/>
                    <a:gd name="connsiteX43" fmla="*/ 90413 w 102962"/>
                    <a:gd name="connsiteY43" fmla="*/ 266348 h 596252"/>
                    <a:gd name="connsiteX44" fmla="*/ 89053 w 102962"/>
                    <a:gd name="connsiteY44" fmla="*/ 273908 h 596252"/>
                    <a:gd name="connsiteX45" fmla="*/ 87692 w 102962"/>
                    <a:gd name="connsiteY45" fmla="*/ 281468 h 596252"/>
                    <a:gd name="connsiteX46" fmla="*/ 87692 w 102962"/>
                    <a:gd name="connsiteY46" fmla="*/ 293110 h 596252"/>
                    <a:gd name="connsiteX47" fmla="*/ 88146 w 102962"/>
                    <a:gd name="connsiteY47" fmla="*/ 305205 h 596252"/>
                    <a:gd name="connsiteX48" fmla="*/ 88297 w 102962"/>
                    <a:gd name="connsiteY48" fmla="*/ 313218 h 596252"/>
                    <a:gd name="connsiteX49" fmla="*/ 86331 w 102962"/>
                    <a:gd name="connsiteY49" fmla="*/ 345422 h 596252"/>
                    <a:gd name="connsiteX50" fmla="*/ 84517 w 102962"/>
                    <a:gd name="connsiteY50" fmla="*/ 353436 h 596252"/>
                    <a:gd name="connsiteX51" fmla="*/ 83761 w 102962"/>
                    <a:gd name="connsiteY51" fmla="*/ 381558 h 596252"/>
                    <a:gd name="connsiteX52" fmla="*/ 84063 w 102962"/>
                    <a:gd name="connsiteY52" fmla="*/ 409831 h 596252"/>
                    <a:gd name="connsiteX53" fmla="*/ 82854 w 102962"/>
                    <a:gd name="connsiteY53" fmla="*/ 447478 h 596252"/>
                    <a:gd name="connsiteX54" fmla="*/ 81039 w 102962"/>
                    <a:gd name="connsiteY54" fmla="*/ 484974 h 5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962" h="596252">
                      <a:moveTo>
                        <a:pt x="81039" y="484974"/>
                      </a:moveTo>
                      <a:cubicBezTo>
                        <a:pt x="81039" y="486335"/>
                        <a:pt x="80889" y="488905"/>
                        <a:pt x="80737" y="492534"/>
                      </a:cubicBezTo>
                      <a:cubicBezTo>
                        <a:pt x="80586" y="496162"/>
                        <a:pt x="80435" y="500245"/>
                        <a:pt x="80133" y="504629"/>
                      </a:cubicBezTo>
                      <a:cubicBezTo>
                        <a:pt x="79981" y="509014"/>
                        <a:pt x="79679" y="513247"/>
                        <a:pt x="79528" y="517178"/>
                      </a:cubicBezTo>
                      <a:cubicBezTo>
                        <a:pt x="79377" y="521109"/>
                        <a:pt x="79225" y="524284"/>
                        <a:pt x="79074" y="526250"/>
                      </a:cubicBezTo>
                      <a:cubicBezTo>
                        <a:pt x="78318" y="544393"/>
                        <a:pt x="77865" y="556791"/>
                        <a:pt x="77865" y="563444"/>
                      </a:cubicBezTo>
                      <a:cubicBezTo>
                        <a:pt x="77865" y="570096"/>
                        <a:pt x="77713" y="578260"/>
                        <a:pt x="77260" y="587635"/>
                      </a:cubicBezTo>
                      <a:cubicBezTo>
                        <a:pt x="77109" y="589600"/>
                        <a:pt x="75899" y="591414"/>
                        <a:pt x="73480" y="593077"/>
                      </a:cubicBezTo>
                      <a:cubicBezTo>
                        <a:pt x="71061" y="594589"/>
                        <a:pt x="68490" y="595648"/>
                        <a:pt x="65769" y="596253"/>
                      </a:cubicBezTo>
                      <a:lnTo>
                        <a:pt x="1361" y="593380"/>
                      </a:lnTo>
                      <a:lnTo>
                        <a:pt x="1814" y="582343"/>
                      </a:lnTo>
                      <a:lnTo>
                        <a:pt x="0" y="510677"/>
                      </a:lnTo>
                      <a:cubicBezTo>
                        <a:pt x="605" y="497977"/>
                        <a:pt x="907" y="485579"/>
                        <a:pt x="1209" y="473483"/>
                      </a:cubicBezTo>
                      <a:cubicBezTo>
                        <a:pt x="1361" y="461388"/>
                        <a:pt x="1512" y="449292"/>
                        <a:pt x="1361" y="437197"/>
                      </a:cubicBezTo>
                      <a:lnTo>
                        <a:pt x="2570" y="409982"/>
                      </a:lnTo>
                      <a:cubicBezTo>
                        <a:pt x="3024" y="400608"/>
                        <a:pt x="3024" y="391385"/>
                        <a:pt x="2873" y="382314"/>
                      </a:cubicBezTo>
                      <a:cubicBezTo>
                        <a:pt x="2570" y="373242"/>
                        <a:pt x="3326" y="364019"/>
                        <a:pt x="5140" y="354645"/>
                      </a:cubicBezTo>
                      <a:lnTo>
                        <a:pt x="6652" y="320476"/>
                      </a:lnTo>
                      <a:cubicBezTo>
                        <a:pt x="7257" y="308380"/>
                        <a:pt x="7560" y="296587"/>
                        <a:pt x="7711" y="284794"/>
                      </a:cubicBezTo>
                      <a:cubicBezTo>
                        <a:pt x="7862" y="273001"/>
                        <a:pt x="7862" y="261510"/>
                        <a:pt x="7711" y="250019"/>
                      </a:cubicBezTo>
                      <a:cubicBezTo>
                        <a:pt x="7862" y="246693"/>
                        <a:pt x="8164" y="243820"/>
                        <a:pt x="8618" y="241553"/>
                      </a:cubicBezTo>
                      <a:cubicBezTo>
                        <a:pt x="9072" y="239285"/>
                        <a:pt x="9374" y="236412"/>
                        <a:pt x="9525" y="233086"/>
                      </a:cubicBezTo>
                      <a:cubicBezTo>
                        <a:pt x="10130" y="219025"/>
                        <a:pt x="10584" y="206324"/>
                        <a:pt x="10735" y="194834"/>
                      </a:cubicBezTo>
                      <a:cubicBezTo>
                        <a:pt x="10886" y="183494"/>
                        <a:pt x="11188" y="172155"/>
                        <a:pt x="11793" y="161118"/>
                      </a:cubicBezTo>
                      <a:cubicBezTo>
                        <a:pt x="12246" y="150080"/>
                        <a:pt x="12851" y="138438"/>
                        <a:pt x="13305" y="126494"/>
                      </a:cubicBezTo>
                      <a:cubicBezTo>
                        <a:pt x="13910" y="114399"/>
                        <a:pt x="14061" y="100943"/>
                        <a:pt x="14061" y="86277"/>
                      </a:cubicBezTo>
                      <a:lnTo>
                        <a:pt x="15270" y="58155"/>
                      </a:lnTo>
                      <a:cubicBezTo>
                        <a:pt x="14968" y="50746"/>
                        <a:pt x="14817" y="43187"/>
                        <a:pt x="14817" y="35476"/>
                      </a:cubicBezTo>
                      <a:cubicBezTo>
                        <a:pt x="14817" y="27765"/>
                        <a:pt x="14968" y="20205"/>
                        <a:pt x="15270" y="12797"/>
                      </a:cubicBezTo>
                      <a:lnTo>
                        <a:pt x="15422" y="9773"/>
                      </a:lnTo>
                      <a:cubicBezTo>
                        <a:pt x="15573" y="7051"/>
                        <a:pt x="16026" y="4783"/>
                        <a:pt x="16782" y="2818"/>
                      </a:cubicBezTo>
                      <a:cubicBezTo>
                        <a:pt x="17538" y="2213"/>
                        <a:pt x="21167" y="1306"/>
                        <a:pt x="27971" y="248"/>
                      </a:cubicBezTo>
                      <a:cubicBezTo>
                        <a:pt x="31297" y="-206"/>
                        <a:pt x="35681" y="-55"/>
                        <a:pt x="40973" y="852"/>
                      </a:cubicBezTo>
                      <a:cubicBezTo>
                        <a:pt x="45660" y="2364"/>
                        <a:pt x="51254" y="3120"/>
                        <a:pt x="58058" y="3120"/>
                      </a:cubicBezTo>
                      <a:cubicBezTo>
                        <a:pt x="64711" y="3120"/>
                        <a:pt x="72119" y="3272"/>
                        <a:pt x="80133" y="3574"/>
                      </a:cubicBezTo>
                      <a:cubicBezTo>
                        <a:pt x="86785" y="3876"/>
                        <a:pt x="92379" y="4783"/>
                        <a:pt x="96613" y="6295"/>
                      </a:cubicBezTo>
                      <a:cubicBezTo>
                        <a:pt x="100846" y="7807"/>
                        <a:pt x="102963" y="9319"/>
                        <a:pt x="102963" y="10680"/>
                      </a:cubicBezTo>
                      <a:lnTo>
                        <a:pt x="95857" y="167468"/>
                      </a:lnTo>
                      <a:cubicBezTo>
                        <a:pt x="94949" y="172760"/>
                        <a:pt x="94496" y="178051"/>
                        <a:pt x="94647" y="183041"/>
                      </a:cubicBezTo>
                      <a:cubicBezTo>
                        <a:pt x="94798" y="188030"/>
                        <a:pt x="94345" y="193322"/>
                        <a:pt x="93437" y="198614"/>
                      </a:cubicBezTo>
                      <a:cubicBezTo>
                        <a:pt x="92379" y="206022"/>
                        <a:pt x="91925" y="213279"/>
                        <a:pt x="91925" y="220688"/>
                      </a:cubicBezTo>
                      <a:cubicBezTo>
                        <a:pt x="91925" y="228096"/>
                        <a:pt x="91774" y="235505"/>
                        <a:pt x="91472" y="242762"/>
                      </a:cubicBezTo>
                      <a:lnTo>
                        <a:pt x="90716" y="259847"/>
                      </a:lnTo>
                      <a:cubicBezTo>
                        <a:pt x="90565" y="261813"/>
                        <a:pt x="90565" y="264080"/>
                        <a:pt x="90413" y="266348"/>
                      </a:cubicBezTo>
                      <a:cubicBezTo>
                        <a:pt x="90262" y="268767"/>
                        <a:pt x="89809" y="271186"/>
                        <a:pt x="89053" y="273908"/>
                      </a:cubicBezTo>
                      <a:cubicBezTo>
                        <a:pt x="88297" y="275269"/>
                        <a:pt x="87843" y="277688"/>
                        <a:pt x="87692" y="281468"/>
                      </a:cubicBezTo>
                      <a:cubicBezTo>
                        <a:pt x="87541" y="285096"/>
                        <a:pt x="87541" y="289027"/>
                        <a:pt x="87692" y="293110"/>
                      </a:cubicBezTo>
                      <a:cubicBezTo>
                        <a:pt x="87843" y="297192"/>
                        <a:pt x="87995" y="301123"/>
                        <a:pt x="88146" y="305205"/>
                      </a:cubicBezTo>
                      <a:cubicBezTo>
                        <a:pt x="88297" y="309287"/>
                        <a:pt x="88297" y="312009"/>
                        <a:pt x="88297" y="313218"/>
                      </a:cubicBezTo>
                      <a:cubicBezTo>
                        <a:pt x="88146" y="331362"/>
                        <a:pt x="87541" y="342096"/>
                        <a:pt x="86331" y="345422"/>
                      </a:cubicBezTo>
                      <a:cubicBezTo>
                        <a:pt x="85122" y="348749"/>
                        <a:pt x="84517" y="351319"/>
                        <a:pt x="84517" y="353436"/>
                      </a:cubicBezTo>
                      <a:cubicBezTo>
                        <a:pt x="83459" y="362810"/>
                        <a:pt x="83156" y="372184"/>
                        <a:pt x="83761" y="381558"/>
                      </a:cubicBezTo>
                      <a:cubicBezTo>
                        <a:pt x="84366" y="390932"/>
                        <a:pt x="84366" y="400457"/>
                        <a:pt x="84063" y="409831"/>
                      </a:cubicBezTo>
                      <a:cubicBezTo>
                        <a:pt x="84215" y="422531"/>
                        <a:pt x="83761" y="435231"/>
                        <a:pt x="82854" y="447478"/>
                      </a:cubicBezTo>
                      <a:cubicBezTo>
                        <a:pt x="82400" y="459574"/>
                        <a:pt x="81644" y="472123"/>
                        <a:pt x="81039" y="484974"/>
                      </a:cubicBezTo>
                      <a:close/>
                    </a:path>
                  </a:pathLst>
                </a:custGeom>
                <a:solidFill>
                  <a:srgbClr val="221F1F"/>
                </a:solidFill>
                <a:ln w="151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6142020-F8B0-3F4E-913C-2E5980BB03C0}"/>
                    </a:ext>
                  </a:extLst>
                </p:cNvPr>
                <p:cNvSpPr/>
                <p:nvPr/>
              </p:nvSpPr>
              <p:spPr>
                <a:xfrm>
                  <a:off x="5568978" y="4535962"/>
                  <a:ext cx="525631" cy="622707"/>
                </a:xfrm>
                <a:custGeom>
                  <a:avLst/>
                  <a:gdLst>
                    <a:gd name="connsiteX0" fmla="*/ 267393 w 525631"/>
                    <a:gd name="connsiteY0" fmla="*/ 199122 h 622707"/>
                    <a:gd name="connsiteX1" fmla="*/ 298539 w 525631"/>
                    <a:gd name="connsiteY1" fmla="*/ 277289 h 622707"/>
                    <a:gd name="connsiteX2" fmla="*/ 334371 w 525631"/>
                    <a:gd name="connsiteY2" fmla="*/ 364376 h 622707"/>
                    <a:gd name="connsiteX3" fmla="*/ 342838 w 525631"/>
                    <a:gd name="connsiteY3" fmla="*/ 391591 h 622707"/>
                    <a:gd name="connsiteX4" fmla="*/ 355236 w 525631"/>
                    <a:gd name="connsiteY4" fmla="*/ 413363 h 622707"/>
                    <a:gd name="connsiteX5" fmla="*/ 362191 w 525631"/>
                    <a:gd name="connsiteY5" fmla="*/ 434228 h 622707"/>
                    <a:gd name="connsiteX6" fmla="*/ 371112 w 525631"/>
                    <a:gd name="connsiteY6" fmla="*/ 455546 h 622707"/>
                    <a:gd name="connsiteX7" fmla="*/ 373682 w 525631"/>
                    <a:gd name="connsiteY7" fmla="*/ 451917 h 622707"/>
                    <a:gd name="connsiteX8" fmla="*/ 381544 w 525631"/>
                    <a:gd name="connsiteY8" fmla="*/ 401268 h 622707"/>
                    <a:gd name="connsiteX9" fmla="*/ 382451 w 525631"/>
                    <a:gd name="connsiteY9" fmla="*/ 398848 h 622707"/>
                    <a:gd name="connsiteX10" fmla="*/ 383358 w 525631"/>
                    <a:gd name="connsiteY10" fmla="*/ 396429 h 622707"/>
                    <a:gd name="connsiteX11" fmla="*/ 388347 w 525631"/>
                    <a:gd name="connsiteY11" fmla="*/ 355002 h 622707"/>
                    <a:gd name="connsiteX12" fmla="*/ 395000 w 525631"/>
                    <a:gd name="connsiteY12" fmla="*/ 315843 h 622707"/>
                    <a:gd name="connsiteX13" fmla="*/ 398024 w 525631"/>
                    <a:gd name="connsiteY13" fmla="*/ 303143 h 622707"/>
                    <a:gd name="connsiteX14" fmla="*/ 399838 w 525631"/>
                    <a:gd name="connsiteY14" fmla="*/ 291199 h 622707"/>
                    <a:gd name="connsiteX15" fmla="*/ 405886 w 525631"/>
                    <a:gd name="connsiteY15" fmla="*/ 239188 h 622707"/>
                    <a:gd name="connsiteX16" fmla="*/ 425088 w 525631"/>
                    <a:gd name="connsiteY16" fmla="*/ 115965 h 622707"/>
                    <a:gd name="connsiteX17" fmla="*/ 427960 w 525631"/>
                    <a:gd name="connsiteY17" fmla="*/ 101148 h 622707"/>
                    <a:gd name="connsiteX18" fmla="*/ 432194 w 525631"/>
                    <a:gd name="connsiteY18" fmla="*/ 76806 h 622707"/>
                    <a:gd name="connsiteX19" fmla="*/ 436276 w 525631"/>
                    <a:gd name="connsiteY19" fmla="*/ 50499 h 622707"/>
                    <a:gd name="connsiteX20" fmla="*/ 439300 w 525631"/>
                    <a:gd name="connsiteY20" fmla="*/ 30541 h 622707"/>
                    <a:gd name="connsiteX21" fmla="*/ 442021 w 525631"/>
                    <a:gd name="connsiteY21" fmla="*/ 23284 h 622707"/>
                    <a:gd name="connsiteX22" fmla="*/ 452000 w 525631"/>
                    <a:gd name="connsiteY22" fmla="*/ 21318 h 622707"/>
                    <a:gd name="connsiteX23" fmla="*/ 484809 w 525631"/>
                    <a:gd name="connsiteY23" fmla="*/ 26459 h 622707"/>
                    <a:gd name="connsiteX24" fmla="*/ 505220 w 525631"/>
                    <a:gd name="connsiteY24" fmla="*/ 32658 h 622707"/>
                    <a:gd name="connsiteX25" fmla="*/ 520642 w 525631"/>
                    <a:gd name="connsiteY25" fmla="*/ 38101 h 622707"/>
                    <a:gd name="connsiteX26" fmla="*/ 525631 w 525631"/>
                    <a:gd name="connsiteY26" fmla="*/ 38857 h 622707"/>
                    <a:gd name="connsiteX27" fmla="*/ 515350 w 525631"/>
                    <a:gd name="connsiteY27" fmla="*/ 108103 h 622707"/>
                    <a:gd name="connsiteX28" fmla="*/ 505976 w 525631"/>
                    <a:gd name="connsiteY28" fmla="*/ 174931 h 622707"/>
                    <a:gd name="connsiteX29" fmla="*/ 498568 w 525631"/>
                    <a:gd name="connsiteY29" fmla="*/ 232838 h 622707"/>
                    <a:gd name="connsiteX30" fmla="*/ 494032 w 525631"/>
                    <a:gd name="connsiteY30" fmla="*/ 275475 h 622707"/>
                    <a:gd name="connsiteX31" fmla="*/ 491159 w 525631"/>
                    <a:gd name="connsiteY31" fmla="*/ 290745 h 622707"/>
                    <a:gd name="connsiteX32" fmla="*/ 488286 w 525631"/>
                    <a:gd name="connsiteY32" fmla="*/ 306016 h 622707"/>
                    <a:gd name="connsiteX33" fmla="*/ 484355 w 525631"/>
                    <a:gd name="connsiteY33" fmla="*/ 327788 h 622707"/>
                    <a:gd name="connsiteX34" fmla="*/ 481483 w 525631"/>
                    <a:gd name="connsiteY34" fmla="*/ 349711 h 622707"/>
                    <a:gd name="connsiteX35" fmla="*/ 474074 w 525631"/>
                    <a:gd name="connsiteY35" fmla="*/ 397488 h 622707"/>
                    <a:gd name="connsiteX36" fmla="*/ 466968 w 525631"/>
                    <a:gd name="connsiteY36" fmla="*/ 440124 h 622707"/>
                    <a:gd name="connsiteX37" fmla="*/ 462584 w 525631"/>
                    <a:gd name="connsiteY37" fmla="*/ 458721 h 622707"/>
                    <a:gd name="connsiteX38" fmla="*/ 457292 w 525631"/>
                    <a:gd name="connsiteY38" fmla="*/ 486390 h 622707"/>
                    <a:gd name="connsiteX39" fmla="*/ 452907 w 525631"/>
                    <a:gd name="connsiteY39" fmla="*/ 514209 h 622707"/>
                    <a:gd name="connsiteX40" fmla="*/ 447162 w 525631"/>
                    <a:gd name="connsiteY40" fmla="*/ 551554 h 622707"/>
                    <a:gd name="connsiteX41" fmla="*/ 441417 w 525631"/>
                    <a:gd name="connsiteY41" fmla="*/ 588899 h 622707"/>
                    <a:gd name="connsiteX42" fmla="*/ 439149 w 525631"/>
                    <a:gd name="connsiteY42" fmla="*/ 603867 h 622707"/>
                    <a:gd name="connsiteX43" fmla="*/ 437788 w 525631"/>
                    <a:gd name="connsiteY43" fmla="*/ 618986 h 622707"/>
                    <a:gd name="connsiteX44" fmla="*/ 426146 w 525631"/>
                    <a:gd name="connsiteY44" fmla="*/ 622313 h 622707"/>
                    <a:gd name="connsiteX45" fmla="*/ 393337 w 525631"/>
                    <a:gd name="connsiteY45" fmla="*/ 617172 h 622707"/>
                    <a:gd name="connsiteX46" fmla="*/ 374286 w 525631"/>
                    <a:gd name="connsiteY46" fmla="*/ 615206 h 622707"/>
                    <a:gd name="connsiteX47" fmla="*/ 364459 w 525631"/>
                    <a:gd name="connsiteY47" fmla="*/ 612636 h 622707"/>
                    <a:gd name="connsiteX48" fmla="*/ 358865 w 525631"/>
                    <a:gd name="connsiteY48" fmla="*/ 589806 h 622707"/>
                    <a:gd name="connsiteX49" fmla="*/ 352968 w 525631"/>
                    <a:gd name="connsiteY49" fmla="*/ 572116 h 622707"/>
                    <a:gd name="connsiteX50" fmla="*/ 346013 w 525631"/>
                    <a:gd name="connsiteY50" fmla="*/ 554275 h 622707"/>
                    <a:gd name="connsiteX51" fmla="*/ 337244 w 525631"/>
                    <a:gd name="connsiteY51" fmla="*/ 532050 h 622707"/>
                    <a:gd name="connsiteX52" fmla="*/ 331348 w 525631"/>
                    <a:gd name="connsiteY52" fmla="*/ 517384 h 622707"/>
                    <a:gd name="connsiteX53" fmla="*/ 324544 w 525631"/>
                    <a:gd name="connsiteY53" fmla="*/ 502567 h 622707"/>
                    <a:gd name="connsiteX54" fmla="*/ 317136 w 525631"/>
                    <a:gd name="connsiteY54" fmla="*/ 484575 h 622707"/>
                    <a:gd name="connsiteX55" fmla="*/ 306854 w 525631"/>
                    <a:gd name="connsiteY55" fmla="*/ 465222 h 622707"/>
                    <a:gd name="connsiteX56" fmla="*/ 288409 w 525631"/>
                    <a:gd name="connsiteY56" fmla="*/ 420016 h 622707"/>
                    <a:gd name="connsiteX57" fmla="*/ 269358 w 525631"/>
                    <a:gd name="connsiteY57" fmla="*/ 372692 h 622707"/>
                    <a:gd name="connsiteX58" fmla="*/ 244260 w 525631"/>
                    <a:gd name="connsiteY58" fmla="*/ 324461 h 622707"/>
                    <a:gd name="connsiteX59" fmla="*/ 216289 w 525631"/>
                    <a:gd name="connsiteY59" fmla="*/ 268671 h 622707"/>
                    <a:gd name="connsiteX60" fmla="*/ 198902 w 525631"/>
                    <a:gd name="connsiteY60" fmla="*/ 226186 h 622707"/>
                    <a:gd name="connsiteX61" fmla="*/ 178491 w 525631"/>
                    <a:gd name="connsiteY61" fmla="*/ 184305 h 622707"/>
                    <a:gd name="connsiteX62" fmla="*/ 176828 w 525631"/>
                    <a:gd name="connsiteY62" fmla="*/ 192167 h 622707"/>
                    <a:gd name="connsiteX63" fmla="*/ 172897 w 525631"/>
                    <a:gd name="connsiteY63" fmla="*/ 214392 h 622707"/>
                    <a:gd name="connsiteX64" fmla="*/ 166698 w 525631"/>
                    <a:gd name="connsiteY64" fmla="*/ 247504 h 622707"/>
                    <a:gd name="connsiteX65" fmla="*/ 165488 w 525631"/>
                    <a:gd name="connsiteY65" fmla="*/ 255517 h 622707"/>
                    <a:gd name="connsiteX66" fmla="*/ 163069 w 525631"/>
                    <a:gd name="connsiteY66" fmla="*/ 270939 h 622707"/>
                    <a:gd name="connsiteX67" fmla="*/ 159743 w 525631"/>
                    <a:gd name="connsiteY67" fmla="*/ 286209 h 622707"/>
                    <a:gd name="connsiteX68" fmla="*/ 138576 w 525631"/>
                    <a:gd name="connsiteY68" fmla="*/ 409130 h 622707"/>
                    <a:gd name="connsiteX69" fmla="*/ 132528 w 525631"/>
                    <a:gd name="connsiteY69" fmla="*/ 461140 h 622707"/>
                    <a:gd name="connsiteX70" fmla="*/ 131168 w 525631"/>
                    <a:gd name="connsiteY70" fmla="*/ 473084 h 622707"/>
                    <a:gd name="connsiteX71" fmla="*/ 128597 w 525631"/>
                    <a:gd name="connsiteY71" fmla="*/ 485936 h 622707"/>
                    <a:gd name="connsiteX72" fmla="*/ 124968 w 525631"/>
                    <a:gd name="connsiteY72" fmla="*/ 515419 h 622707"/>
                    <a:gd name="connsiteX73" fmla="*/ 120281 w 525631"/>
                    <a:gd name="connsiteY73" fmla="*/ 545809 h 622707"/>
                    <a:gd name="connsiteX74" fmla="*/ 116653 w 525631"/>
                    <a:gd name="connsiteY74" fmla="*/ 565615 h 622707"/>
                    <a:gd name="connsiteX75" fmla="*/ 111966 w 525631"/>
                    <a:gd name="connsiteY75" fmla="*/ 573023 h 622707"/>
                    <a:gd name="connsiteX76" fmla="*/ 33345 w 525631"/>
                    <a:gd name="connsiteY76" fmla="*/ 560777 h 622707"/>
                    <a:gd name="connsiteX77" fmla="*/ 16865 w 525631"/>
                    <a:gd name="connsiteY77" fmla="*/ 558660 h 622707"/>
                    <a:gd name="connsiteX78" fmla="*/ 536 w 525631"/>
                    <a:gd name="connsiteY78" fmla="*/ 555636 h 622707"/>
                    <a:gd name="connsiteX79" fmla="*/ 385 w 525631"/>
                    <a:gd name="connsiteY79" fmla="*/ 547018 h 622707"/>
                    <a:gd name="connsiteX80" fmla="*/ 2955 w 525631"/>
                    <a:gd name="connsiteY80" fmla="*/ 527061 h 622707"/>
                    <a:gd name="connsiteX81" fmla="*/ 6584 w 525631"/>
                    <a:gd name="connsiteY81" fmla="*/ 503626 h 622707"/>
                    <a:gd name="connsiteX82" fmla="*/ 9305 w 525631"/>
                    <a:gd name="connsiteY82" fmla="*/ 485785 h 622707"/>
                    <a:gd name="connsiteX83" fmla="*/ 14144 w 525631"/>
                    <a:gd name="connsiteY83" fmla="*/ 457512 h 622707"/>
                    <a:gd name="connsiteX84" fmla="*/ 18075 w 525631"/>
                    <a:gd name="connsiteY84" fmla="*/ 429087 h 622707"/>
                    <a:gd name="connsiteX85" fmla="*/ 23366 w 525631"/>
                    <a:gd name="connsiteY85" fmla="*/ 401872 h 622707"/>
                    <a:gd name="connsiteX86" fmla="*/ 27600 w 525631"/>
                    <a:gd name="connsiteY86" fmla="*/ 374506 h 622707"/>
                    <a:gd name="connsiteX87" fmla="*/ 29717 w 525631"/>
                    <a:gd name="connsiteY87" fmla="*/ 358026 h 622707"/>
                    <a:gd name="connsiteX88" fmla="*/ 30926 w 525631"/>
                    <a:gd name="connsiteY88" fmla="*/ 346536 h 622707"/>
                    <a:gd name="connsiteX89" fmla="*/ 31228 w 525631"/>
                    <a:gd name="connsiteY89" fmla="*/ 331265 h 622707"/>
                    <a:gd name="connsiteX90" fmla="*/ 32136 w 525631"/>
                    <a:gd name="connsiteY90" fmla="*/ 328846 h 622707"/>
                    <a:gd name="connsiteX91" fmla="*/ 33043 w 525631"/>
                    <a:gd name="connsiteY91" fmla="*/ 326427 h 622707"/>
                    <a:gd name="connsiteX92" fmla="*/ 37579 w 525631"/>
                    <a:gd name="connsiteY92" fmla="*/ 281220 h 622707"/>
                    <a:gd name="connsiteX93" fmla="*/ 43778 w 525631"/>
                    <a:gd name="connsiteY93" fmla="*/ 238432 h 622707"/>
                    <a:gd name="connsiteX94" fmla="*/ 46801 w 525631"/>
                    <a:gd name="connsiteY94" fmla="*/ 225732 h 622707"/>
                    <a:gd name="connsiteX95" fmla="*/ 48616 w 525631"/>
                    <a:gd name="connsiteY95" fmla="*/ 213788 h 622707"/>
                    <a:gd name="connsiteX96" fmla="*/ 54663 w 525631"/>
                    <a:gd name="connsiteY96" fmla="*/ 161777 h 622707"/>
                    <a:gd name="connsiteX97" fmla="*/ 76889 w 525631"/>
                    <a:gd name="connsiteY97" fmla="*/ 39008 h 622707"/>
                    <a:gd name="connsiteX98" fmla="*/ 78854 w 525631"/>
                    <a:gd name="connsiteY98" fmla="*/ 23586 h 622707"/>
                    <a:gd name="connsiteX99" fmla="*/ 79762 w 525631"/>
                    <a:gd name="connsiteY99" fmla="*/ 8013 h 622707"/>
                    <a:gd name="connsiteX100" fmla="*/ 87170 w 525631"/>
                    <a:gd name="connsiteY100" fmla="*/ 0 h 622707"/>
                    <a:gd name="connsiteX101" fmla="*/ 104104 w 525631"/>
                    <a:gd name="connsiteY101" fmla="*/ 2117 h 622707"/>
                    <a:gd name="connsiteX102" fmla="*/ 131923 w 525631"/>
                    <a:gd name="connsiteY102" fmla="*/ 6955 h 622707"/>
                    <a:gd name="connsiteX103" fmla="*/ 151579 w 525631"/>
                    <a:gd name="connsiteY103" fmla="*/ 8467 h 622707"/>
                    <a:gd name="connsiteX104" fmla="*/ 166244 w 525631"/>
                    <a:gd name="connsiteY104" fmla="*/ 9223 h 622707"/>
                    <a:gd name="connsiteX105" fmla="*/ 174409 w 525631"/>
                    <a:gd name="connsiteY105" fmla="*/ 12095 h 622707"/>
                    <a:gd name="connsiteX106" fmla="*/ 183632 w 525631"/>
                    <a:gd name="connsiteY106" fmla="*/ 15119 h 622707"/>
                    <a:gd name="connsiteX107" fmla="*/ 204496 w 525631"/>
                    <a:gd name="connsiteY107" fmla="*/ 18294 h 622707"/>
                    <a:gd name="connsiteX108" fmla="*/ 210393 w 525631"/>
                    <a:gd name="connsiteY108" fmla="*/ 36589 h 622707"/>
                    <a:gd name="connsiteX109" fmla="*/ 217952 w 525631"/>
                    <a:gd name="connsiteY109" fmla="*/ 57151 h 622707"/>
                    <a:gd name="connsiteX110" fmla="*/ 228536 w 525631"/>
                    <a:gd name="connsiteY110" fmla="*/ 97066 h 622707"/>
                    <a:gd name="connsiteX111" fmla="*/ 235491 w 525631"/>
                    <a:gd name="connsiteY111" fmla="*/ 121106 h 622707"/>
                    <a:gd name="connsiteX112" fmla="*/ 243202 w 525631"/>
                    <a:gd name="connsiteY112" fmla="*/ 136528 h 622707"/>
                    <a:gd name="connsiteX113" fmla="*/ 252122 w 525631"/>
                    <a:gd name="connsiteY113" fmla="*/ 157241 h 622707"/>
                    <a:gd name="connsiteX114" fmla="*/ 260438 w 525631"/>
                    <a:gd name="connsiteY114" fmla="*/ 179467 h 622707"/>
                    <a:gd name="connsiteX115" fmla="*/ 267393 w 525631"/>
                    <a:gd name="connsiteY115" fmla="*/ 199122 h 6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5631" h="622707">
                      <a:moveTo>
                        <a:pt x="267393" y="199122"/>
                      </a:moveTo>
                      <a:cubicBezTo>
                        <a:pt x="277069" y="223766"/>
                        <a:pt x="287501" y="249772"/>
                        <a:pt x="298539" y="277289"/>
                      </a:cubicBezTo>
                      <a:cubicBezTo>
                        <a:pt x="309576" y="304806"/>
                        <a:pt x="321520" y="333835"/>
                        <a:pt x="334371" y="364376"/>
                      </a:cubicBezTo>
                      <a:cubicBezTo>
                        <a:pt x="336186" y="374204"/>
                        <a:pt x="339059" y="383276"/>
                        <a:pt x="342838" y="391591"/>
                      </a:cubicBezTo>
                      <a:cubicBezTo>
                        <a:pt x="346618" y="400058"/>
                        <a:pt x="350700" y="407315"/>
                        <a:pt x="355236" y="413363"/>
                      </a:cubicBezTo>
                      <a:cubicBezTo>
                        <a:pt x="357050" y="419108"/>
                        <a:pt x="359318" y="426063"/>
                        <a:pt x="362191" y="434228"/>
                      </a:cubicBezTo>
                      <a:cubicBezTo>
                        <a:pt x="364912" y="442543"/>
                        <a:pt x="367936" y="449498"/>
                        <a:pt x="371112" y="455546"/>
                      </a:cubicBezTo>
                      <a:lnTo>
                        <a:pt x="373682" y="451917"/>
                      </a:lnTo>
                      <a:lnTo>
                        <a:pt x="381544" y="401268"/>
                      </a:lnTo>
                      <a:cubicBezTo>
                        <a:pt x="381695" y="399907"/>
                        <a:pt x="381997" y="399151"/>
                        <a:pt x="382451" y="398848"/>
                      </a:cubicBezTo>
                      <a:cubicBezTo>
                        <a:pt x="382753" y="398546"/>
                        <a:pt x="383056" y="397790"/>
                        <a:pt x="383358" y="396429"/>
                      </a:cubicBezTo>
                      <a:cubicBezTo>
                        <a:pt x="383056" y="380705"/>
                        <a:pt x="384719" y="366947"/>
                        <a:pt x="388347" y="355002"/>
                      </a:cubicBezTo>
                      <a:cubicBezTo>
                        <a:pt x="391976" y="343058"/>
                        <a:pt x="394093" y="329904"/>
                        <a:pt x="395000" y="315843"/>
                      </a:cubicBezTo>
                      <a:cubicBezTo>
                        <a:pt x="396361" y="311307"/>
                        <a:pt x="397419" y="307074"/>
                        <a:pt x="398024" y="303143"/>
                      </a:cubicBezTo>
                      <a:cubicBezTo>
                        <a:pt x="398629" y="299212"/>
                        <a:pt x="399233" y="295130"/>
                        <a:pt x="399838" y="291199"/>
                      </a:cubicBezTo>
                      <a:lnTo>
                        <a:pt x="405886" y="239188"/>
                      </a:lnTo>
                      <a:lnTo>
                        <a:pt x="425088" y="115965"/>
                      </a:lnTo>
                      <a:cubicBezTo>
                        <a:pt x="425541" y="113395"/>
                        <a:pt x="426448" y="108406"/>
                        <a:pt x="427960" y="101148"/>
                      </a:cubicBezTo>
                      <a:cubicBezTo>
                        <a:pt x="429472" y="93891"/>
                        <a:pt x="430833" y="85878"/>
                        <a:pt x="432194" y="76806"/>
                      </a:cubicBezTo>
                      <a:cubicBezTo>
                        <a:pt x="433555" y="67886"/>
                        <a:pt x="434915" y="59117"/>
                        <a:pt x="436276" y="50499"/>
                      </a:cubicBezTo>
                      <a:cubicBezTo>
                        <a:pt x="437637" y="41881"/>
                        <a:pt x="438695" y="35228"/>
                        <a:pt x="439300" y="30541"/>
                      </a:cubicBezTo>
                      <a:cubicBezTo>
                        <a:pt x="439753" y="27971"/>
                        <a:pt x="440661" y="25552"/>
                        <a:pt x="442021" y="23284"/>
                      </a:cubicBezTo>
                      <a:cubicBezTo>
                        <a:pt x="443382" y="21167"/>
                        <a:pt x="446708" y="20411"/>
                        <a:pt x="452000" y="21318"/>
                      </a:cubicBezTo>
                      <a:lnTo>
                        <a:pt x="484809" y="26459"/>
                      </a:lnTo>
                      <a:cubicBezTo>
                        <a:pt x="490705" y="27366"/>
                        <a:pt x="497509" y="29483"/>
                        <a:pt x="505220" y="32658"/>
                      </a:cubicBezTo>
                      <a:cubicBezTo>
                        <a:pt x="512931" y="35833"/>
                        <a:pt x="518072" y="37647"/>
                        <a:pt x="520642" y="38101"/>
                      </a:cubicBezTo>
                      <a:lnTo>
                        <a:pt x="525631" y="38857"/>
                      </a:lnTo>
                      <a:cubicBezTo>
                        <a:pt x="522154" y="61385"/>
                        <a:pt x="518676" y="84517"/>
                        <a:pt x="515350" y="108103"/>
                      </a:cubicBezTo>
                      <a:cubicBezTo>
                        <a:pt x="512024" y="131690"/>
                        <a:pt x="508849" y="153915"/>
                        <a:pt x="505976" y="174931"/>
                      </a:cubicBezTo>
                      <a:cubicBezTo>
                        <a:pt x="503104" y="195796"/>
                        <a:pt x="500533" y="215148"/>
                        <a:pt x="498568" y="232838"/>
                      </a:cubicBezTo>
                      <a:cubicBezTo>
                        <a:pt x="496451" y="250528"/>
                        <a:pt x="494939" y="264740"/>
                        <a:pt x="494032" y="275475"/>
                      </a:cubicBezTo>
                      <a:cubicBezTo>
                        <a:pt x="492520" y="280615"/>
                        <a:pt x="491613" y="285756"/>
                        <a:pt x="491159" y="290745"/>
                      </a:cubicBezTo>
                      <a:cubicBezTo>
                        <a:pt x="490705" y="295735"/>
                        <a:pt x="489798" y="300875"/>
                        <a:pt x="488286" y="306016"/>
                      </a:cubicBezTo>
                      <a:cubicBezTo>
                        <a:pt x="486472" y="313273"/>
                        <a:pt x="485111" y="320530"/>
                        <a:pt x="484355" y="327788"/>
                      </a:cubicBezTo>
                      <a:cubicBezTo>
                        <a:pt x="483599" y="335196"/>
                        <a:pt x="482541" y="342453"/>
                        <a:pt x="481483" y="349711"/>
                      </a:cubicBezTo>
                      <a:lnTo>
                        <a:pt x="474074" y="397488"/>
                      </a:lnTo>
                      <a:cubicBezTo>
                        <a:pt x="471958" y="415480"/>
                        <a:pt x="469538" y="429692"/>
                        <a:pt x="466968" y="440124"/>
                      </a:cubicBezTo>
                      <a:cubicBezTo>
                        <a:pt x="464398" y="450557"/>
                        <a:pt x="462886" y="456756"/>
                        <a:pt x="462584" y="458721"/>
                      </a:cubicBezTo>
                      <a:cubicBezTo>
                        <a:pt x="460467" y="467944"/>
                        <a:pt x="458652" y="477167"/>
                        <a:pt x="457292" y="486390"/>
                      </a:cubicBezTo>
                      <a:cubicBezTo>
                        <a:pt x="455780" y="495612"/>
                        <a:pt x="454419" y="504986"/>
                        <a:pt x="452907" y="514209"/>
                      </a:cubicBezTo>
                      <a:cubicBezTo>
                        <a:pt x="451546" y="526909"/>
                        <a:pt x="449732" y="539307"/>
                        <a:pt x="447162" y="551554"/>
                      </a:cubicBezTo>
                      <a:cubicBezTo>
                        <a:pt x="444591" y="563649"/>
                        <a:pt x="442626" y="576199"/>
                        <a:pt x="441417" y="588899"/>
                      </a:cubicBezTo>
                      <a:cubicBezTo>
                        <a:pt x="440661" y="594191"/>
                        <a:pt x="439753" y="599180"/>
                        <a:pt x="439149" y="603867"/>
                      </a:cubicBezTo>
                      <a:cubicBezTo>
                        <a:pt x="438393" y="608554"/>
                        <a:pt x="437939" y="613543"/>
                        <a:pt x="437788" y="618986"/>
                      </a:cubicBezTo>
                      <a:cubicBezTo>
                        <a:pt x="437334" y="622313"/>
                        <a:pt x="433403" y="623371"/>
                        <a:pt x="426146" y="622313"/>
                      </a:cubicBezTo>
                      <a:lnTo>
                        <a:pt x="393337" y="617172"/>
                      </a:lnTo>
                      <a:cubicBezTo>
                        <a:pt x="385173" y="617323"/>
                        <a:pt x="378822" y="616567"/>
                        <a:pt x="374286" y="615206"/>
                      </a:cubicBezTo>
                      <a:cubicBezTo>
                        <a:pt x="369751" y="613846"/>
                        <a:pt x="366424" y="612938"/>
                        <a:pt x="364459" y="612636"/>
                      </a:cubicBezTo>
                      <a:cubicBezTo>
                        <a:pt x="362494" y="603565"/>
                        <a:pt x="360679" y="595854"/>
                        <a:pt x="358865" y="589806"/>
                      </a:cubicBezTo>
                      <a:cubicBezTo>
                        <a:pt x="357050" y="583758"/>
                        <a:pt x="355085" y="577862"/>
                        <a:pt x="352968" y="572116"/>
                      </a:cubicBezTo>
                      <a:cubicBezTo>
                        <a:pt x="350851" y="566371"/>
                        <a:pt x="348433" y="560323"/>
                        <a:pt x="346013" y="554275"/>
                      </a:cubicBezTo>
                      <a:cubicBezTo>
                        <a:pt x="343594" y="548077"/>
                        <a:pt x="340571" y="540668"/>
                        <a:pt x="337244" y="532050"/>
                      </a:cubicBezTo>
                      <a:cubicBezTo>
                        <a:pt x="335732" y="528421"/>
                        <a:pt x="333767" y="523583"/>
                        <a:pt x="331348" y="517384"/>
                      </a:cubicBezTo>
                      <a:cubicBezTo>
                        <a:pt x="328928" y="511185"/>
                        <a:pt x="326660" y="506347"/>
                        <a:pt x="324544" y="502567"/>
                      </a:cubicBezTo>
                      <a:cubicBezTo>
                        <a:pt x="321218" y="497275"/>
                        <a:pt x="318798" y="491379"/>
                        <a:pt x="317136" y="484575"/>
                      </a:cubicBezTo>
                      <a:cubicBezTo>
                        <a:pt x="315472" y="477923"/>
                        <a:pt x="311995" y="471421"/>
                        <a:pt x="306854" y="465222"/>
                      </a:cubicBezTo>
                      <a:cubicBezTo>
                        <a:pt x="300353" y="450557"/>
                        <a:pt x="294154" y="435589"/>
                        <a:pt x="288409" y="420016"/>
                      </a:cubicBezTo>
                      <a:cubicBezTo>
                        <a:pt x="282663" y="404594"/>
                        <a:pt x="276313" y="388719"/>
                        <a:pt x="269358" y="372692"/>
                      </a:cubicBezTo>
                      <a:cubicBezTo>
                        <a:pt x="262252" y="357270"/>
                        <a:pt x="253937" y="341244"/>
                        <a:pt x="244260" y="324461"/>
                      </a:cubicBezTo>
                      <a:cubicBezTo>
                        <a:pt x="234584" y="307679"/>
                        <a:pt x="225361" y="289082"/>
                        <a:pt x="216289" y="268671"/>
                      </a:cubicBezTo>
                      <a:cubicBezTo>
                        <a:pt x="212963" y="255215"/>
                        <a:pt x="207218" y="241154"/>
                        <a:pt x="198902" y="226186"/>
                      </a:cubicBezTo>
                      <a:cubicBezTo>
                        <a:pt x="190738" y="211369"/>
                        <a:pt x="183934" y="197308"/>
                        <a:pt x="178491" y="184305"/>
                      </a:cubicBezTo>
                      <a:cubicBezTo>
                        <a:pt x="178642" y="182944"/>
                        <a:pt x="178188" y="185666"/>
                        <a:pt x="176828" y="192167"/>
                      </a:cubicBezTo>
                      <a:cubicBezTo>
                        <a:pt x="175467" y="198820"/>
                        <a:pt x="174106" y="206228"/>
                        <a:pt x="172897" y="214392"/>
                      </a:cubicBezTo>
                      <a:cubicBezTo>
                        <a:pt x="171536" y="222708"/>
                        <a:pt x="169571" y="233745"/>
                        <a:pt x="166698" y="247504"/>
                      </a:cubicBezTo>
                      <a:lnTo>
                        <a:pt x="165488" y="255517"/>
                      </a:lnTo>
                      <a:cubicBezTo>
                        <a:pt x="165337" y="260960"/>
                        <a:pt x="164581" y="266101"/>
                        <a:pt x="163069" y="270939"/>
                      </a:cubicBezTo>
                      <a:cubicBezTo>
                        <a:pt x="161557" y="275777"/>
                        <a:pt x="160499" y="280918"/>
                        <a:pt x="159743" y="286209"/>
                      </a:cubicBezTo>
                      <a:lnTo>
                        <a:pt x="138576" y="409130"/>
                      </a:lnTo>
                      <a:lnTo>
                        <a:pt x="132528" y="461140"/>
                      </a:lnTo>
                      <a:cubicBezTo>
                        <a:pt x="131923" y="465071"/>
                        <a:pt x="131470" y="469153"/>
                        <a:pt x="131168" y="473084"/>
                      </a:cubicBezTo>
                      <a:cubicBezTo>
                        <a:pt x="130865" y="477167"/>
                        <a:pt x="129958" y="481400"/>
                        <a:pt x="128597" y="485936"/>
                      </a:cubicBezTo>
                      <a:cubicBezTo>
                        <a:pt x="128446" y="495461"/>
                        <a:pt x="127236" y="505289"/>
                        <a:pt x="124968" y="515419"/>
                      </a:cubicBezTo>
                      <a:cubicBezTo>
                        <a:pt x="122701" y="525549"/>
                        <a:pt x="121189" y="535679"/>
                        <a:pt x="120281" y="545809"/>
                      </a:cubicBezTo>
                      <a:cubicBezTo>
                        <a:pt x="119525" y="555183"/>
                        <a:pt x="118316" y="561835"/>
                        <a:pt x="116653" y="565615"/>
                      </a:cubicBezTo>
                      <a:cubicBezTo>
                        <a:pt x="114990" y="569395"/>
                        <a:pt x="113478" y="571965"/>
                        <a:pt x="111966" y="573023"/>
                      </a:cubicBezTo>
                      <a:lnTo>
                        <a:pt x="33345" y="560777"/>
                      </a:lnTo>
                      <a:cubicBezTo>
                        <a:pt x="28053" y="560021"/>
                        <a:pt x="22611" y="559265"/>
                        <a:pt x="16865" y="558660"/>
                      </a:cubicBezTo>
                      <a:cubicBezTo>
                        <a:pt x="11120" y="558055"/>
                        <a:pt x="5677" y="557148"/>
                        <a:pt x="536" y="555636"/>
                      </a:cubicBezTo>
                      <a:cubicBezTo>
                        <a:pt x="-69" y="555485"/>
                        <a:pt x="-220" y="552612"/>
                        <a:pt x="385" y="547018"/>
                      </a:cubicBezTo>
                      <a:cubicBezTo>
                        <a:pt x="990" y="541273"/>
                        <a:pt x="1746" y="534620"/>
                        <a:pt x="2955" y="527061"/>
                      </a:cubicBezTo>
                      <a:cubicBezTo>
                        <a:pt x="4165" y="519501"/>
                        <a:pt x="5374" y="511639"/>
                        <a:pt x="6584" y="503626"/>
                      </a:cubicBezTo>
                      <a:cubicBezTo>
                        <a:pt x="7793" y="495612"/>
                        <a:pt x="8701" y="489716"/>
                        <a:pt x="9305" y="485785"/>
                      </a:cubicBezTo>
                      <a:cubicBezTo>
                        <a:pt x="10817" y="476562"/>
                        <a:pt x="12329" y="467037"/>
                        <a:pt x="14144" y="457512"/>
                      </a:cubicBezTo>
                      <a:cubicBezTo>
                        <a:pt x="15958" y="447986"/>
                        <a:pt x="17319" y="438461"/>
                        <a:pt x="18075" y="429087"/>
                      </a:cubicBezTo>
                      <a:cubicBezTo>
                        <a:pt x="19587" y="419864"/>
                        <a:pt x="21250" y="410793"/>
                        <a:pt x="23366" y="401872"/>
                      </a:cubicBezTo>
                      <a:cubicBezTo>
                        <a:pt x="25483" y="392952"/>
                        <a:pt x="26844" y="383880"/>
                        <a:pt x="27600" y="374506"/>
                      </a:cubicBezTo>
                      <a:cubicBezTo>
                        <a:pt x="28658" y="367854"/>
                        <a:pt x="29263" y="362411"/>
                        <a:pt x="29717" y="358026"/>
                      </a:cubicBezTo>
                      <a:cubicBezTo>
                        <a:pt x="30019" y="353642"/>
                        <a:pt x="30472" y="349862"/>
                        <a:pt x="30926" y="346536"/>
                      </a:cubicBezTo>
                      <a:lnTo>
                        <a:pt x="31228" y="331265"/>
                      </a:lnTo>
                      <a:cubicBezTo>
                        <a:pt x="31380" y="329904"/>
                        <a:pt x="31682" y="329148"/>
                        <a:pt x="32136" y="328846"/>
                      </a:cubicBezTo>
                      <a:cubicBezTo>
                        <a:pt x="32438" y="328543"/>
                        <a:pt x="32740" y="327788"/>
                        <a:pt x="33043" y="326427"/>
                      </a:cubicBezTo>
                      <a:cubicBezTo>
                        <a:pt x="32740" y="310703"/>
                        <a:pt x="34252" y="295735"/>
                        <a:pt x="37579" y="281220"/>
                      </a:cubicBezTo>
                      <a:cubicBezTo>
                        <a:pt x="40905" y="266857"/>
                        <a:pt x="42870" y="252493"/>
                        <a:pt x="43778" y="238432"/>
                      </a:cubicBezTo>
                      <a:cubicBezTo>
                        <a:pt x="45138" y="233896"/>
                        <a:pt x="46196" y="229663"/>
                        <a:pt x="46801" y="225732"/>
                      </a:cubicBezTo>
                      <a:cubicBezTo>
                        <a:pt x="47406" y="221801"/>
                        <a:pt x="48011" y="217719"/>
                        <a:pt x="48616" y="213788"/>
                      </a:cubicBezTo>
                      <a:lnTo>
                        <a:pt x="54663" y="161777"/>
                      </a:lnTo>
                      <a:lnTo>
                        <a:pt x="76889" y="39008"/>
                      </a:lnTo>
                      <a:cubicBezTo>
                        <a:pt x="77645" y="33716"/>
                        <a:pt x="78401" y="28576"/>
                        <a:pt x="78854" y="23586"/>
                      </a:cubicBezTo>
                      <a:cubicBezTo>
                        <a:pt x="79308" y="18597"/>
                        <a:pt x="79610" y="13305"/>
                        <a:pt x="79762" y="8013"/>
                      </a:cubicBezTo>
                      <a:lnTo>
                        <a:pt x="87170" y="0"/>
                      </a:lnTo>
                      <a:cubicBezTo>
                        <a:pt x="90496" y="454"/>
                        <a:pt x="96090" y="1210"/>
                        <a:pt x="104104" y="2117"/>
                      </a:cubicBezTo>
                      <a:cubicBezTo>
                        <a:pt x="112117" y="3024"/>
                        <a:pt x="121340" y="4687"/>
                        <a:pt x="131923" y="6955"/>
                      </a:cubicBezTo>
                      <a:cubicBezTo>
                        <a:pt x="140541" y="8316"/>
                        <a:pt x="147043" y="8769"/>
                        <a:pt x="151579" y="8467"/>
                      </a:cubicBezTo>
                      <a:cubicBezTo>
                        <a:pt x="155963" y="8164"/>
                        <a:pt x="160953" y="8467"/>
                        <a:pt x="166244" y="9223"/>
                      </a:cubicBezTo>
                      <a:cubicBezTo>
                        <a:pt x="169571" y="9676"/>
                        <a:pt x="172292" y="10735"/>
                        <a:pt x="174409" y="12095"/>
                      </a:cubicBezTo>
                      <a:cubicBezTo>
                        <a:pt x="176526" y="13456"/>
                        <a:pt x="179700" y="14363"/>
                        <a:pt x="183632" y="15119"/>
                      </a:cubicBezTo>
                      <a:lnTo>
                        <a:pt x="204496" y="18294"/>
                      </a:lnTo>
                      <a:cubicBezTo>
                        <a:pt x="205706" y="23889"/>
                        <a:pt x="207520" y="29936"/>
                        <a:pt x="210393" y="36589"/>
                      </a:cubicBezTo>
                      <a:cubicBezTo>
                        <a:pt x="213114" y="43090"/>
                        <a:pt x="215533" y="50045"/>
                        <a:pt x="217952" y="57151"/>
                      </a:cubicBezTo>
                      <a:cubicBezTo>
                        <a:pt x="222942" y="72875"/>
                        <a:pt x="226570" y="86180"/>
                        <a:pt x="228536" y="97066"/>
                      </a:cubicBezTo>
                      <a:cubicBezTo>
                        <a:pt x="230502" y="107952"/>
                        <a:pt x="232920" y="115965"/>
                        <a:pt x="235491" y="121106"/>
                      </a:cubicBezTo>
                      <a:cubicBezTo>
                        <a:pt x="237608" y="124886"/>
                        <a:pt x="240178" y="130027"/>
                        <a:pt x="243202" y="136528"/>
                      </a:cubicBezTo>
                      <a:cubicBezTo>
                        <a:pt x="246226" y="143180"/>
                        <a:pt x="249249" y="149984"/>
                        <a:pt x="252122" y="157241"/>
                      </a:cubicBezTo>
                      <a:cubicBezTo>
                        <a:pt x="254995" y="164499"/>
                        <a:pt x="257867" y="171907"/>
                        <a:pt x="260438" y="179467"/>
                      </a:cubicBezTo>
                      <a:cubicBezTo>
                        <a:pt x="262403" y="186573"/>
                        <a:pt x="264974" y="193376"/>
                        <a:pt x="267393" y="199122"/>
                      </a:cubicBezTo>
                      <a:close/>
                    </a:path>
                  </a:pathLst>
                </a:custGeom>
                <a:solidFill>
                  <a:srgbClr val="221F1F"/>
                </a:solidFill>
                <a:ln w="151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0F28CDD-DC95-9E42-9D63-4DB674D05621}"/>
                    </a:ext>
                  </a:extLst>
                </p:cNvPr>
                <p:cNvSpPr/>
                <p:nvPr/>
              </p:nvSpPr>
              <p:spPr>
                <a:xfrm>
                  <a:off x="6066072" y="4603373"/>
                  <a:ext cx="457219" cy="596454"/>
                </a:xfrm>
                <a:custGeom>
                  <a:avLst/>
                  <a:gdLst>
                    <a:gd name="connsiteX0" fmla="*/ 18710 w 457219"/>
                    <a:gd name="connsiteY0" fmla="*/ 493063 h 596454"/>
                    <a:gd name="connsiteX1" fmla="*/ 22641 w 457219"/>
                    <a:gd name="connsiteY1" fmla="*/ 481724 h 596454"/>
                    <a:gd name="connsiteX2" fmla="*/ 27933 w 457219"/>
                    <a:gd name="connsiteY2" fmla="*/ 469628 h 596454"/>
                    <a:gd name="connsiteX3" fmla="*/ 31713 w 457219"/>
                    <a:gd name="connsiteY3" fmla="*/ 463429 h 596454"/>
                    <a:gd name="connsiteX4" fmla="*/ 33829 w 457219"/>
                    <a:gd name="connsiteY4" fmla="*/ 455719 h 596454"/>
                    <a:gd name="connsiteX5" fmla="*/ 41238 w 457219"/>
                    <a:gd name="connsiteY5" fmla="*/ 425177 h 596454"/>
                    <a:gd name="connsiteX6" fmla="*/ 46681 w 457219"/>
                    <a:gd name="connsiteY6" fmla="*/ 409453 h 596454"/>
                    <a:gd name="connsiteX7" fmla="*/ 53333 w 457219"/>
                    <a:gd name="connsiteY7" fmla="*/ 393124 h 596454"/>
                    <a:gd name="connsiteX8" fmla="*/ 55299 w 457219"/>
                    <a:gd name="connsiteY8" fmla="*/ 385867 h 596454"/>
                    <a:gd name="connsiteX9" fmla="*/ 58172 w 457219"/>
                    <a:gd name="connsiteY9" fmla="*/ 378912 h 596454"/>
                    <a:gd name="connsiteX10" fmla="*/ 67092 w 457219"/>
                    <a:gd name="connsiteY10" fmla="*/ 357594 h 596454"/>
                    <a:gd name="connsiteX11" fmla="*/ 75105 w 457219"/>
                    <a:gd name="connsiteY11" fmla="*/ 335822 h 596454"/>
                    <a:gd name="connsiteX12" fmla="*/ 76768 w 457219"/>
                    <a:gd name="connsiteY12" fmla="*/ 331135 h 596454"/>
                    <a:gd name="connsiteX13" fmla="*/ 79490 w 457219"/>
                    <a:gd name="connsiteY13" fmla="*/ 323122 h 596454"/>
                    <a:gd name="connsiteX14" fmla="*/ 82816 w 457219"/>
                    <a:gd name="connsiteY14" fmla="*/ 315260 h 596454"/>
                    <a:gd name="connsiteX15" fmla="*/ 84933 w 457219"/>
                    <a:gd name="connsiteY15" fmla="*/ 310724 h 596454"/>
                    <a:gd name="connsiteX16" fmla="*/ 98087 w 457219"/>
                    <a:gd name="connsiteY16" fmla="*/ 272623 h 596454"/>
                    <a:gd name="connsiteX17" fmla="*/ 111694 w 457219"/>
                    <a:gd name="connsiteY17" fmla="*/ 233162 h 596454"/>
                    <a:gd name="connsiteX18" fmla="*/ 123941 w 457219"/>
                    <a:gd name="connsiteY18" fmla="*/ 203830 h 596454"/>
                    <a:gd name="connsiteX19" fmla="*/ 128930 w 457219"/>
                    <a:gd name="connsiteY19" fmla="*/ 192339 h 596454"/>
                    <a:gd name="connsiteX20" fmla="*/ 134070 w 457219"/>
                    <a:gd name="connsiteY20" fmla="*/ 177523 h 596454"/>
                    <a:gd name="connsiteX21" fmla="*/ 140572 w 457219"/>
                    <a:gd name="connsiteY21" fmla="*/ 154239 h 596454"/>
                    <a:gd name="connsiteX22" fmla="*/ 148585 w 457219"/>
                    <a:gd name="connsiteY22" fmla="*/ 129292 h 596454"/>
                    <a:gd name="connsiteX23" fmla="*/ 161437 w 457219"/>
                    <a:gd name="connsiteY23" fmla="*/ 90586 h 596454"/>
                    <a:gd name="connsiteX24" fmla="*/ 173381 w 457219"/>
                    <a:gd name="connsiteY24" fmla="*/ 51578 h 596454"/>
                    <a:gd name="connsiteX25" fmla="*/ 177463 w 457219"/>
                    <a:gd name="connsiteY25" fmla="*/ 36459 h 596454"/>
                    <a:gd name="connsiteX26" fmla="*/ 182604 w 457219"/>
                    <a:gd name="connsiteY26" fmla="*/ 21642 h 596454"/>
                    <a:gd name="connsiteX27" fmla="*/ 185930 w 457219"/>
                    <a:gd name="connsiteY27" fmla="*/ 12117 h 596454"/>
                    <a:gd name="connsiteX28" fmla="*/ 190163 w 457219"/>
                    <a:gd name="connsiteY28" fmla="*/ 2894 h 596454"/>
                    <a:gd name="connsiteX29" fmla="*/ 191827 w 457219"/>
                    <a:gd name="connsiteY29" fmla="*/ 1382 h 596454"/>
                    <a:gd name="connsiteX30" fmla="*/ 197572 w 457219"/>
                    <a:gd name="connsiteY30" fmla="*/ 173 h 596454"/>
                    <a:gd name="connsiteX31" fmla="*/ 266063 w 457219"/>
                    <a:gd name="connsiteY31" fmla="*/ 23910 h 596454"/>
                    <a:gd name="connsiteX32" fmla="*/ 293126 w 457219"/>
                    <a:gd name="connsiteY32" fmla="*/ 33284 h 596454"/>
                    <a:gd name="connsiteX33" fmla="*/ 318073 w 457219"/>
                    <a:gd name="connsiteY33" fmla="*/ 42960 h 596454"/>
                    <a:gd name="connsiteX34" fmla="*/ 338787 w 457219"/>
                    <a:gd name="connsiteY34" fmla="*/ 55509 h 596454"/>
                    <a:gd name="connsiteX35" fmla="*/ 356023 w 457219"/>
                    <a:gd name="connsiteY35" fmla="*/ 68966 h 596454"/>
                    <a:gd name="connsiteX36" fmla="*/ 386110 w 457219"/>
                    <a:gd name="connsiteY36" fmla="*/ 94215 h 596454"/>
                    <a:gd name="connsiteX37" fmla="*/ 401381 w 457219"/>
                    <a:gd name="connsiteY37" fmla="*/ 113265 h 596454"/>
                    <a:gd name="connsiteX38" fmla="*/ 415140 w 457219"/>
                    <a:gd name="connsiteY38" fmla="*/ 131862 h 596454"/>
                    <a:gd name="connsiteX39" fmla="*/ 429654 w 457219"/>
                    <a:gd name="connsiteY39" fmla="*/ 151215 h 596454"/>
                    <a:gd name="connsiteX40" fmla="*/ 442203 w 457219"/>
                    <a:gd name="connsiteY40" fmla="*/ 174801 h 596454"/>
                    <a:gd name="connsiteX41" fmla="*/ 450065 w 457219"/>
                    <a:gd name="connsiteY41" fmla="*/ 205796 h 596454"/>
                    <a:gd name="connsiteX42" fmla="*/ 455659 w 457219"/>
                    <a:gd name="connsiteY42" fmla="*/ 234371 h 596454"/>
                    <a:gd name="connsiteX43" fmla="*/ 453845 w 457219"/>
                    <a:gd name="connsiteY43" fmla="*/ 262493 h 596454"/>
                    <a:gd name="connsiteX44" fmla="*/ 450519 w 457219"/>
                    <a:gd name="connsiteY44" fmla="*/ 289103 h 596454"/>
                    <a:gd name="connsiteX45" fmla="*/ 449158 w 457219"/>
                    <a:gd name="connsiteY45" fmla="*/ 309968 h 596454"/>
                    <a:gd name="connsiteX46" fmla="*/ 438725 w 457219"/>
                    <a:gd name="connsiteY46" fmla="*/ 355326 h 596454"/>
                    <a:gd name="connsiteX47" fmla="*/ 419524 w 457219"/>
                    <a:gd name="connsiteY47" fmla="*/ 395544 h 596454"/>
                    <a:gd name="connsiteX48" fmla="*/ 407882 w 457219"/>
                    <a:gd name="connsiteY48" fmla="*/ 421398 h 596454"/>
                    <a:gd name="connsiteX49" fmla="*/ 394426 w 457219"/>
                    <a:gd name="connsiteY49" fmla="*/ 446496 h 596454"/>
                    <a:gd name="connsiteX50" fmla="*/ 385808 w 457219"/>
                    <a:gd name="connsiteY50" fmla="*/ 463732 h 596454"/>
                    <a:gd name="connsiteX51" fmla="*/ 378097 w 457219"/>
                    <a:gd name="connsiteY51" fmla="*/ 473862 h 596454"/>
                    <a:gd name="connsiteX52" fmla="*/ 370084 w 457219"/>
                    <a:gd name="connsiteY52" fmla="*/ 481724 h 596454"/>
                    <a:gd name="connsiteX53" fmla="*/ 360559 w 457219"/>
                    <a:gd name="connsiteY53" fmla="*/ 492307 h 596454"/>
                    <a:gd name="connsiteX54" fmla="*/ 352696 w 457219"/>
                    <a:gd name="connsiteY54" fmla="*/ 499716 h 596454"/>
                    <a:gd name="connsiteX55" fmla="*/ 340148 w 457219"/>
                    <a:gd name="connsiteY55" fmla="*/ 509695 h 596454"/>
                    <a:gd name="connsiteX56" fmla="*/ 327145 w 457219"/>
                    <a:gd name="connsiteY56" fmla="*/ 519522 h 596454"/>
                    <a:gd name="connsiteX57" fmla="*/ 318829 w 457219"/>
                    <a:gd name="connsiteY57" fmla="*/ 526780 h 596454"/>
                    <a:gd name="connsiteX58" fmla="*/ 295999 w 457219"/>
                    <a:gd name="connsiteY58" fmla="*/ 544923 h 596454"/>
                    <a:gd name="connsiteX59" fmla="*/ 265004 w 457219"/>
                    <a:gd name="connsiteY59" fmla="*/ 559286 h 596454"/>
                    <a:gd name="connsiteX60" fmla="*/ 252909 w 457219"/>
                    <a:gd name="connsiteY60" fmla="*/ 565183 h 596454"/>
                    <a:gd name="connsiteX61" fmla="*/ 235219 w 457219"/>
                    <a:gd name="connsiteY61" fmla="*/ 573347 h 596454"/>
                    <a:gd name="connsiteX62" fmla="*/ 217378 w 457219"/>
                    <a:gd name="connsiteY62" fmla="*/ 580453 h 596454"/>
                    <a:gd name="connsiteX63" fmla="*/ 204073 w 457219"/>
                    <a:gd name="connsiteY63" fmla="*/ 584989 h 596454"/>
                    <a:gd name="connsiteX64" fmla="*/ 188803 w 457219"/>
                    <a:gd name="connsiteY64" fmla="*/ 587710 h 596454"/>
                    <a:gd name="connsiteX65" fmla="*/ 165519 w 457219"/>
                    <a:gd name="connsiteY65" fmla="*/ 591944 h 596454"/>
                    <a:gd name="connsiteX66" fmla="*/ 141933 w 457219"/>
                    <a:gd name="connsiteY66" fmla="*/ 595573 h 596454"/>
                    <a:gd name="connsiteX67" fmla="*/ 127872 w 457219"/>
                    <a:gd name="connsiteY67" fmla="*/ 596026 h 596454"/>
                    <a:gd name="connsiteX68" fmla="*/ 102471 w 457219"/>
                    <a:gd name="connsiteY68" fmla="*/ 589374 h 596454"/>
                    <a:gd name="connsiteX69" fmla="*/ 70418 w 457219"/>
                    <a:gd name="connsiteY69" fmla="*/ 580453 h 596454"/>
                    <a:gd name="connsiteX70" fmla="*/ 38517 w 457219"/>
                    <a:gd name="connsiteY70" fmla="*/ 571079 h 596454"/>
                    <a:gd name="connsiteX71" fmla="*/ 13570 w 457219"/>
                    <a:gd name="connsiteY71" fmla="*/ 563066 h 596454"/>
                    <a:gd name="connsiteX72" fmla="*/ 3137 w 457219"/>
                    <a:gd name="connsiteY72" fmla="*/ 559437 h 596454"/>
                    <a:gd name="connsiteX73" fmla="*/ 718 w 457219"/>
                    <a:gd name="connsiteY73" fmla="*/ 554297 h 596454"/>
                    <a:gd name="connsiteX74" fmla="*/ 113 w 457219"/>
                    <a:gd name="connsiteY74" fmla="*/ 549761 h 596454"/>
                    <a:gd name="connsiteX75" fmla="*/ 113 w 457219"/>
                    <a:gd name="connsiteY75" fmla="*/ 546586 h 596454"/>
                    <a:gd name="connsiteX76" fmla="*/ 18710 w 457219"/>
                    <a:gd name="connsiteY76" fmla="*/ 493063 h 596454"/>
                    <a:gd name="connsiteX77" fmla="*/ 134524 w 457219"/>
                    <a:gd name="connsiteY77" fmla="*/ 389345 h 596454"/>
                    <a:gd name="connsiteX78" fmla="*/ 115172 w 457219"/>
                    <a:gd name="connsiteY78" fmla="*/ 442262 h 596454"/>
                    <a:gd name="connsiteX79" fmla="*/ 97633 w 457219"/>
                    <a:gd name="connsiteY79" fmla="*/ 495785 h 596454"/>
                    <a:gd name="connsiteX80" fmla="*/ 146469 w 457219"/>
                    <a:gd name="connsiteY80" fmla="*/ 502589 h 596454"/>
                    <a:gd name="connsiteX81" fmla="*/ 192280 w 457219"/>
                    <a:gd name="connsiteY81" fmla="*/ 493366 h 596454"/>
                    <a:gd name="connsiteX82" fmla="*/ 217832 w 457219"/>
                    <a:gd name="connsiteY82" fmla="*/ 479305 h 596454"/>
                    <a:gd name="connsiteX83" fmla="*/ 235521 w 457219"/>
                    <a:gd name="connsiteY83" fmla="*/ 460406 h 596454"/>
                    <a:gd name="connsiteX84" fmla="*/ 250489 w 457219"/>
                    <a:gd name="connsiteY84" fmla="*/ 443169 h 596454"/>
                    <a:gd name="connsiteX85" fmla="*/ 265156 w 457219"/>
                    <a:gd name="connsiteY85" fmla="*/ 423817 h 596454"/>
                    <a:gd name="connsiteX86" fmla="*/ 276042 w 457219"/>
                    <a:gd name="connsiteY86" fmla="*/ 409453 h 596454"/>
                    <a:gd name="connsiteX87" fmla="*/ 285567 w 457219"/>
                    <a:gd name="connsiteY87" fmla="*/ 392520 h 596454"/>
                    <a:gd name="connsiteX88" fmla="*/ 294336 w 457219"/>
                    <a:gd name="connsiteY88" fmla="*/ 374830 h 596454"/>
                    <a:gd name="connsiteX89" fmla="*/ 302198 w 457219"/>
                    <a:gd name="connsiteY89" fmla="*/ 356838 h 596454"/>
                    <a:gd name="connsiteX90" fmla="*/ 308094 w 457219"/>
                    <a:gd name="connsiteY90" fmla="*/ 339753 h 596454"/>
                    <a:gd name="connsiteX91" fmla="*/ 322306 w 457219"/>
                    <a:gd name="connsiteY91" fmla="*/ 303164 h 596454"/>
                    <a:gd name="connsiteX92" fmla="*/ 338031 w 457219"/>
                    <a:gd name="connsiteY92" fmla="*/ 253270 h 596454"/>
                    <a:gd name="connsiteX93" fmla="*/ 339996 w 457219"/>
                    <a:gd name="connsiteY93" fmla="*/ 247525 h 596454"/>
                    <a:gd name="connsiteX94" fmla="*/ 340752 w 457219"/>
                    <a:gd name="connsiteY94" fmla="*/ 202016 h 596454"/>
                    <a:gd name="connsiteX95" fmla="*/ 325330 w 457219"/>
                    <a:gd name="connsiteY95" fmla="*/ 157263 h 596454"/>
                    <a:gd name="connsiteX96" fmla="*/ 312630 w 457219"/>
                    <a:gd name="connsiteY96" fmla="*/ 136851 h 596454"/>
                    <a:gd name="connsiteX97" fmla="*/ 282543 w 457219"/>
                    <a:gd name="connsiteY97" fmla="*/ 111602 h 596454"/>
                    <a:gd name="connsiteX98" fmla="*/ 263039 w 457219"/>
                    <a:gd name="connsiteY98" fmla="*/ 100111 h 596454"/>
                    <a:gd name="connsiteX99" fmla="*/ 240057 w 457219"/>
                    <a:gd name="connsiteY99" fmla="*/ 89528 h 596454"/>
                    <a:gd name="connsiteX100" fmla="*/ 236580 w 457219"/>
                    <a:gd name="connsiteY100" fmla="*/ 93610 h 596454"/>
                    <a:gd name="connsiteX101" fmla="*/ 235975 w 457219"/>
                    <a:gd name="connsiteY101" fmla="*/ 95576 h 596454"/>
                    <a:gd name="connsiteX102" fmla="*/ 233405 w 457219"/>
                    <a:gd name="connsiteY102" fmla="*/ 103135 h 596454"/>
                    <a:gd name="connsiteX103" fmla="*/ 222973 w 457219"/>
                    <a:gd name="connsiteY103" fmla="*/ 128838 h 596454"/>
                    <a:gd name="connsiteX104" fmla="*/ 213447 w 457219"/>
                    <a:gd name="connsiteY104" fmla="*/ 158019 h 596454"/>
                    <a:gd name="connsiteX105" fmla="*/ 201503 w 457219"/>
                    <a:gd name="connsiteY105" fmla="*/ 195363 h 596454"/>
                    <a:gd name="connsiteX106" fmla="*/ 185779 w 457219"/>
                    <a:gd name="connsiteY106" fmla="*/ 237849 h 596454"/>
                    <a:gd name="connsiteX107" fmla="*/ 181696 w 457219"/>
                    <a:gd name="connsiteY107" fmla="*/ 248130 h 596454"/>
                    <a:gd name="connsiteX108" fmla="*/ 177615 w 457219"/>
                    <a:gd name="connsiteY108" fmla="*/ 258411 h 596454"/>
                    <a:gd name="connsiteX109" fmla="*/ 168996 w 457219"/>
                    <a:gd name="connsiteY109" fmla="*/ 283207 h 596454"/>
                    <a:gd name="connsiteX110" fmla="*/ 162041 w 457219"/>
                    <a:gd name="connsiteY110" fmla="*/ 309514 h 596454"/>
                    <a:gd name="connsiteX111" fmla="*/ 147678 w 457219"/>
                    <a:gd name="connsiteY111" fmla="*/ 349278 h 596454"/>
                    <a:gd name="connsiteX112" fmla="*/ 134524 w 457219"/>
                    <a:gd name="connsiteY112" fmla="*/ 389345 h 59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7219" h="596454">
                      <a:moveTo>
                        <a:pt x="18710" y="493063"/>
                      </a:moveTo>
                      <a:cubicBezTo>
                        <a:pt x="20676" y="489435"/>
                        <a:pt x="22036" y="485655"/>
                        <a:pt x="22641" y="481724"/>
                      </a:cubicBezTo>
                      <a:cubicBezTo>
                        <a:pt x="23246" y="477642"/>
                        <a:pt x="25060" y="473711"/>
                        <a:pt x="27933" y="469628"/>
                      </a:cubicBezTo>
                      <a:cubicBezTo>
                        <a:pt x="28991" y="468570"/>
                        <a:pt x="30201" y="466604"/>
                        <a:pt x="31713" y="463429"/>
                      </a:cubicBezTo>
                      <a:cubicBezTo>
                        <a:pt x="33073" y="460406"/>
                        <a:pt x="33829" y="457835"/>
                        <a:pt x="33829" y="455719"/>
                      </a:cubicBezTo>
                      <a:lnTo>
                        <a:pt x="41238" y="425177"/>
                      </a:lnTo>
                      <a:cubicBezTo>
                        <a:pt x="42296" y="419886"/>
                        <a:pt x="44111" y="414594"/>
                        <a:pt x="46681" y="409453"/>
                      </a:cubicBezTo>
                      <a:cubicBezTo>
                        <a:pt x="49100" y="404313"/>
                        <a:pt x="51368" y="398870"/>
                        <a:pt x="53333" y="393124"/>
                      </a:cubicBezTo>
                      <a:cubicBezTo>
                        <a:pt x="53636" y="390403"/>
                        <a:pt x="54241" y="387984"/>
                        <a:pt x="55299" y="385867"/>
                      </a:cubicBezTo>
                      <a:cubicBezTo>
                        <a:pt x="56357" y="383750"/>
                        <a:pt x="57416" y="381482"/>
                        <a:pt x="58172" y="378912"/>
                      </a:cubicBezTo>
                      <a:cubicBezTo>
                        <a:pt x="59986" y="371655"/>
                        <a:pt x="63010" y="364549"/>
                        <a:pt x="67092" y="357594"/>
                      </a:cubicBezTo>
                      <a:cubicBezTo>
                        <a:pt x="71326" y="350488"/>
                        <a:pt x="74047" y="343231"/>
                        <a:pt x="75105" y="335822"/>
                      </a:cubicBezTo>
                      <a:cubicBezTo>
                        <a:pt x="75256" y="335217"/>
                        <a:pt x="75861" y="333554"/>
                        <a:pt x="76768" y="331135"/>
                      </a:cubicBezTo>
                      <a:cubicBezTo>
                        <a:pt x="77676" y="328565"/>
                        <a:pt x="78583" y="325843"/>
                        <a:pt x="79490" y="323122"/>
                      </a:cubicBezTo>
                      <a:cubicBezTo>
                        <a:pt x="80397" y="320400"/>
                        <a:pt x="81607" y="317679"/>
                        <a:pt x="82816" y="315260"/>
                      </a:cubicBezTo>
                      <a:cubicBezTo>
                        <a:pt x="84026" y="312841"/>
                        <a:pt x="84782" y="311329"/>
                        <a:pt x="84933" y="310724"/>
                      </a:cubicBezTo>
                      <a:cubicBezTo>
                        <a:pt x="89771" y="298931"/>
                        <a:pt x="94156" y="286231"/>
                        <a:pt x="98087" y="272623"/>
                      </a:cubicBezTo>
                      <a:cubicBezTo>
                        <a:pt x="103076" y="258109"/>
                        <a:pt x="107612" y="244955"/>
                        <a:pt x="111694" y="233162"/>
                      </a:cubicBezTo>
                      <a:cubicBezTo>
                        <a:pt x="115776" y="221369"/>
                        <a:pt x="119858" y="211692"/>
                        <a:pt x="123941" y="203830"/>
                      </a:cubicBezTo>
                      <a:cubicBezTo>
                        <a:pt x="125604" y="200806"/>
                        <a:pt x="127418" y="197026"/>
                        <a:pt x="128930" y="192339"/>
                      </a:cubicBezTo>
                      <a:cubicBezTo>
                        <a:pt x="130593" y="187652"/>
                        <a:pt x="132257" y="182663"/>
                        <a:pt x="134070" y="177523"/>
                      </a:cubicBezTo>
                      <a:cubicBezTo>
                        <a:pt x="135885" y="170265"/>
                        <a:pt x="138002" y="162554"/>
                        <a:pt x="140572" y="154239"/>
                      </a:cubicBezTo>
                      <a:cubicBezTo>
                        <a:pt x="143142" y="145923"/>
                        <a:pt x="145864" y="137607"/>
                        <a:pt x="148585" y="129292"/>
                      </a:cubicBezTo>
                      <a:cubicBezTo>
                        <a:pt x="153575" y="114777"/>
                        <a:pt x="157959" y="101774"/>
                        <a:pt x="161437" y="90586"/>
                      </a:cubicBezTo>
                      <a:cubicBezTo>
                        <a:pt x="164915" y="79398"/>
                        <a:pt x="168845" y="66395"/>
                        <a:pt x="173381" y="51578"/>
                      </a:cubicBezTo>
                      <a:cubicBezTo>
                        <a:pt x="175195" y="46438"/>
                        <a:pt x="176556" y="41448"/>
                        <a:pt x="177463" y="36459"/>
                      </a:cubicBezTo>
                      <a:cubicBezTo>
                        <a:pt x="178522" y="31470"/>
                        <a:pt x="180184" y="26631"/>
                        <a:pt x="182604" y="21642"/>
                      </a:cubicBezTo>
                      <a:cubicBezTo>
                        <a:pt x="183058" y="20432"/>
                        <a:pt x="184116" y="17257"/>
                        <a:pt x="185930" y="12117"/>
                      </a:cubicBezTo>
                      <a:cubicBezTo>
                        <a:pt x="187744" y="6976"/>
                        <a:pt x="189105" y="3952"/>
                        <a:pt x="190163" y="2894"/>
                      </a:cubicBezTo>
                      <a:cubicBezTo>
                        <a:pt x="190315" y="2289"/>
                        <a:pt x="190919" y="1684"/>
                        <a:pt x="191827" y="1382"/>
                      </a:cubicBezTo>
                      <a:cubicBezTo>
                        <a:pt x="194397" y="173"/>
                        <a:pt x="196362" y="-281"/>
                        <a:pt x="197572" y="173"/>
                      </a:cubicBezTo>
                      <a:lnTo>
                        <a:pt x="266063" y="23910"/>
                      </a:lnTo>
                      <a:cubicBezTo>
                        <a:pt x="274983" y="26934"/>
                        <a:pt x="283903" y="30109"/>
                        <a:pt x="293126" y="33284"/>
                      </a:cubicBezTo>
                      <a:cubicBezTo>
                        <a:pt x="302349" y="36459"/>
                        <a:pt x="310665" y="39634"/>
                        <a:pt x="318073" y="42960"/>
                      </a:cubicBezTo>
                      <a:cubicBezTo>
                        <a:pt x="324877" y="45984"/>
                        <a:pt x="331681" y="50218"/>
                        <a:pt x="338787" y="55509"/>
                      </a:cubicBezTo>
                      <a:cubicBezTo>
                        <a:pt x="345893" y="60801"/>
                        <a:pt x="351487" y="65186"/>
                        <a:pt x="356023" y="68966"/>
                      </a:cubicBezTo>
                      <a:cubicBezTo>
                        <a:pt x="370538" y="80305"/>
                        <a:pt x="380516" y="88772"/>
                        <a:pt x="386110" y="94215"/>
                      </a:cubicBezTo>
                      <a:cubicBezTo>
                        <a:pt x="391705" y="99658"/>
                        <a:pt x="396694" y="106008"/>
                        <a:pt x="401381" y="113265"/>
                      </a:cubicBezTo>
                      <a:cubicBezTo>
                        <a:pt x="405614" y="119615"/>
                        <a:pt x="410150" y="125814"/>
                        <a:pt x="415140" y="131862"/>
                      </a:cubicBezTo>
                      <a:cubicBezTo>
                        <a:pt x="420129" y="137910"/>
                        <a:pt x="424967" y="144260"/>
                        <a:pt x="429654" y="151215"/>
                      </a:cubicBezTo>
                      <a:cubicBezTo>
                        <a:pt x="434341" y="158170"/>
                        <a:pt x="438575" y="166032"/>
                        <a:pt x="442203" y="174801"/>
                      </a:cubicBezTo>
                      <a:cubicBezTo>
                        <a:pt x="445983" y="183570"/>
                        <a:pt x="448553" y="193851"/>
                        <a:pt x="450065" y="205796"/>
                      </a:cubicBezTo>
                      <a:cubicBezTo>
                        <a:pt x="451275" y="214716"/>
                        <a:pt x="453089" y="224241"/>
                        <a:pt x="455659" y="234371"/>
                      </a:cubicBezTo>
                      <a:cubicBezTo>
                        <a:pt x="458230" y="244501"/>
                        <a:pt x="457625" y="253875"/>
                        <a:pt x="453845" y="262493"/>
                      </a:cubicBezTo>
                      <a:cubicBezTo>
                        <a:pt x="453694" y="273077"/>
                        <a:pt x="452635" y="281997"/>
                        <a:pt x="450519" y="289103"/>
                      </a:cubicBezTo>
                      <a:cubicBezTo>
                        <a:pt x="448402" y="296209"/>
                        <a:pt x="447948" y="303164"/>
                        <a:pt x="449158" y="309968"/>
                      </a:cubicBezTo>
                      <a:cubicBezTo>
                        <a:pt x="447495" y="325087"/>
                        <a:pt x="444017" y="340207"/>
                        <a:pt x="438725" y="355326"/>
                      </a:cubicBezTo>
                      <a:cubicBezTo>
                        <a:pt x="433434" y="370597"/>
                        <a:pt x="427084" y="383902"/>
                        <a:pt x="419524" y="395544"/>
                      </a:cubicBezTo>
                      <a:cubicBezTo>
                        <a:pt x="417105" y="404615"/>
                        <a:pt x="413174" y="413233"/>
                        <a:pt x="407882" y="421398"/>
                      </a:cubicBezTo>
                      <a:cubicBezTo>
                        <a:pt x="402590" y="429562"/>
                        <a:pt x="398054" y="437878"/>
                        <a:pt x="394426" y="446496"/>
                      </a:cubicBezTo>
                      <a:cubicBezTo>
                        <a:pt x="391099" y="453904"/>
                        <a:pt x="388227" y="459650"/>
                        <a:pt x="385808" y="463732"/>
                      </a:cubicBezTo>
                      <a:cubicBezTo>
                        <a:pt x="383389" y="467814"/>
                        <a:pt x="380667" y="471140"/>
                        <a:pt x="378097" y="473862"/>
                      </a:cubicBezTo>
                      <a:cubicBezTo>
                        <a:pt x="375375" y="476432"/>
                        <a:pt x="372654" y="479154"/>
                        <a:pt x="370084" y="481724"/>
                      </a:cubicBezTo>
                      <a:cubicBezTo>
                        <a:pt x="367362" y="484294"/>
                        <a:pt x="364187" y="487923"/>
                        <a:pt x="360559" y="492307"/>
                      </a:cubicBezTo>
                      <a:cubicBezTo>
                        <a:pt x="359198" y="493970"/>
                        <a:pt x="356628" y="496390"/>
                        <a:pt x="352696" y="499716"/>
                      </a:cubicBezTo>
                      <a:cubicBezTo>
                        <a:pt x="348765" y="503042"/>
                        <a:pt x="344532" y="506368"/>
                        <a:pt x="340148" y="509695"/>
                      </a:cubicBezTo>
                      <a:cubicBezTo>
                        <a:pt x="335763" y="513172"/>
                        <a:pt x="331378" y="516498"/>
                        <a:pt x="327145" y="519522"/>
                      </a:cubicBezTo>
                      <a:cubicBezTo>
                        <a:pt x="322912" y="522697"/>
                        <a:pt x="320038" y="525116"/>
                        <a:pt x="318829" y="526780"/>
                      </a:cubicBezTo>
                      <a:cubicBezTo>
                        <a:pt x="311270" y="536305"/>
                        <a:pt x="303710" y="542352"/>
                        <a:pt x="295999" y="544923"/>
                      </a:cubicBezTo>
                      <a:cubicBezTo>
                        <a:pt x="288288" y="547644"/>
                        <a:pt x="278007" y="552331"/>
                        <a:pt x="265004" y="559286"/>
                      </a:cubicBezTo>
                      <a:cubicBezTo>
                        <a:pt x="262434" y="560496"/>
                        <a:pt x="258352" y="562461"/>
                        <a:pt x="252909" y="565183"/>
                      </a:cubicBezTo>
                      <a:cubicBezTo>
                        <a:pt x="247315" y="567904"/>
                        <a:pt x="241418" y="570626"/>
                        <a:pt x="235219" y="573347"/>
                      </a:cubicBezTo>
                      <a:cubicBezTo>
                        <a:pt x="228869" y="576220"/>
                        <a:pt x="222973" y="578488"/>
                        <a:pt x="217378" y="580453"/>
                      </a:cubicBezTo>
                      <a:cubicBezTo>
                        <a:pt x="211785" y="582419"/>
                        <a:pt x="207249" y="583931"/>
                        <a:pt x="204073" y="584989"/>
                      </a:cubicBezTo>
                      <a:cubicBezTo>
                        <a:pt x="201050" y="585443"/>
                        <a:pt x="196060" y="586350"/>
                        <a:pt x="188803" y="587710"/>
                      </a:cubicBezTo>
                      <a:cubicBezTo>
                        <a:pt x="181546" y="589071"/>
                        <a:pt x="173835" y="590583"/>
                        <a:pt x="165519" y="591944"/>
                      </a:cubicBezTo>
                      <a:cubicBezTo>
                        <a:pt x="157204" y="593305"/>
                        <a:pt x="149341" y="594514"/>
                        <a:pt x="141933" y="595573"/>
                      </a:cubicBezTo>
                      <a:cubicBezTo>
                        <a:pt x="134524" y="596480"/>
                        <a:pt x="129837" y="596782"/>
                        <a:pt x="127872" y="596026"/>
                      </a:cubicBezTo>
                      <a:cubicBezTo>
                        <a:pt x="121370" y="594514"/>
                        <a:pt x="112904" y="592246"/>
                        <a:pt x="102471" y="589374"/>
                      </a:cubicBezTo>
                      <a:cubicBezTo>
                        <a:pt x="92039" y="586501"/>
                        <a:pt x="81455" y="583477"/>
                        <a:pt x="70418" y="580453"/>
                      </a:cubicBezTo>
                      <a:cubicBezTo>
                        <a:pt x="59381" y="577278"/>
                        <a:pt x="48797" y="574254"/>
                        <a:pt x="38517" y="571079"/>
                      </a:cubicBezTo>
                      <a:cubicBezTo>
                        <a:pt x="28235" y="567904"/>
                        <a:pt x="19920" y="565183"/>
                        <a:pt x="13570" y="563066"/>
                      </a:cubicBezTo>
                      <a:lnTo>
                        <a:pt x="3137" y="559437"/>
                      </a:lnTo>
                      <a:cubicBezTo>
                        <a:pt x="1625" y="557472"/>
                        <a:pt x="869" y="555809"/>
                        <a:pt x="718" y="554297"/>
                      </a:cubicBezTo>
                      <a:cubicBezTo>
                        <a:pt x="567" y="552785"/>
                        <a:pt x="265" y="551273"/>
                        <a:pt x="113" y="549761"/>
                      </a:cubicBezTo>
                      <a:cubicBezTo>
                        <a:pt x="-38" y="548249"/>
                        <a:pt x="-38" y="547191"/>
                        <a:pt x="113" y="546586"/>
                      </a:cubicBezTo>
                      <a:lnTo>
                        <a:pt x="18710" y="493063"/>
                      </a:lnTo>
                      <a:close/>
                      <a:moveTo>
                        <a:pt x="134524" y="389345"/>
                      </a:moveTo>
                      <a:cubicBezTo>
                        <a:pt x="128628" y="404313"/>
                        <a:pt x="122126" y="422002"/>
                        <a:pt x="115172" y="442262"/>
                      </a:cubicBezTo>
                      <a:cubicBezTo>
                        <a:pt x="108217" y="462522"/>
                        <a:pt x="102320" y="480363"/>
                        <a:pt x="97633" y="495785"/>
                      </a:cubicBezTo>
                      <a:cubicBezTo>
                        <a:pt x="116381" y="500925"/>
                        <a:pt x="132710" y="503193"/>
                        <a:pt x="146469" y="502589"/>
                      </a:cubicBezTo>
                      <a:cubicBezTo>
                        <a:pt x="160076" y="501984"/>
                        <a:pt x="175347" y="498960"/>
                        <a:pt x="192280" y="493366"/>
                      </a:cubicBezTo>
                      <a:cubicBezTo>
                        <a:pt x="203318" y="490039"/>
                        <a:pt x="211935" y="485353"/>
                        <a:pt x="217832" y="479305"/>
                      </a:cubicBezTo>
                      <a:cubicBezTo>
                        <a:pt x="223880" y="473257"/>
                        <a:pt x="229776" y="466907"/>
                        <a:pt x="235521" y="460406"/>
                      </a:cubicBezTo>
                      <a:cubicBezTo>
                        <a:pt x="240662" y="455719"/>
                        <a:pt x="245652" y="450124"/>
                        <a:pt x="250489" y="443169"/>
                      </a:cubicBezTo>
                      <a:cubicBezTo>
                        <a:pt x="255328" y="436366"/>
                        <a:pt x="260166" y="429864"/>
                        <a:pt x="265156" y="423817"/>
                      </a:cubicBezTo>
                      <a:cubicBezTo>
                        <a:pt x="267726" y="420490"/>
                        <a:pt x="271355" y="415652"/>
                        <a:pt x="276042" y="409453"/>
                      </a:cubicBezTo>
                      <a:cubicBezTo>
                        <a:pt x="280728" y="403254"/>
                        <a:pt x="283903" y="397660"/>
                        <a:pt x="285567" y="392520"/>
                      </a:cubicBezTo>
                      <a:cubicBezTo>
                        <a:pt x="286625" y="389345"/>
                        <a:pt x="289649" y="383448"/>
                        <a:pt x="294336" y="374830"/>
                      </a:cubicBezTo>
                      <a:cubicBezTo>
                        <a:pt x="299023" y="366212"/>
                        <a:pt x="301745" y="360164"/>
                        <a:pt x="302198" y="356838"/>
                      </a:cubicBezTo>
                      <a:lnTo>
                        <a:pt x="308094" y="339753"/>
                      </a:lnTo>
                      <a:cubicBezTo>
                        <a:pt x="312026" y="328414"/>
                        <a:pt x="316864" y="316167"/>
                        <a:pt x="322306" y="303164"/>
                      </a:cubicBezTo>
                      <a:cubicBezTo>
                        <a:pt x="327901" y="290162"/>
                        <a:pt x="333041" y="273530"/>
                        <a:pt x="338031" y="253270"/>
                      </a:cubicBezTo>
                      <a:lnTo>
                        <a:pt x="339996" y="247525"/>
                      </a:lnTo>
                      <a:cubicBezTo>
                        <a:pt x="344381" y="230591"/>
                        <a:pt x="344683" y="215472"/>
                        <a:pt x="340752" y="202016"/>
                      </a:cubicBezTo>
                      <a:cubicBezTo>
                        <a:pt x="336821" y="188560"/>
                        <a:pt x="331681" y="173743"/>
                        <a:pt x="325330" y="157263"/>
                      </a:cubicBezTo>
                      <a:cubicBezTo>
                        <a:pt x="322458" y="149249"/>
                        <a:pt x="318225" y="142446"/>
                        <a:pt x="312630" y="136851"/>
                      </a:cubicBezTo>
                      <a:cubicBezTo>
                        <a:pt x="307036" y="131409"/>
                        <a:pt x="297058" y="122942"/>
                        <a:pt x="282543" y="111602"/>
                      </a:cubicBezTo>
                      <a:cubicBezTo>
                        <a:pt x="278158" y="107974"/>
                        <a:pt x="271657" y="104042"/>
                        <a:pt x="263039" y="100111"/>
                      </a:cubicBezTo>
                      <a:cubicBezTo>
                        <a:pt x="254421" y="96029"/>
                        <a:pt x="246861" y="92552"/>
                        <a:pt x="240057" y="89528"/>
                      </a:cubicBezTo>
                      <a:cubicBezTo>
                        <a:pt x="237941" y="91645"/>
                        <a:pt x="236731" y="93005"/>
                        <a:pt x="236580" y="93610"/>
                      </a:cubicBezTo>
                      <a:lnTo>
                        <a:pt x="235975" y="95576"/>
                      </a:lnTo>
                      <a:lnTo>
                        <a:pt x="233405" y="103135"/>
                      </a:lnTo>
                      <a:cubicBezTo>
                        <a:pt x="229776" y="109637"/>
                        <a:pt x="226148" y="118255"/>
                        <a:pt x="222973" y="128838"/>
                      </a:cubicBezTo>
                      <a:cubicBezTo>
                        <a:pt x="219646" y="139422"/>
                        <a:pt x="216471" y="149098"/>
                        <a:pt x="213447" y="158019"/>
                      </a:cubicBezTo>
                      <a:cubicBezTo>
                        <a:pt x="209667" y="168753"/>
                        <a:pt x="205737" y="181302"/>
                        <a:pt x="201503" y="195363"/>
                      </a:cubicBezTo>
                      <a:cubicBezTo>
                        <a:pt x="197270" y="209576"/>
                        <a:pt x="192129" y="223637"/>
                        <a:pt x="185779" y="237849"/>
                      </a:cubicBezTo>
                      <a:cubicBezTo>
                        <a:pt x="184720" y="241024"/>
                        <a:pt x="183360" y="244501"/>
                        <a:pt x="181696" y="248130"/>
                      </a:cubicBezTo>
                      <a:cubicBezTo>
                        <a:pt x="180034" y="251759"/>
                        <a:pt x="178673" y="255236"/>
                        <a:pt x="177615" y="258411"/>
                      </a:cubicBezTo>
                      <a:cubicBezTo>
                        <a:pt x="175347" y="266878"/>
                        <a:pt x="172474" y="275194"/>
                        <a:pt x="168996" y="283207"/>
                      </a:cubicBezTo>
                      <a:cubicBezTo>
                        <a:pt x="165519" y="291220"/>
                        <a:pt x="163251" y="299989"/>
                        <a:pt x="162041" y="309514"/>
                      </a:cubicBezTo>
                      <a:cubicBezTo>
                        <a:pt x="156145" y="322366"/>
                        <a:pt x="151458" y="335671"/>
                        <a:pt x="147678" y="349278"/>
                      </a:cubicBezTo>
                      <a:cubicBezTo>
                        <a:pt x="144201" y="362886"/>
                        <a:pt x="139665" y="376191"/>
                        <a:pt x="134524" y="389345"/>
                      </a:cubicBezTo>
                      <a:close/>
                    </a:path>
                  </a:pathLst>
                </a:custGeom>
                <a:solidFill>
                  <a:srgbClr val="221F1F"/>
                </a:solidFill>
                <a:ln w="151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EC729C0-7CDC-AE48-BB03-C9096527C8A4}"/>
                    </a:ext>
                  </a:extLst>
                </p:cNvPr>
                <p:cNvSpPr/>
                <p:nvPr/>
              </p:nvSpPr>
              <p:spPr>
                <a:xfrm>
                  <a:off x="4620775" y="6233261"/>
                  <a:ext cx="451463" cy="598872"/>
                </a:xfrm>
                <a:custGeom>
                  <a:avLst/>
                  <a:gdLst>
                    <a:gd name="connsiteX0" fmla="*/ 216207 w 451463"/>
                    <a:gd name="connsiteY0" fmla="*/ 204263 h 598872"/>
                    <a:gd name="connsiteX1" fmla="*/ 258995 w 451463"/>
                    <a:gd name="connsiteY1" fmla="*/ 276684 h 598872"/>
                    <a:gd name="connsiteX2" fmla="*/ 307830 w 451463"/>
                    <a:gd name="connsiteY2" fmla="*/ 357119 h 598872"/>
                    <a:gd name="connsiteX3" fmla="*/ 320379 w 451463"/>
                    <a:gd name="connsiteY3" fmla="*/ 382822 h 598872"/>
                    <a:gd name="connsiteX4" fmla="*/ 335952 w 451463"/>
                    <a:gd name="connsiteY4" fmla="*/ 402477 h 598872"/>
                    <a:gd name="connsiteX5" fmla="*/ 346082 w 451463"/>
                    <a:gd name="connsiteY5" fmla="*/ 422133 h 598872"/>
                    <a:gd name="connsiteX6" fmla="*/ 358178 w 451463"/>
                    <a:gd name="connsiteY6" fmla="*/ 441788 h 598872"/>
                    <a:gd name="connsiteX7" fmla="*/ 360143 w 451463"/>
                    <a:gd name="connsiteY7" fmla="*/ 437705 h 598872"/>
                    <a:gd name="connsiteX8" fmla="*/ 360143 w 451463"/>
                    <a:gd name="connsiteY8" fmla="*/ 386451 h 598872"/>
                    <a:gd name="connsiteX9" fmla="*/ 360597 w 451463"/>
                    <a:gd name="connsiteY9" fmla="*/ 383881 h 598872"/>
                    <a:gd name="connsiteX10" fmla="*/ 361050 w 451463"/>
                    <a:gd name="connsiteY10" fmla="*/ 381310 h 598872"/>
                    <a:gd name="connsiteX11" fmla="*/ 359538 w 451463"/>
                    <a:gd name="connsiteY11" fmla="*/ 339581 h 598872"/>
                    <a:gd name="connsiteX12" fmla="*/ 359992 w 451463"/>
                    <a:gd name="connsiteY12" fmla="*/ 299817 h 598872"/>
                    <a:gd name="connsiteX13" fmla="*/ 361050 w 451463"/>
                    <a:gd name="connsiteY13" fmla="*/ 286663 h 598872"/>
                    <a:gd name="connsiteX14" fmla="*/ 361050 w 451463"/>
                    <a:gd name="connsiteY14" fmla="*/ 274568 h 598872"/>
                    <a:gd name="connsiteX15" fmla="*/ 359085 w 451463"/>
                    <a:gd name="connsiteY15" fmla="*/ 222254 h 598872"/>
                    <a:gd name="connsiteX16" fmla="*/ 359085 w 451463"/>
                    <a:gd name="connsiteY16" fmla="*/ 97520 h 598872"/>
                    <a:gd name="connsiteX17" fmla="*/ 359538 w 451463"/>
                    <a:gd name="connsiteY17" fmla="*/ 82400 h 598872"/>
                    <a:gd name="connsiteX18" fmla="*/ 359992 w 451463"/>
                    <a:gd name="connsiteY18" fmla="*/ 57756 h 598872"/>
                    <a:gd name="connsiteX19" fmla="*/ 359992 w 451463"/>
                    <a:gd name="connsiteY19" fmla="*/ 31146 h 598872"/>
                    <a:gd name="connsiteX20" fmla="*/ 359992 w 451463"/>
                    <a:gd name="connsiteY20" fmla="*/ 11037 h 598872"/>
                    <a:gd name="connsiteX21" fmla="*/ 361504 w 451463"/>
                    <a:gd name="connsiteY21" fmla="*/ 3478 h 598872"/>
                    <a:gd name="connsiteX22" fmla="*/ 371029 w 451463"/>
                    <a:gd name="connsiteY22" fmla="*/ 0 h 598872"/>
                    <a:gd name="connsiteX23" fmla="*/ 404292 w 451463"/>
                    <a:gd name="connsiteY23" fmla="*/ 0 h 598872"/>
                    <a:gd name="connsiteX24" fmla="*/ 425459 w 451463"/>
                    <a:gd name="connsiteY24" fmla="*/ 3024 h 598872"/>
                    <a:gd name="connsiteX25" fmla="*/ 441485 w 451463"/>
                    <a:gd name="connsiteY25" fmla="*/ 6048 h 598872"/>
                    <a:gd name="connsiteX26" fmla="*/ 446474 w 451463"/>
                    <a:gd name="connsiteY26" fmla="*/ 6048 h 598872"/>
                    <a:gd name="connsiteX27" fmla="*/ 446928 w 451463"/>
                    <a:gd name="connsiteY27" fmla="*/ 76050 h 598872"/>
                    <a:gd name="connsiteX28" fmla="*/ 447986 w 451463"/>
                    <a:gd name="connsiteY28" fmla="*/ 143483 h 598872"/>
                    <a:gd name="connsiteX29" fmla="*/ 449498 w 451463"/>
                    <a:gd name="connsiteY29" fmla="*/ 201843 h 598872"/>
                    <a:gd name="connsiteX30" fmla="*/ 451464 w 451463"/>
                    <a:gd name="connsiteY30" fmla="*/ 244631 h 598872"/>
                    <a:gd name="connsiteX31" fmla="*/ 451010 w 451463"/>
                    <a:gd name="connsiteY31" fmla="*/ 260204 h 598872"/>
                    <a:gd name="connsiteX32" fmla="*/ 450557 w 451463"/>
                    <a:gd name="connsiteY32" fmla="*/ 275777 h 598872"/>
                    <a:gd name="connsiteX33" fmla="*/ 450103 w 451463"/>
                    <a:gd name="connsiteY33" fmla="*/ 297851 h 598872"/>
                    <a:gd name="connsiteX34" fmla="*/ 450557 w 451463"/>
                    <a:gd name="connsiteY34" fmla="*/ 319926 h 598872"/>
                    <a:gd name="connsiteX35" fmla="*/ 450557 w 451463"/>
                    <a:gd name="connsiteY35" fmla="*/ 368156 h 598872"/>
                    <a:gd name="connsiteX36" fmla="*/ 450103 w 451463"/>
                    <a:gd name="connsiteY36" fmla="*/ 411398 h 598872"/>
                    <a:gd name="connsiteX37" fmla="*/ 448591 w 451463"/>
                    <a:gd name="connsiteY37" fmla="*/ 430448 h 598872"/>
                    <a:gd name="connsiteX38" fmla="*/ 447533 w 451463"/>
                    <a:gd name="connsiteY38" fmla="*/ 458570 h 598872"/>
                    <a:gd name="connsiteX39" fmla="*/ 447533 w 451463"/>
                    <a:gd name="connsiteY39" fmla="*/ 486692 h 598872"/>
                    <a:gd name="connsiteX40" fmla="*/ 447533 w 451463"/>
                    <a:gd name="connsiteY40" fmla="*/ 524491 h 598872"/>
                    <a:gd name="connsiteX41" fmla="*/ 447533 w 451463"/>
                    <a:gd name="connsiteY41" fmla="*/ 562289 h 598872"/>
                    <a:gd name="connsiteX42" fmla="*/ 447533 w 451463"/>
                    <a:gd name="connsiteY42" fmla="*/ 577408 h 598872"/>
                    <a:gd name="connsiteX43" fmla="*/ 448591 w 451463"/>
                    <a:gd name="connsiteY43" fmla="*/ 592528 h 598872"/>
                    <a:gd name="connsiteX44" fmla="*/ 437554 w 451463"/>
                    <a:gd name="connsiteY44" fmla="*/ 597517 h 598872"/>
                    <a:gd name="connsiteX45" fmla="*/ 404292 w 451463"/>
                    <a:gd name="connsiteY45" fmla="*/ 597517 h 598872"/>
                    <a:gd name="connsiteX46" fmla="*/ 385241 w 451463"/>
                    <a:gd name="connsiteY46" fmla="*/ 598575 h 598872"/>
                    <a:gd name="connsiteX47" fmla="*/ 375111 w 451463"/>
                    <a:gd name="connsiteY47" fmla="*/ 597517 h 598872"/>
                    <a:gd name="connsiteX48" fmla="*/ 366040 w 451463"/>
                    <a:gd name="connsiteY48" fmla="*/ 575896 h 598872"/>
                    <a:gd name="connsiteX49" fmla="*/ 357422 w 451463"/>
                    <a:gd name="connsiteY49" fmla="*/ 559265 h 598872"/>
                    <a:gd name="connsiteX50" fmla="*/ 347896 w 451463"/>
                    <a:gd name="connsiteY50" fmla="*/ 542634 h 598872"/>
                    <a:gd name="connsiteX51" fmla="*/ 335801 w 451463"/>
                    <a:gd name="connsiteY51" fmla="*/ 522071 h 598872"/>
                    <a:gd name="connsiteX52" fmla="*/ 327788 w 451463"/>
                    <a:gd name="connsiteY52" fmla="*/ 508464 h 598872"/>
                    <a:gd name="connsiteX53" fmla="*/ 318716 w 451463"/>
                    <a:gd name="connsiteY53" fmla="*/ 494856 h 598872"/>
                    <a:gd name="connsiteX54" fmla="*/ 308586 w 451463"/>
                    <a:gd name="connsiteY54" fmla="*/ 478225 h 598872"/>
                    <a:gd name="connsiteX55" fmla="*/ 295432 w 451463"/>
                    <a:gd name="connsiteY55" fmla="*/ 460687 h 598872"/>
                    <a:gd name="connsiteX56" fmla="*/ 270334 w 451463"/>
                    <a:gd name="connsiteY56" fmla="*/ 418957 h 598872"/>
                    <a:gd name="connsiteX57" fmla="*/ 244178 w 451463"/>
                    <a:gd name="connsiteY57" fmla="*/ 375111 h 598872"/>
                    <a:gd name="connsiteX58" fmla="*/ 211973 w 451463"/>
                    <a:gd name="connsiteY58" fmla="*/ 331265 h 598872"/>
                    <a:gd name="connsiteX59" fmla="*/ 175687 w 451463"/>
                    <a:gd name="connsiteY59" fmla="*/ 280464 h 598872"/>
                    <a:gd name="connsiteX60" fmla="*/ 152101 w 451463"/>
                    <a:gd name="connsiteY60" fmla="*/ 241154 h 598872"/>
                    <a:gd name="connsiteX61" fmla="*/ 125491 w 451463"/>
                    <a:gd name="connsiteY61" fmla="*/ 202902 h 598872"/>
                    <a:gd name="connsiteX62" fmla="*/ 125037 w 451463"/>
                    <a:gd name="connsiteY62" fmla="*/ 210915 h 598872"/>
                    <a:gd name="connsiteX63" fmla="*/ 124584 w 451463"/>
                    <a:gd name="connsiteY63" fmla="*/ 233594 h 598872"/>
                    <a:gd name="connsiteX64" fmla="*/ 123525 w 451463"/>
                    <a:gd name="connsiteY64" fmla="*/ 267310 h 598872"/>
                    <a:gd name="connsiteX65" fmla="*/ 123525 w 451463"/>
                    <a:gd name="connsiteY65" fmla="*/ 275324 h 598872"/>
                    <a:gd name="connsiteX66" fmla="*/ 123525 w 451463"/>
                    <a:gd name="connsiteY66" fmla="*/ 290897 h 598872"/>
                    <a:gd name="connsiteX67" fmla="*/ 122467 w 451463"/>
                    <a:gd name="connsiteY67" fmla="*/ 306470 h 598872"/>
                    <a:gd name="connsiteX68" fmla="*/ 120501 w 451463"/>
                    <a:gd name="connsiteY68" fmla="*/ 431204 h 598872"/>
                    <a:gd name="connsiteX69" fmla="*/ 122467 w 451463"/>
                    <a:gd name="connsiteY69" fmla="*/ 483517 h 598872"/>
                    <a:gd name="connsiteX70" fmla="*/ 122920 w 451463"/>
                    <a:gd name="connsiteY70" fmla="*/ 495612 h 598872"/>
                    <a:gd name="connsiteX71" fmla="*/ 122467 w 451463"/>
                    <a:gd name="connsiteY71" fmla="*/ 508766 h 598872"/>
                    <a:gd name="connsiteX72" fmla="*/ 123525 w 451463"/>
                    <a:gd name="connsiteY72" fmla="*/ 538400 h 598872"/>
                    <a:gd name="connsiteX73" fmla="*/ 123525 w 451463"/>
                    <a:gd name="connsiteY73" fmla="*/ 569093 h 598872"/>
                    <a:gd name="connsiteX74" fmla="*/ 123072 w 451463"/>
                    <a:gd name="connsiteY74" fmla="*/ 589201 h 598872"/>
                    <a:gd name="connsiteX75" fmla="*/ 119594 w 451463"/>
                    <a:gd name="connsiteY75" fmla="*/ 597214 h 598872"/>
                    <a:gd name="connsiteX76" fmla="*/ 40066 w 451463"/>
                    <a:gd name="connsiteY76" fmla="*/ 597214 h 598872"/>
                    <a:gd name="connsiteX77" fmla="*/ 23435 w 451463"/>
                    <a:gd name="connsiteY77" fmla="*/ 597668 h 598872"/>
                    <a:gd name="connsiteX78" fmla="*/ 6804 w 451463"/>
                    <a:gd name="connsiteY78" fmla="*/ 597214 h 598872"/>
                    <a:gd name="connsiteX79" fmla="*/ 5292 w 451463"/>
                    <a:gd name="connsiteY79" fmla="*/ 588596 h 598872"/>
                    <a:gd name="connsiteX80" fmla="*/ 4838 w 451463"/>
                    <a:gd name="connsiteY80" fmla="*/ 568488 h 598872"/>
                    <a:gd name="connsiteX81" fmla="*/ 4838 w 451463"/>
                    <a:gd name="connsiteY81" fmla="*/ 544902 h 598872"/>
                    <a:gd name="connsiteX82" fmla="*/ 4838 w 451463"/>
                    <a:gd name="connsiteY82" fmla="*/ 526758 h 598872"/>
                    <a:gd name="connsiteX83" fmla="*/ 5292 w 451463"/>
                    <a:gd name="connsiteY83" fmla="*/ 498032 h 598872"/>
                    <a:gd name="connsiteX84" fmla="*/ 4838 w 451463"/>
                    <a:gd name="connsiteY84" fmla="*/ 469305 h 598872"/>
                    <a:gd name="connsiteX85" fmla="*/ 5897 w 451463"/>
                    <a:gd name="connsiteY85" fmla="*/ 441636 h 598872"/>
                    <a:gd name="connsiteX86" fmla="*/ 5897 w 451463"/>
                    <a:gd name="connsiteY86" fmla="*/ 413968 h 598872"/>
                    <a:gd name="connsiteX87" fmla="*/ 5443 w 451463"/>
                    <a:gd name="connsiteY87" fmla="*/ 397337 h 598872"/>
                    <a:gd name="connsiteX88" fmla="*/ 4989 w 451463"/>
                    <a:gd name="connsiteY88" fmla="*/ 385695 h 598872"/>
                    <a:gd name="connsiteX89" fmla="*/ 3024 w 451463"/>
                    <a:gd name="connsiteY89" fmla="*/ 370575 h 598872"/>
                    <a:gd name="connsiteX90" fmla="*/ 3478 w 451463"/>
                    <a:gd name="connsiteY90" fmla="*/ 368005 h 598872"/>
                    <a:gd name="connsiteX91" fmla="*/ 3931 w 451463"/>
                    <a:gd name="connsiteY91" fmla="*/ 365435 h 598872"/>
                    <a:gd name="connsiteX92" fmla="*/ 1361 w 451463"/>
                    <a:gd name="connsiteY92" fmla="*/ 320077 h 598872"/>
                    <a:gd name="connsiteX93" fmla="*/ 907 w 451463"/>
                    <a:gd name="connsiteY93" fmla="*/ 276835 h 598872"/>
                    <a:gd name="connsiteX94" fmla="*/ 1966 w 451463"/>
                    <a:gd name="connsiteY94" fmla="*/ 263682 h 598872"/>
                    <a:gd name="connsiteX95" fmla="*/ 1966 w 451463"/>
                    <a:gd name="connsiteY95" fmla="*/ 251586 h 598872"/>
                    <a:gd name="connsiteX96" fmla="*/ 0 w 451463"/>
                    <a:gd name="connsiteY96" fmla="*/ 199273 h 598872"/>
                    <a:gd name="connsiteX97" fmla="*/ 3024 w 451463"/>
                    <a:gd name="connsiteY97" fmla="*/ 74538 h 598872"/>
                    <a:gd name="connsiteX98" fmla="*/ 2570 w 451463"/>
                    <a:gd name="connsiteY98" fmla="*/ 58965 h 598872"/>
                    <a:gd name="connsiteX99" fmla="*/ 1058 w 451463"/>
                    <a:gd name="connsiteY99" fmla="*/ 43393 h 598872"/>
                    <a:gd name="connsiteX100" fmla="*/ 7106 w 451463"/>
                    <a:gd name="connsiteY100" fmla="*/ 34321 h 598872"/>
                    <a:gd name="connsiteX101" fmla="*/ 24191 w 451463"/>
                    <a:gd name="connsiteY101" fmla="*/ 33868 h 598872"/>
                    <a:gd name="connsiteX102" fmla="*/ 52313 w 451463"/>
                    <a:gd name="connsiteY102" fmla="*/ 34321 h 598872"/>
                    <a:gd name="connsiteX103" fmla="*/ 71968 w 451463"/>
                    <a:gd name="connsiteY103" fmla="*/ 32809 h 598872"/>
                    <a:gd name="connsiteX104" fmla="*/ 86634 w 451463"/>
                    <a:gd name="connsiteY104" fmla="*/ 31297 h 598872"/>
                    <a:gd name="connsiteX105" fmla="*/ 95252 w 451463"/>
                    <a:gd name="connsiteY105" fmla="*/ 32809 h 598872"/>
                    <a:gd name="connsiteX106" fmla="*/ 104777 w 451463"/>
                    <a:gd name="connsiteY106" fmla="*/ 34321 h 598872"/>
                    <a:gd name="connsiteX107" fmla="*/ 125944 w 451463"/>
                    <a:gd name="connsiteY107" fmla="*/ 34321 h 598872"/>
                    <a:gd name="connsiteX108" fmla="*/ 134562 w 451463"/>
                    <a:gd name="connsiteY108" fmla="*/ 51406 h 598872"/>
                    <a:gd name="connsiteX109" fmla="*/ 145146 w 451463"/>
                    <a:gd name="connsiteY109" fmla="*/ 70456 h 598872"/>
                    <a:gd name="connsiteX110" fmla="*/ 161777 w 451463"/>
                    <a:gd name="connsiteY110" fmla="*/ 108255 h 598872"/>
                    <a:gd name="connsiteX111" fmla="*/ 172361 w 451463"/>
                    <a:gd name="connsiteY111" fmla="*/ 130934 h 598872"/>
                    <a:gd name="connsiteX112" fmla="*/ 182490 w 451463"/>
                    <a:gd name="connsiteY112" fmla="*/ 144995 h 598872"/>
                    <a:gd name="connsiteX113" fmla="*/ 194586 w 451463"/>
                    <a:gd name="connsiteY113" fmla="*/ 164045 h 598872"/>
                    <a:gd name="connsiteX114" fmla="*/ 206228 w 451463"/>
                    <a:gd name="connsiteY114" fmla="*/ 184607 h 598872"/>
                    <a:gd name="connsiteX115" fmla="*/ 216207 w 451463"/>
                    <a:gd name="connsiteY115" fmla="*/ 204263 h 59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51463" h="598872">
                      <a:moveTo>
                        <a:pt x="216207" y="204263"/>
                      </a:moveTo>
                      <a:cubicBezTo>
                        <a:pt x="229663" y="227093"/>
                        <a:pt x="243875" y="251284"/>
                        <a:pt x="258995" y="276684"/>
                      </a:cubicBezTo>
                      <a:cubicBezTo>
                        <a:pt x="274114" y="302236"/>
                        <a:pt x="290292" y="328997"/>
                        <a:pt x="307830" y="357119"/>
                      </a:cubicBezTo>
                      <a:cubicBezTo>
                        <a:pt x="311156" y="366493"/>
                        <a:pt x="315390" y="375111"/>
                        <a:pt x="320379" y="382822"/>
                      </a:cubicBezTo>
                      <a:cubicBezTo>
                        <a:pt x="325368" y="390533"/>
                        <a:pt x="330660" y="397034"/>
                        <a:pt x="335952" y="402477"/>
                      </a:cubicBezTo>
                      <a:cubicBezTo>
                        <a:pt x="338673" y="407920"/>
                        <a:pt x="342000" y="414422"/>
                        <a:pt x="346082" y="422133"/>
                      </a:cubicBezTo>
                      <a:cubicBezTo>
                        <a:pt x="350164" y="429843"/>
                        <a:pt x="354095" y="436345"/>
                        <a:pt x="358178" y="441788"/>
                      </a:cubicBezTo>
                      <a:lnTo>
                        <a:pt x="360143" y="437705"/>
                      </a:lnTo>
                      <a:lnTo>
                        <a:pt x="360143" y="386451"/>
                      </a:lnTo>
                      <a:cubicBezTo>
                        <a:pt x="360143" y="385090"/>
                        <a:pt x="360294" y="384334"/>
                        <a:pt x="360597" y="383881"/>
                      </a:cubicBezTo>
                      <a:cubicBezTo>
                        <a:pt x="360899" y="383578"/>
                        <a:pt x="361050" y="382671"/>
                        <a:pt x="361050" y="381310"/>
                      </a:cubicBezTo>
                      <a:cubicBezTo>
                        <a:pt x="358329" y="365888"/>
                        <a:pt x="357875" y="351979"/>
                        <a:pt x="359538" y="339581"/>
                      </a:cubicBezTo>
                      <a:cubicBezTo>
                        <a:pt x="361202" y="327183"/>
                        <a:pt x="361352" y="313878"/>
                        <a:pt x="359992" y="299817"/>
                      </a:cubicBezTo>
                      <a:cubicBezTo>
                        <a:pt x="360597" y="295130"/>
                        <a:pt x="361050" y="290745"/>
                        <a:pt x="361050" y="286663"/>
                      </a:cubicBezTo>
                      <a:cubicBezTo>
                        <a:pt x="361050" y="282581"/>
                        <a:pt x="361050" y="278650"/>
                        <a:pt x="361050" y="274568"/>
                      </a:cubicBezTo>
                      <a:lnTo>
                        <a:pt x="359085" y="222254"/>
                      </a:lnTo>
                      <a:lnTo>
                        <a:pt x="359085" y="97520"/>
                      </a:lnTo>
                      <a:cubicBezTo>
                        <a:pt x="359085" y="94799"/>
                        <a:pt x="359236" y="89809"/>
                        <a:pt x="359538" y="82400"/>
                      </a:cubicBezTo>
                      <a:cubicBezTo>
                        <a:pt x="359841" y="74992"/>
                        <a:pt x="359992" y="66828"/>
                        <a:pt x="359992" y="57756"/>
                      </a:cubicBezTo>
                      <a:cubicBezTo>
                        <a:pt x="359992" y="48685"/>
                        <a:pt x="359992" y="39764"/>
                        <a:pt x="359992" y="31146"/>
                      </a:cubicBezTo>
                      <a:cubicBezTo>
                        <a:pt x="359992" y="22377"/>
                        <a:pt x="359992" y="15724"/>
                        <a:pt x="359992" y="11037"/>
                      </a:cubicBezTo>
                      <a:cubicBezTo>
                        <a:pt x="359992" y="8316"/>
                        <a:pt x="360446" y="5897"/>
                        <a:pt x="361504" y="3478"/>
                      </a:cubicBezTo>
                      <a:cubicBezTo>
                        <a:pt x="362562" y="1210"/>
                        <a:pt x="365737" y="0"/>
                        <a:pt x="371029" y="0"/>
                      </a:cubicBezTo>
                      <a:lnTo>
                        <a:pt x="404292" y="0"/>
                      </a:lnTo>
                      <a:cubicBezTo>
                        <a:pt x="410339" y="0"/>
                        <a:pt x="417445" y="1059"/>
                        <a:pt x="425459" y="3024"/>
                      </a:cubicBezTo>
                      <a:cubicBezTo>
                        <a:pt x="433472" y="4989"/>
                        <a:pt x="438915" y="6048"/>
                        <a:pt x="441485" y="6048"/>
                      </a:cubicBezTo>
                      <a:lnTo>
                        <a:pt x="446474" y="6048"/>
                      </a:lnTo>
                      <a:cubicBezTo>
                        <a:pt x="446474" y="28878"/>
                        <a:pt x="446626" y="52162"/>
                        <a:pt x="446928" y="76050"/>
                      </a:cubicBezTo>
                      <a:cubicBezTo>
                        <a:pt x="447230" y="99939"/>
                        <a:pt x="447533" y="122316"/>
                        <a:pt x="447986" y="143483"/>
                      </a:cubicBezTo>
                      <a:cubicBezTo>
                        <a:pt x="448289" y="164650"/>
                        <a:pt x="448894" y="184154"/>
                        <a:pt x="449498" y="201843"/>
                      </a:cubicBezTo>
                      <a:cubicBezTo>
                        <a:pt x="450103" y="219684"/>
                        <a:pt x="450859" y="233897"/>
                        <a:pt x="451464" y="244631"/>
                      </a:cubicBezTo>
                      <a:cubicBezTo>
                        <a:pt x="450859" y="250074"/>
                        <a:pt x="450557" y="255215"/>
                        <a:pt x="451010" y="260204"/>
                      </a:cubicBezTo>
                      <a:cubicBezTo>
                        <a:pt x="451313" y="265194"/>
                        <a:pt x="451162" y="270485"/>
                        <a:pt x="450557" y="275777"/>
                      </a:cubicBezTo>
                      <a:cubicBezTo>
                        <a:pt x="449952" y="283186"/>
                        <a:pt x="449650" y="290594"/>
                        <a:pt x="450103" y="297851"/>
                      </a:cubicBezTo>
                      <a:cubicBezTo>
                        <a:pt x="450406" y="305260"/>
                        <a:pt x="450557" y="312668"/>
                        <a:pt x="450557" y="319926"/>
                      </a:cubicBezTo>
                      <a:lnTo>
                        <a:pt x="450557" y="368156"/>
                      </a:lnTo>
                      <a:cubicBezTo>
                        <a:pt x="451162" y="386299"/>
                        <a:pt x="451010" y="400663"/>
                        <a:pt x="450103" y="411398"/>
                      </a:cubicBezTo>
                      <a:cubicBezTo>
                        <a:pt x="449045" y="422133"/>
                        <a:pt x="448591" y="428483"/>
                        <a:pt x="448591" y="430448"/>
                      </a:cubicBezTo>
                      <a:cubicBezTo>
                        <a:pt x="447986" y="439822"/>
                        <a:pt x="447533" y="449196"/>
                        <a:pt x="447533" y="458570"/>
                      </a:cubicBezTo>
                      <a:cubicBezTo>
                        <a:pt x="447533" y="467944"/>
                        <a:pt x="447533" y="477318"/>
                        <a:pt x="447533" y="486692"/>
                      </a:cubicBezTo>
                      <a:cubicBezTo>
                        <a:pt x="448138" y="499392"/>
                        <a:pt x="448138" y="512093"/>
                        <a:pt x="447533" y="524491"/>
                      </a:cubicBezTo>
                      <a:cubicBezTo>
                        <a:pt x="446928" y="536888"/>
                        <a:pt x="446928" y="549437"/>
                        <a:pt x="447533" y="562289"/>
                      </a:cubicBezTo>
                      <a:cubicBezTo>
                        <a:pt x="447533" y="567581"/>
                        <a:pt x="447533" y="572721"/>
                        <a:pt x="447533" y="577408"/>
                      </a:cubicBezTo>
                      <a:cubicBezTo>
                        <a:pt x="447533" y="582095"/>
                        <a:pt x="447835" y="587084"/>
                        <a:pt x="448591" y="592528"/>
                      </a:cubicBezTo>
                      <a:cubicBezTo>
                        <a:pt x="448591" y="595854"/>
                        <a:pt x="444963" y="597517"/>
                        <a:pt x="437554" y="597517"/>
                      </a:cubicBezTo>
                      <a:lnTo>
                        <a:pt x="404292" y="597517"/>
                      </a:lnTo>
                      <a:cubicBezTo>
                        <a:pt x="396278" y="598878"/>
                        <a:pt x="389928" y="599180"/>
                        <a:pt x="385241" y="598575"/>
                      </a:cubicBezTo>
                      <a:cubicBezTo>
                        <a:pt x="380554" y="597970"/>
                        <a:pt x="377228" y="597517"/>
                        <a:pt x="375111" y="597517"/>
                      </a:cubicBezTo>
                      <a:cubicBezTo>
                        <a:pt x="371785" y="588748"/>
                        <a:pt x="368761" y="581642"/>
                        <a:pt x="366040" y="575896"/>
                      </a:cubicBezTo>
                      <a:cubicBezTo>
                        <a:pt x="363318" y="570151"/>
                        <a:pt x="360446" y="564708"/>
                        <a:pt x="357422" y="559265"/>
                      </a:cubicBezTo>
                      <a:cubicBezTo>
                        <a:pt x="354398" y="553973"/>
                        <a:pt x="351223" y="548379"/>
                        <a:pt x="347896" y="542634"/>
                      </a:cubicBezTo>
                      <a:cubicBezTo>
                        <a:pt x="344570" y="536888"/>
                        <a:pt x="340488" y="530085"/>
                        <a:pt x="335801" y="522071"/>
                      </a:cubicBezTo>
                      <a:cubicBezTo>
                        <a:pt x="333835" y="518745"/>
                        <a:pt x="331114" y="514209"/>
                        <a:pt x="327788" y="508464"/>
                      </a:cubicBezTo>
                      <a:cubicBezTo>
                        <a:pt x="324461" y="502718"/>
                        <a:pt x="321438" y="498183"/>
                        <a:pt x="318716" y="494856"/>
                      </a:cubicBezTo>
                      <a:cubicBezTo>
                        <a:pt x="314634" y="490170"/>
                        <a:pt x="311308" y="484575"/>
                        <a:pt x="308586" y="478225"/>
                      </a:cubicBezTo>
                      <a:cubicBezTo>
                        <a:pt x="305865" y="471875"/>
                        <a:pt x="301480" y="465979"/>
                        <a:pt x="295432" y="460687"/>
                      </a:cubicBezTo>
                      <a:cubicBezTo>
                        <a:pt x="286663" y="447230"/>
                        <a:pt x="278347" y="433321"/>
                        <a:pt x="270334" y="418957"/>
                      </a:cubicBezTo>
                      <a:cubicBezTo>
                        <a:pt x="262321" y="404594"/>
                        <a:pt x="253551" y="389928"/>
                        <a:pt x="244178" y="375111"/>
                      </a:cubicBezTo>
                      <a:cubicBezTo>
                        <a:pt x="234804" y="361050"/>
                        <a:pt x="224069" y="346384"/>
                        <a:pt x="211973" y="331265"/>
                      </a:cubicBezTo>
                      <a:cubicBezTo>
                        <a:pt x="199878" y="316146"/>
                        <a:pt x="187782" y="299212"/>
                        <a:pt x="175687" y="280464"/>
                      </a:cubicBezTo>
                      <a:cubicBezTo>
                        <a:pt x="170244" y="267764"/>
                        <a:pt x="162382" y="254610"/>
                        <a:pt x="152101" y="241154"/>
                      </a:cubicBezTo>
                      <a:cubicBezTo>
                        <a:pt x="141668" y="227698"/>
                        <a:pt x="132748" y="214997"/>
                        <a:pt x="125491" y="202902"/>
                      </a:cubicBezTo>
                      <a:cubicBezTo>
                        <a:pt x="125491" y="201541"/>
                        <a:pt x="125340" y="204263"/>
                        <a:pt x="125037" y="210915"/>
                      </a:cubicBezTo>
                      <a:cubicBezTo>
                        <a:pt x="124735" y="217568"/>
                        <a:pt x="124584" y="225127"/>
                        <a:pt x="124584" y="233594"/>
                      </a:cubicBezTo>
                      <a:cubicBezTo>
                        <a:pt x="124584" y="242061"/>
                        <a:pt x="124281" y="253249"/>
                        <a:pt x="123525" y="267310"/>
                      </a:cubicBezTo>
                      <a:lnTo>
                        <a:pt x="123525" y="275324"/>
                      </a:lnTo>
                      <a:cubicBezTo>
                        <a:pt x="124130" y="280767"/>
                        <a:pt x="124130" y="285907"/>
                        <a:pt x="123525" y="290897"/>
                      </a:cubicBezTo>
                      <a:cubicBezTo>
                        <a:pt x="122920" y="295886"/>
                        <a:pt x="122467" y="301178"/>
                        <a:pt x="122467" y="306470"/>
                      </a:cubicBezTo>
                      <a:lnTo>
                        <a:pt x="120501" y="431204"/>
                      </a:lnTo>
                      <a:lnTo>
                        <a:pt x="122467" y="483517"/>
                      </a:lnTo>
                      <a:cubicBezTo>
                        <a:pt x="122467" y="487599"/>
                        <a:pt x="122618" y="491530"/>
                        <a:pt x="122920" y="495612"/>
                      </a:cubicBezTo>
                      <a:cubicBezTo>
                        <a:pt x="123223" y="499695"/>
                        <a:pt x="123072" y="504079"/>
                        <a:pt x="122467" y="508766"/>
                      </a:cubicBezTo>
                      <a:cubicBezTo>
                        <a:pt x="123828" y="518140"/>
                        <a:pt x="124130" y="528119"/>
                        <a:pt x="123525" y="538400"/>
                      </a:cubicBezTo>
                      <a:cubicBezTo>
                        <a:pt x="122920" y="548832"/>
                        <a:pt x="122920" y="558963"/>
                        <a:pt x="123525" y="569093"/>
                      </a:cubicBezTo>
                      <a:cubicBezTo>
                        <a:pt x="124130" y="578467"/>
                        <a:pt x="123979" y="585119"/>
                        <a:pt x="123072" y="589201"/>
                      </a:cubicBezTo>
                      <a:cubicBezTo>
                        <a:pt x="122013" y="593284"/>
                        <a:pt x="120955" y="595854"/>
                        <a:pt x="119594" y="597214"/>
                      </a:cubicBezTo>
                      <a:lnTo>
                        <a:pt x="40066" y="597214"/>
                      </a:lnTo>
                      <a:cubicBezTo>
                        <a:pt x="34624" y="597214"/>
                        <a:pt x="29180" y="597366"/>
                        <a:pt x="23435" y="597668"/>
                      </a:cubicBezTo>
                      <a:cubicBezTo>
                        <a:pt x="17690" y="597970"/>
                        <a:pt x="12247" y="597819"/>
                        <a:pt x="6804" y="597214"/>
                      </a:cubicBezTo>
                      <a:cubicBezTo>
                        <a:pt x="6199" y="597214"/>
                        <a:pt x="5594" y="594342"/>
                        <a:pt x="5292" y="588596"/>
                      </a:cubicBezTo>
                      <a:cubicBezTo>
                        <a:pt x="4989" y="582851"/>
                        <a:pt x="4838" y="576199"/>
                        <a:pt x="4838" y="568488"/>
                      </a:cubicBezTo>
                      <a:cubicBezTo>
                        <a:pt x="4838" y="560777"/>
                        <a:pt x="4838" y="552915"/>
                        <a:pt x="4838" y="544902"/>
                      </a:cubicBezTo>
                      <a:cubicBezTo>
                        <a:pt x="4838" y="536888"/>
                        <a:pt x="4838" y="530841"/>
                        <a:pt x="4838" y="526758"/>
                      </a:cubicBezTo>
                      <a:cubicBezTo>
                        <a:pt x="4838" y="517384"/>
                        <a:pt x="4989" y="507859"/>
                        <a:pt x="5292" y="498032"/>
                      </a:cubicBezTo>
                      <a:cubicBezTo>
                        <a:pt x="5594" y="488355"/>
                        <a:pt x="5443" y="478679"/>
                        <a:pt x="4838" y="469305"/>
                      </a:cubicBezTo>
                      <a:cubicBezTo>
                        <a:pt x="4838" y="459931"/>
                        <a:pt x="5141" y="450708"/>
                        <a:pt x="5897" y="441636"/>
                      </a:cubicBezTo>
                      <a:cubicBezTo>
                        <a:pt x="6501" y="432565"/>
                        <a:pt x="6501" y="423342"/>
                        <a:pt x="5897" y="413968"/>
                      </a:cubicBezTo>
                      <a:cubicBezTo>
                        <a:pt x="5897" y="407316"/>
                        <a:pt x="5745" y="401721"/>
                        <a:pt x="5443" y="397337"/>
                      </a:cubicBezTo>
                      <a:cubicBezTo>
                        <a:pt x="5141" y="392952"/>
                        <a:pt x="4989" y="389172"/>
                        <a:pt x="4989" y="385695"/>
                      </a:cubicBezTo>
                      <a:lnTo>
                        <a:pt x="3024" y="370575"/>
                      </a:lnTo>
                      <a:cubicBezTo>
                        <a:pt x="3024" y="369215"/>
                        <a:pt x="3175" y="368459"/>
                        <a:pt x="3478" y="368005"/>
                      </a:cubicBezTo>
                      <a:cubicBezTo>
                        <a:pt x="3780" y="367703"/>
                        <a:pt x="3931" y="366796"/>
                        <a:pt x="3931" y="365435"/>
                      </a:cubicBezTo>
                      <a:cubicBezTo>
                        <a:pt x="1210" y="350013"/>
                        <a:pt x="454" y="334894"/>
                        <a:pt x="1361" y="320077"/>
                      </a:cubicBezTo>
                      <a:cubicBezTo>
                        <a:pt x="2419" y="305260"/>
                        <a:pt x="2268" y="290897"/>
                        <a:pt x="907" y="276835"/>
                      </a:cubicBezTo>
                      <a:cubicBezTo>
                        <a:pt x="1512" y="272148"/>
                        <a:pt x="1966" y="267764"/>
                        <a:pt x="1966" y="263682"/>
                      </a:cubicBezTo>
                      <a:cubicBezTo>
                        <a:pt x="1966" y="259600"/>
                        <a:pt x="1966" y="255668"/>
                        <a:pt x="1966" y="251586"/>
                      </a:cubicBezTo>
                      <a:lnTo>
                        <a:pt x="0" y="199273"/>
                      </a:lnTo>
                      <a:lnTo>
                        <a:pt x="3024" y="74538"/>
                      </a:lnTo>
                      <a:cubicBezTo>
                        <a:pt x="3024" y="69247"/>
                        <a:pt x="2873" y="63955"/>
                        <a:pt x="2570" y="58965"/>
                      </a:cubicBezTo>
                      <a:cubicBezTo>
                        <a:pt x="2268" y="53976"/>
                        <a:pt x="1663" y="48685"/>
                        <a:pt x="1058" y="43393"/>
                      </a:cubicBezTo>
                      <a:lnTo>
                        <a:pt x="7106" y="34321"/>
                      </a:lnTo>
                      <a:cubicBezTo>
                        <a:pt x="10433" y="34321"/>
                        <a:pt x="16178" y="34170"/>
                        <a:pt x="24191" y="33868"/>
                      </a:cubicBezTo>
                      <a:cubicBezTo>
                        <a:pt x="32204" y="33565"/>
                        <a:pt x="41578" y="33716"/>
                        <a:pt x="52313" y="34321"/>
                      </a:cubicBezTo>
                      <a:cubicBezTo>
                        <a:pt x="61082" y="34321"/>
                        <a:pt x="67583" y="33868"/>
                        <a:pt x="71968" y="32809"/>
                      </a:cubicBezTo>
                      <a:cubicBezTo>
                        <a:pt x="76353" y="31751"/>
                        <a:pt x="81191" y="31297"/>
                        <a:pt x="86634" y="31297"/>
                      </a:cubicBezTo>
                      <a:cubicBezTo>
                        <a:pt x="89960" y="31297"/>
                        <a:pt x="92833" y="31751"/>
                        <a:pt x="95252" y="32809"/>
                      </a:cubicBezTo>
                      <a:cubicBezTo>
                        <a:pt x="97520" y="33868"/>
                        <a:pt x="100846" y="34321"/>
                        <a:pt x="104777" y="34321"/>
                      </a:cubicBezTo>
                      <a:lnTo>
                        <a:pt x="125944" y="34321"/>
                      </a:lnTo>
                      <a:cubicBezTo>
                        <a:pt x="127910" y="39764"/>
                        <a:pt x="130782" y="45358"/>
                        <a:pt x="134562" y="51406"/>
                      </a:cubicBezTo>
                      <a:cubicBezTo>
                        <a:pt x="138191" y="57454"/>
                        <a:pt x="141820" y="63804"/>
                        <a:pt x="145146" y="70456"/>
                      </a:cubicBezTo>
                      <a:cubicBezTo>
                        <a:pt x="152554" y="85273"/>
                        <a:pt x="157997" y="97822"/>
                        <a:pt x="161777" y="108255"/>
                      </a:cubicBezTo>
                      <a:cubicBezTo>
                        <a:pt x="165406" y="118687"/>
                        <a:pt x="169034" y="126247"/>
                        <a:pt x="172361" y="130934"/>
                      </a:cubicBezTo>
                      <a:cubicBezTo>
                        <a:pt x="175082" y="134260"/>
                        <a:pt x="178408" y="138947"/>
                        <a:pt x="182490" y="144995"/>
                      </a:cubicBezTo>
                      <a:cubicBezTo>
                        <a:pt x="186573" y="151043"/>
                        <a:pt x="190504" y="157393"/>
                        <a:pt x="194586" y="164045"/>
                      </a:cubicBezTo>
                      <a:cubicBezTo>
                        <a:pt x="198668" y="170698"/>
                        <a:pt x="202448" y="177652"/>
                        <a:pt x="206228" y="184607"/>
                      </a:cubicBezTo>
                      <a:cubicBezTo>
                        <a:pt x="209403" y="192772"/>
                        <a:pt x="212881" y="198971"/>
                        <a:pt x="216207" y="204263"/>
                      </a:cubicBezTo>
                      <a:close/>
                    </a:path>
                  </a:pathLst>
                </a:custGeom>
                <a:solidFill>
                  <a:srgbClr val="221F1F"/>
                </a:solidFill>
                <a:ln w="1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12474C0-A8F9-6E47-9791-E452E1E49A40}"/>
                    </a:ext>
                  </a:extLst>
                </p:cNvPr>
                <p:cNvSpPr/>
                <p:nvPr/>
              </p:nvSpPr>
              <p:spPr>
                <a:xfrm>
                  <a:off x="5133274" y="6214210"/>
                  <a:ext cx="472526" cy="630930"/>
                </a:xfrm>
                <a:custGeom>
                  <a:avLst/>
                  <a:gdLst>
                    <a:gd name="connsiteX0" fmla="*/ 449394 w 472526"/>
                    <a:gd name="connsiteY0" fmla="*/ 152856 h 630930"/>
                    <a:gd name="connsiteX1" fmla="*/ 461036 w 472526"/>
                    <a:gd name="connsiteY1" fmla="*/ 202599 h 630930"/>
                    <a:gd name="connsiteX2" fmla="*/ 467537 w 472526"/>
                    <a:gd name="connsiteY2" fmla="*/ 254459 h 630930"/>
                    <a:gd name="connsiteX3" fmla="*/ 472073 w 472526"/>
                    <a:gd name="connsiteY3" fmla="*/ 283186 h 630930"/>
                    <a:gd name="connsiteX4" fmla="*/ 472527 w 472526"/>
                    <a:gd name="connsiteY4" fmla="*/ 310854 h 630930"/>
                    <a:gd name="connsiteX5" fmla="*/ 472073 w 472526"/>
                    <a:gd name="connsiteY5" fmla="*/ 333533 h 630930"/>
                    <a:gd name="connsiteX6" fmla="*/ 467537 w 472526"/>
                    <a:gd name="connsiteY6" fmla="*/ 357119 h 630930"/>
                    <a:gd name="connsiteX7" fmla="*/ 466479 w 472526"/>
                    <a:gd name="connsiteY7" fmla="*/ 385241 h 630930"/>
                    <a:gd name="connsiteX8" fmla="*/ 459373 w 472526"/>
                    <a:gd name="connsiteY8" fmla="*/ 413363 h 630930"/>
                    <a:gd name="connsiteX9" fmla="*/ 456349 w 472526"/>
                    <a:gd name="connsiteY9" fmla="*/ 431506 h 630930"/>
                    <a:gd name="connsiteX10" fmla="*/ 451360 w 472526"/>
                    <a:gd name="connsiteY10" fmla="*/ 453581 h 630930"/>
                    <a:gd name="connsiteX11" fmla="*/ 439264 w 472526"/>
                    <a:gd name="connsiteY11" fmla="*/ 481702 h 630930"/>
                    <a:gd name="connsiteX12" fmla="*/ 423691 w 472526"/>
                    <a:gd name="connsiteY12" fmla="*/ 515419 h 630930"/>
                    <a:gd name="connsiteX13" fmla="*/ 407060 w 472526"/>
                    <a:gd name="connsiteY13" fmla="*/ 543087 h 630930"/>
                    <a:gd name="connsiteX14" fmla="*/ 399500 w 472526"/>
                    <a:gd name="connsiteY14" fmla="*/ 553217 h 630930"/>
                    <a:gd name="connsiteX15" fmla="*/ 387859 w 472526"/>
                    <a:gd name="connsiteY15" fmla="*/ 566371 h 630930"/>
                    <a:gd name="connsiteX16" fmla="*/ 375309 w 472526"/>
                    <a:gd name="connsiteY16" fmla="*/ 579525 h 630930"/>
                    <a:gd name="connsiteX17" fmla="*/ 364726 w 472526"/>
                    <a:gd name="connsiteY17" fmla="*/ 589655 h 630930"/>
                    <a:gd name="connsiteX18" fmla="*/ 346583 w 472526"/>
                    <a:gd name="connsiteY18" fmla="*/ 606286 h 630930"/>
                    <a:gd name="connsiteX19" fmla="*/ 325416 w 472526"/>
                    <a:gd name="connsiteY19" fmla="*/ 618835 h 630930"/>
                    <a:gd name="connsiteX20" fmla="*/ 317403 w 472526"/>
                    <a:gd name="connsiteY20" fmla="*/ 622312 h 630930"/>
                    <a:gd name="connsiteX21" fmla="*/ 308331 w 472526"/>
                    <a:gd name="connsiteY21" fmla="*/ 624883 h 630930"/>
                    <a:gd name="connsiteX22" fmla="*/ 284140 w 472526"/>
                    <a:gd name="connsiteY22" fmla="*/ 628360 h 630930"/>
                    <a:gd name="connsiteX23" fmla="*/ 262066 w 472526"/>
                    <a:gd name="connsiteY23" fmla="*/ 630931 h 630930"/>
                    <a:gd name="connsiteX24" fmla="*/ 243469 w 472526"/>
                    <a:gd name="connsiteY24" fmla="*/ 630931 h 630930"/>
                    <a:gd name="connsiteX25" fmla="*/ 219883 w 472526"/>
                    <a:gd name="connsiteY25" fmla="*/ 630477 h 630930"/>
                    <a:gd name="connsiteX26" fmla="*/ 197808 w 472526"/>
                    <a:gd name="connsiteY26" fmla="*/ 628965 h 630930"/>
                    <a:gd name="connsiteX27" fmla="*/ 184655 w 472526"/>
                    <a:gd name="connsiteY27" fmla="*/ 626999 h 630930"/>
                    <a:gd name="connsiteX28" fmla="*/ 150938 w 472526"/>
                    <a:gd name="connsiteY28" fmla="*/ 612938 h 630930"/>
                    <a:gd name="connsiteX29" fmla="*/ 122212 w 472526"/>
                    <a:gd name="connsiteY29" fmla="*/ 591771 h 630930"/>
                    <a:gd name="connsiteX30" fmla="*/ 79877 w 472526"/>
                    <a:gd name="connsiteY30" fmla="*/ 556543 h 630930"/>
                    <a:gd name="connsiteX31" fmla="*/ 44649 w 472526"/>
                    <a:gd name="connsiteY31" fmla="*/ 514814 h 630930"/>
                    <a:gd name="connsiteX32" fmla="*/ 23482 w 472526"/>
                    <a:gd name="connsiteY32" fmla="*/ 465071 h 630930"/>
                    <a:gd name="connsiteX33" fmla="*/ 17434 w 472526"/>
                    <a:gd name="connsiteY33" fmla="*/ 442997 h 630930"/>
                    <a:gd name="connsiteX34" fmla="*/ 11387 w 472526"/>
                    <a:gd name="connsiteY34" fmla="*/ 424854 h 630930"/>
                    <a:gd name="connsiteX35" fmla="*/ 2769 w 472526"/>
                    <a:gd name="connsiteY35" fmla="*/ 371482 h 630930"/>
                    <a:gd name="connsiteX36" fmla="*/ 199 w 472526"/>
                    <a:gd name="connsiteY36" fmla="*/ 321135 h 630930"/>
                    <a:gd name="connsiteX37" fmla="*/ 1257 w 472526"/>
                    <a:gd name="connsiteY37" fmla="*/ 293920 h 630930"/>
                    <a:gd name="connsiteX38" fmla="*/ 3222 w 472526"/>
                    <a:gd name="connsiteY38" fmla="*/ 264740 h 630930"/>
                    <a:gd name="connsiteX39" fmla="*/ 6246 w 472526"/>
                    <a:gd name="connsiteY39" fmla="*/ 249620 h 630930"/>
                    <a:gd name="connsiteX40" fmla="*/ 10328 w 472526"/>
                    <a:gd name="connsiteY40" fmla="*/ 223917 h 630930"/>
                    <a:gd name="connsiteX41" fmla="*/ 14411 w 472526"/>
                    <a:gd name="connsiteY41" fmla="*/ 197761 h 630930"/>
                    <a:gd name="connsiteX42" fmla="*/ 17434 w 472526"/>
                    <a:gd name="connsiteY42" fmla="*/ 182188 h 630930"/>
                    <a:gd name="connsiteX43" fmla="*/ 36031 w 472526"/>
                    <a:gd name="connsiteY43" fmla="*/ 129421 h 630930"/>
                    <a:gd name="connsiteX44" fmla="*/ 61734 w 472526"/>
                    <a:gd name="connsiteY44" fmla="*/ 87692 h 630930"/>
                    <a:gd name="connsiteX45" fmla="*/ 90915 w 472526"/>
                    <a:gd name="connsiteY45" fmla="*/ 55488 h 630930"/>
                    <a:gd name="connsiteX46" fmla="*/ 103464 w 472526"/>
                    <a:gd name="connsiteY46" fmla="*/ 45963 h 630930"/>
                    <a:gd name="connsiteX47" fmla="*/ 117071 w 472526"/>
                    <a:gd name="connsiteY47" fmla="*/ 37345 h 630930"/>
                    <a:gd name="connsiteX48" fmla="*/ 139145 w 472526"/>
                    <a:gd name="connsiteY48" fmla="*/ 24191 h 630930"/>
                    <a:gd name="connsiteX49" fmla="*/ 168326 w 472526"/>
                    <a:gd name="connsiteY49" fmla="*/ 11642 h 630930"/>
                    <a:gd name="connsiteX50" fmla="*/ 200530 w 472526"/>
                    <a:gd name="connsiteY50" fmla="*/ 4082 h 630930"/>
                    <a:gd name="connsiteX51" fmla="*/ 229257 w 472526"/>
                    <a:gd name="connsiteY51" fmla="*/ 1058 h 630930"/>
                    <a:gd name="connsiteX52" fmla="*/ 261007 w 472526"/>
                    <a:gd name="connsiteY52" fmla="*/ 0 h 630930"/>
                    <a:gd name="connsiteX53" fmla="*/ 284593 w 472526"/>
                    <a:gd name="connsiteY53" fmla="*/ 3024 h 630930"/>
                    <a:gd name="connsiteX54" fmla="*/ 306214 w 472526"/>
                    <a:gd name="connsiteY54" fmla="*/ 10130 h 630930"/>
                    <a:gd name="connsiteX55" fmla="*/ 318309 w 472526"/>
                    <a:gd name="connsiteY55" fmla="*/ 13607 h 630930"/>
                    <a:gd name="connsiteX56" fmla="*/ 335848 w 472526"/>
                    <a:gd name="connsiteY56" fmla="*/ 20713 h 630930"/>
                    <a:gd name="connsiteX57" fmla="*/ 355503 w 472526"/>
                    <a:gd name="connsiteY57" fmla="*/ 31751 h 630930"/>
                    <a:gd name="connsiteX58" fmla="*/ 372588 w 472526"/>
                    <a:gd name="connsiteY58" fmla="*/ 45358 h 630930"/>
                    <a:gd name="connsiteX59" fmla="*/ 390126 w 472526"/>
                    <a:gd name="connsiteY59" fmla="*/ 60024 h 630930"/>
                    <a:gd name="connsiteX60" fmla="*/ 406758 w 472526"/>
                    <a:gd name="connsiteY60" fmla="*/ 76655 h 630930"/>
                    <a:gd name="connsiteX61" fmla="*/ 412352 w 472526"/>
                    <a:gd name="connsiteY61" fmla="*/ 84668 h 630930"/>
                    <a:gd name="connsiteX62" fmla="*/ 418853 w 472526"/>
                    <a:gd name="connsiteY62" fmla="*/ 92682 h 630930"/>
                    <a:gd name="connsiteX63" fmla="*/ 437904 w 472526"/>
                    <a:gd name="connsiteY63" fmla="*/ 122920 h 630930"/>
                    <a:gd name="connsiteX64" fmla="*/ 449394 w 472526"/>
                    <a:gd name="connsiteY64" fmla="*/ 152856 h 630930"/>
                    <a:gd name="connsiteX65" fmla="*/ 239084 w 472526"/>
                    <a:gd name="connsiteY65" fmla="*/ 379344 h 630930"/>
                    <a:gd name="connsiteX66" fmla="*/ 244074 w 472526"/>
                    <a:gd name="connsiteY66" fmla="*/ 377379 h 630930"/>
                    <a:gd name="connsiteX67" fmla="*/ 250121 w 472526"/>
                    <a:gd name="connsiteY67" fmla="*/ 374355 h 630930"/>
                    <a:gd name="connsiteX68" fmla="*/ 260251 w 472526"/>
                    <a:gd name="connsiteY68" fmla="*/ 367854 h 630930"/>
                    <a:gd name="connsiteX69" fmla="*/ 268265 w 472526"/>
                    <a:gd name="connsiteY69" fmla="*/ 357270 h 630930"/>
                    <a:gd name="connsiteX70" fmla="*/ 272800 w 472526"/>
                    <a:gd name="connsiteY70" fmla="*/ 317053 h 630930"/>
                    <a:gd name="connsiteX71" fmla="*/ 273254 w 472526"/>
                    <a:gd name="connsiteY71" fmla="*/ 276835 h 630930"/>
                    <a:gd name="connsiteX72" fmla="*/ 269172 w 472526"/>
                    <a:gd name="connsiteY72" fmla="*/ 261262 h 630930"/>
                    <a:gd name="connsiteX73" fmla="*/ 256018 w 472526"/>
                    <a:gd name="connsiteY73" fmla="*/ 249620 h 630930"/>
                    <a:gd name="connsiteX74" fmla="*/ 241957 w 472526"/>
                    <a:gd name="connsiteY74" fmla="*/ 244631 h 630930"/>
                    <a:gd name="connsiteX75" fmla="*/ 228803 w 472526"/>
                    <a:gd name="connsiteY75" fmla="*/ 249620 h 630930"/>
                    <a:gd name="connsiteX76" fmla="*/ 224721 w 472526"/>
                    <a:gd name="connsiteY76" fmla="*/ 250679 h 630930"/>
                    <a:gd name="connsiteX77" fmla="*/ 220639 w 472526"/>
                    <a:gd name="connsiteY77" fmla="*/ 252644 h 630930"/>
                    <a:gd name="connsiteX78" fmla="*/ 216556 w 472526"/>
                    <a:gd name="connsiteY78" fmla="*/ 254610 h 630930"/>
                    <a:gd name="connsiteX79" fmla="*/ 207485 w 472526"/>
                    <a:gd name="connsiteY79" fmla="*/ 271695 h 630930"/>
                    <a:gd name="connsiteX80" fmla="*/ 203402 w 472526"/>
                    <a:gd name="connsiteY80" fmla="*/ 287721 h 630930"/>
                    <a:gd name="connsiteX81" fmla="*/ 203402 w 472526"/>
                    <a:gd name="connsiteY81" fmla="*/ 338068 h 630930"/>
                    <a:gd name="connsiteX82" fmla="*/ 211416 w 472526"/>
                    <a:gd name="connsiteY82" fmla="*/ 363167 h 630930"/>
                    <a:gd name="connsiteX83" fmla="*/ 228501 w 472526"/>
                    <a:gd name="connsiteY83" fmla="*/ 379193 h 630930"/>
                    <a:gd name="connsiteX84" fmla="*/ 239084 w 472526"/>
                    <a:gd name="connsiteY84" fmla="*/ 379193 h 63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2526" h="630930">
                      <a:moveTo>
                        <a:pt x="449394" y="152856"/>
                      </a:moveTo>
                      <a:cubicBezTo>
                        <a:pt x="452721" y="168883"/>
                        <a:pt x="456652" y="185514"/>
                        <a:pt x="461036" y="202599"/>
                      </a:cubicBezTo>
                      <a:cubicBezTo>
                        <a:pt x="465421" y="219684"/>
                        <a:pt x="467537" y="236920"/>
                        <a:pt x="467537" y="254459"/>
                      </a:cubicBezTo>
                      <a:cubicBezTo>
                        <a:pt x="470259" y="262472"/>
                        <a:pt x="471771" y="271997"/>
                        <a:pt x="472073" y="283186"/>
                      </a:cubicBezTo>
                      <a:cubicBezTo>
                        <a:pt x="472376" y="294222"/>
                        <a:pt x="472527" y="303445"/>
                        <a:pt x="472527" y="310854"/>
                      </a:cubicBezTo>
                      <a:cubicBezTo>
                        <a:pt x="472527" y="319623"/>
                        <a:pt x="472376" y="327183"/>
                        <a:pt x="472073" y="333533"/>
                      </a:cubicBezTo>
                      <a:cubicBezTo>
                        <a:pt x="471771" y="339883"/>
                        <a:pt x="470259" y="347745"/>
                        <a:pt x="467537" y="357119"/>
                      </a:cubicBezTo>
                      <a:cubicBezTo>
                        <a:pt x="467537" y="365132"/>
                        <a:pt x="467235" y="374506"/>
                        <a:pt x="466479" y="385241"/>
                      </a:cubicBezTo>
                      <a:cubicBezTo>
                        <a:pt x="465874" y="395976"/>
                        <a:pt x="463455" y="405350"/>
                        <a:pt x="459373" y="413363"/>
                      </a:cubicBezTo>
                      <a:cubicBezTo>
                        <a:pt x="457408" y="418050"/>
                        <a:pt x="456349" y="424098"/>
                        <a:pt x="456349" y="431506"/>
                      </a:cubicBezTo>
                      <a:cubicBezTo>
                        <a:pt x="456349" y="438915"/>
                        <a:pt x="454686" y="446323"/>
                        <a:pt x="451360" y="453581"/>
                      </a:cubicBezTo>
                      <a:lnTo>
                        <a:pt x="439264" y="481702"/>
                      </a:lnTo>
                      <a:cubicBezTo>
                        <a:pt x="434578" y="493042"/>
                        <a:pt x="429286" y="504381"/>
                        <a:pt x="423691" y="515419"/>
                      </a:cubicBezTo>
                      <a:cubicBezTo>
                        <a:pt x="417946" y="526456"/>
                        <a:pt x="412503" y="535679"/>
                        <a:pt x="407060" y="543087"/>
                      </a:cubicBezTo>
                      <a:cubicBezTo>
                        <a:pt x="405699" y="545809"/>
                        <a:pt x="403129" y="549135"/>
                        <a:pt x="399500" y="553217"/>
                      </a:cubicBezTo>
                      <a:cubicBezTo>
                        <a:pt x="395872" y="557299"/>
                        <a:pt x="391941" y="561684"/>
                        <a:pt x="387859" y="566371"/>
                      </a:cubicBezTo>
                      <a:cubicBezTo>
                        <a:pt x="383776" y="571058"/>
                        <a:pt x="379694" y="575442"/>
                        <a:pt x="375309" y="579525"/>
                      </a:cubicBezTo>
                      <a:cubicBezTo>
                        <a:pt x="370925" y="583607"/>
                        <a:pt x="367447" y="586933"/>
                        <a:pt x="364726" y="589655"/>
                      </a:cubicBezTo>
                      <a:cubicBezTo>
                        <a:pt x="358678" y="595702"/>
                        <a:pt x="352630" y="601297"/>
                        <a:pt x="346583" y="606286"/>
                      </a:cubicBezTo>
                      <a:cubicBezTo>
                        <a:pt x="340535" y="611275"/>
                        <a:pt x="333429" y="615509"/>
                        <a:pt x="325416" y="618835"/>
                      </a:cubicBezTo>
                      <a:cubicBezTo>
                        <a:pt x="322694" y="620196"/>
                        <a:pt x="319973" y="621405"/>
                        <a:pt x="317403" y="622312"/>
                      </a:cubicBezTo>
                      <a:cubicBezTo>
                        <a:pt x="314681" y="623371"/>
                        <a:pt x="311657" y="624127"/>
                        <a:pt x="308331" y="624883"/>
                      </a:cubicBezTo>
                      <a:cubicBezTo>
                        <a:pt x="299562" y="626243"/>
                        <a:pt x="291548" y="627453"/>
                        <a:pt x="284140" y="628360"/>
                      </a:cubicBezTo>
                      <a:cubicBezTo>
                        <a:pt x="276731" y="629419"/>
                        <a:pt x="269323" y="630175"/>
                        <a:pt x="262066" y="630931"/>
                      </a:cubicBezTo>
                      <a:cubicBezTo>
                        <a:pt x="257378" y="630931"/>
                        <a:pt x="251180" y="630931"/>
                        <a:pt x="243469" y="630931"/>
                      </a:cubicBezTo>
                      <a:cubicBezTo>
                        <a:pt x="235758" y="630931"/>
                        <a:pt x="227896" y="630779"/>
                        <a:pt x="219883" y="630477"/>
                      </a:cubicBezTo>
                      <a:cubicBezTo>
                        <a:pt x="211869" y="630175"/>
                        <a:pt x="204461" y="629570"/>
                        <a:pt x="197808" y="628965"/>
                      </a:cubicBezTo>
                      <a:cubicBezTo>
                        <a:pt x="191156" y="628360"/>
                        <a:pt x="186771" y="627604"/>
                        <a:pt x="184655" y="626999"/>
                      </a:cubicBezTo>
                      <a:cubicBezTo>
                        <a:pt x="172559" y="622312"/>
                        <a:pt x="161371" y="617625"/>
                        <a:pt x="150938" y="612938"/>
                      </a:cubicBezTo>
                      <a:cubicBezTo>
                        <a:pt x="140506" y="608252"/>
                        <a:pt x="130981" y="601145"/>
                        <a:pt x="122212" y="591771"/>
                      </a:cubicBezTo>
                      <a:lnTo>
                        <a:pt x="79877" y="556543"/>
                      </a:lnTo>
                      <a:cubicBezTo>
                        <a:pt x="65060" y="544448"/>
                        <a:pt x="53419" y="530538"/>
                        <a:pt x="44649" y="514814"/>
                      </a:cubicBezTo>
                      <a:cubicBezTo>
                        <a:pt x="35880" y="499090"/>
                        <a:pt x="28925" y="482458"/>
                        <a:pt x="23482" y="465071"/>
                      </a:cubicBezTo>
                      <a:cubicBezTo>
                        <a:pt x="20156" y="457058"/>
                        <a:pt x="18039" y="449649"/>
                        <a:pt x="17434" y="442997"/>
                      </a:cubicBezTo>
                      <a:cubicBezTo>
                        <a:pt x="16830" y="436344"/>
                        <a:pt x="14713" y="430296"/>
                        <a:pt x="11387" y="424854"/>
                      </a:cubicBezTo>
                      <a:cubicBezTo>
                        <a:pt x="8060" y="405350"/>
                        <a:pt x="5188" y="387660"/>
                        <a:pt x="2769" y="371482"/>
                      </a:cubicBezTo>
                      <a:cubicBezTo>
                        <a:pt x="349" y="355456"/>
                        <a:pt x="-406" y="338673"/>
                        <a:pt x="199" y="321135"/>
                      </a:cubicBezTo>
                      <a:cubicBezTo>
                        <a:pt x="803" y="313122"/>
                        <a:pt x="1257" y="304050"/>
                        <a:pt x="1257" y="293920"/>
                      </a:cubicBezTo>
                      <a:cubicBezTo>
                        <a:pt x="1257" y="283790"/>
                        <a:pt x="1861" y="274114"/>
                        <a:pt x="3222" y="264740"/>
                      </a:cubicBezTo>
                      <a:cubicBezTo>
                        <a:pt x="3827" y="262774"/>
                        <a:pt x="4885" y="257634"/>
                        <a:pt x="6246" y="249620"/>
                      </a:cubicBezTo>
                      <a:cubicBezTo>
                        <a:pt x="7607" y="241607"/>
                        <a:pt x="8968" y="232989"/>
                        <a:pt x="10328" y="223917"/>
                      </a:cubicBezTo>
                      <a:cubicBezTo>
                        <a:pt x="11689" y="214846"/>
                        <a:pt x="13050" y="206077"/>
                        <a:pt x="14411" y="197761"/>
                      </a:cubicBezTo>
                      <a:cubicBezTo>
                        <a:pt x="15772" y="189446"/>
                        <a:pt x="16678" y="184154"/>
                        <a:pt x="17434" y="182188"/>
                      </a:cubicBezTo>
                      <a:cubicBezTo>
                        <a:pt x="23482" y="162684"/>
                        <a:pt x="29681" y="145146"/>
                        <a:pt x="36031" y="129421"/>
                      </a:cubicBezTo>
                      <a:cubicBezTo>
                        <a:pt x="42381" y="113697"/>
                        <a:pt x="50999" y="99788"/>
                        <a:pt x="61734" y="87692"/>
                      </a:cubicBezTo>
                      <a:lnTo>
                        <a:pt x="90915" y="55488"/>
                      </a:lnTo>
                      <a:cubicBezTo>
                        <a:pt x="94241" y="52162"/>
                        <a:pt x="98474" y="48987"/>
                        <a:pt x="103464" y="45963"/>
                      </a:cubicBezTo>
                      <a:cubicBezTo>
                        <a:pt x="108453" y="42939"/>
                        <a:pt x="112989" y="40066"/>
                        <a:pt x="117071" y="37345"/>
                      </a:cubicBezTo>
                      <a:lnTo>
                        <a:pt x="139145" y="24191"/>
                      </a:lnTo>
                      <a:cubicBezTo>
                        <a:pt x="145798" y="19504"/>
                        <a:pt x="155626" y="15270"/>
                        <a:pt x="168326" y="11642"/>
                      </a:cubicBezTo>
                      <a:cubicBezTo>
                        <a:pt x="181026" y="8013"/>
                        <a:pt x="191761" y="5443"/>
                        <a:pt x="200530" y="4082"/>
                      </a:cubicBezTo>
                      <a:cubicBezTo>
                        <a:pt x="209299" y="2722"/>
                        <a:pt x="218824" y="1814"/>
                        <a:pt x="229257" y="1058"/>
                      </a:cubicBezTo>
                      <a:cubicBezTo>
                        <a:pt x="239689" y="454"/>
                        <a:pt x="250272" y="0"/>
                        <a:pt x="261007" y="0"/>
                      </a:cubicBezTo>
                      <a:cubicBezTo>
                        <a:pt x="270381" y="0"/>
                        <a:pt x="278243" y="1058"/>
                        <a:pt x="284593" y="3024"/>
                      </a:cubicBezTo>
                      <a:cubicBezTo>
                        <a:pt x="290944" y="4989"/>
                        <a:pt x="298201" y="7408"/>
                        <a:pt x="306214" y="10130"/>
                      </a:cubicBezTo>
                      <a:cubicBezTo>
                        <a:pt x="308936" y="10735"/>
                        <a:pt x="312867" y="11944"/>
                        <a:pt x="318309" y="13607"/>
                      </a:cubicBezTo>
                      <a:cubicBezTo>
                        <a:pt x="323601" y="15270"/>
                        <a:pt x="329498" y="17690"/>
                        <a:pt x="335848" y="20713"/>
                      </a:cubicBezTo>
                      <a:cubicBezTo>
                        <a:pt x="342198" y="23737"/>
                        <a:pt x="348700" y="27366"/>
                        <a:pt x="355503" y="31751"/>
                      </a:cubicBezTo>
                      <a:cubicBezTo>
                        <a:pt x="362156" y="36135"/>
                        <a:pt x="367901" y="40671"/>
                        <a:pt x="372588" y="45358"/>
                      </a:cubicBezTo>
                      <a:cubicBezTo>
                        <a:pt x="376670" y="50045"/>
                        <a:pt x="382416" y="54883"/>
                        <a:pt x="390126" y="60024"/>
                      </a:cubicBezTo>
                      <a:cubicBezTo>
                        <a:pt x="397837" y="65013"/>
                        <a:pt x="403432" y="70607"/>
                        <a:pt x="406758" y="76655"/>
                      </a:cubicBezTo>
                      <a:cubicBezTo>
                        <a:pt x="408119" y="79377"/>
                        <a:pt x="409933" y="82098"/>
                        <a:pt x="412352" y="84668"/>
                      </a:cubicBezTo>
                      <a:cubicBezTo>
                        <a:pt x="414620" y="87390"/>
                        <a:pt x="416888" y="90111"/>
                        <a:pt x="418853" y="92682"/>
                      </a:cubicBezTo>
                      <a:cubicBezTo>
                        <a:pt x="424145" y="100695"/>
                        <a:pt x="430646" y="110825"/>
                        <a:pt x="437904" y="122920"/>
                      </a:cubicBezTo>
                      <a:cubicBezTo>
                        <a:pt x="445766" y="134865"/>
                        <a:pt x="449394" y="144843"/>
                        <a:pt x="449394" y="152856"/>
                      </a:cubicBezTo>
                      <a:close/>
                      <a:moveTo>
                        <a:pt x="239084" y="379344"/>
                      </a:moveTo>
                      <a:cubicBezTo>
                        <a:pt x="241806" y="379344"/>
                        <a:pt x="243469" y="378740"/>
                        <a:pt x="244074" y="377379"/>
                      </a:cubicBezTo>
                      <a:cubicBezTo>
                        <a:pt x="244678" y="376018"/>
                        <a:pt x="246795" y="375111"/>
                        <a:pt x="250121" y="374355"/>
                      </a:cubicBezTo>
                      <a:cubicBezTo>
                        <a:pt x="254808" y="373750"/>
                        <a:pt x="258134" y="371482"/>
                        <a:pt x="260251" y="367854"/>
                      </a:cubicBezTo>
                      <a:cubicBezTo>
                        <a:pt x="262217" y="364225"/>
                        <a:pt x="264938" y="360597"/>
                        <a:pt x="268265" y="357270"/>
                      </a:cubicBezTo>
                      <a:cubicBezTo>
                        <a:pt x="270986" y="342453"/>
                        <a:pt x="272498" y="329148"/>
                        <a:pt x="272800" y="317053"/>
                      </a:cubicBezTo>
                      <a:cubicBezTo>
                        <a:pt x="273103" y="304957"/>
                        <a:pt x="273254" y="291501"/>
                        <a:pt x="273254" y="276835"/>
                      </a:cubicBezTo>
                      <a:cubicBezTo>
                        <a:pt x="273254" y="271543"/>
                        <a:pt x="271893" y="266252"/>
                        <a:pt x="269172" y="261262"/>
                      </a:cubicBezTo>
                      <a:cubicBezTo>
                        <a:pt x="266450" y="256273"/>
                        <a:pt x="262066" y="252342"/>
                        <a:pt x="256018" y="249620"/>
                      </a:cubicBezTo>
                      <a:cubicBezTo>
                        <a:pt x="249970" y="246294"/>
                        <a:pt x="245283" y="244631"/>
                        <a:pt x="241957" y="244631"/>
                      </a:cubicBezTo>
                      <a:cubicBezTo>
                        <a:pt x="238631" y="244631"/>
                        <a:pt x="234246" y="246294"/>
                        <a:pt x="228803" y="249620"/>
                      </a:cubicBezTo>
                      <a:cubicBezTo>
                        <a:pt x="227442" y="249620"/>
                        <a:pt x="226081" y="249923"/>
                        <a:pt x="224721" y="250679"/>
                      </a:cubicBezTo>
                      <a:cubicBezTo>
                        <a:pt x="223360" y="251284"/>
                        <a:pt x="221999" y="252039"/>
                        <a:pt x="220639" y="252644"/>
                      </a:cubicBezTo>
                      <a:lnTo>
                        <a:pt x="216556" y="254610"/>
                      </a:lnTo>
                      <a:cubicBezTo>
                        <a:pt x="213230" y="260657"/>
                        <a:pt x="210206" y="266403"/>
                        <a:pt x="207485" y="271695"/>
                      </a:cubicBezTo>
                      <a:cubicBezTo>
                        <a:pt x="204763" y="277138"/>
                        <a:pt x="203402" y="282430"/>
                        <a:pt x="203402" y="287721"/>
                      </a:cubicBezTo>
                      <a:lnTo>
                        <a:pt x="203402" y="338068"/>
                      </a:lnTo>
                      <a:cubicBezTo>
                        <a:pt x="204763" y="348803"/>
                        <a:pt x="207485" y="357119"/>
                        <a:pt x="211416" y="363167"/>
                      </a:cubicBezTo>
                      <a:cubicBezTo>
                        <a:pt x="215498" y="369214"/>
                        <a:pt x="221092" y="374658"/>
                        <a:pt x="228501" y="379193"/>
                      </a:cubicBezTo>
                      <a:lnTo>
                        <a:pt x="239084" y="379193"/>
                      </a:lnTo>
                      <a:close/>
                    </a:path>
                  </a:pathLst>
                </a:custGeom>
                <a:solidFill>
                  <a:srgbClr val="221F1F"/>
                </a:solidFill>
                <a:ln w="1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2E0201-7720-6E46-A662-5DA7ECC5F484}"/>
                    </a:ext>
                  </a:extLst>
                </p:cNvPr>
                <p:cNvSpPr/>
                <p:nvPr/>
              </p:nvSpPr>
              <p:spPr>
                <a:xfrm>
                  <a:off x="5635284" y="6247322"/>
                  <a:ext cx="852277" cy="581636"/>
                </a:xfrm>
                <a:custGeom>
                  <a:avLst/>
                  <a:gdLst>
                    <a:gd name="connsiteX0" fmla="*/ 717262 w 852277"/>
                    <a:gd name="connsiteY0" fmla="*/ 0 h 581636"/>
                    <a:gd name="connsiteX1" fmla="*/ 758538 w 852277"/>
                    <a:gd name="connsiteY1" fmla="*/ 3024 h 581636"/>
                    <a:gd name="connsiteX2" fmla="*/ 800872 w 852277"/>
                    <a:gd name="connsiteY2" fmla="*/ 4082 h 581636"/>
                    <a:gd name="connsiteX3" fmla="*/ 809944 w 852277"/>
                    <a:gd name="connsiteY3" fmla="*/ 4536 h 581636"/>
                    <a:gd name="connsiteX4" fmla="*/ 817957 w 852277"/>
                    <a:gd name="connsiteY4" fmla="*/ 4989 h 581636"/>
                    <a:gd name="connsiteX5" fmla="*/ 845172 w 852277"/>
                    <a:gd name="connsiteY5" fmla="*/ 4989 h 581636"/>
                    <a:gd name="connsiteX6" fmla="*/ 851220 w 852277"/>
                    <a:gd name="connsiteY6" fmla="*/ 5443 h 581636"/>
                    <a:gd name="connsiteX7" fmla="*/ 852278 w 852277"/>
                    <a:gd name="connsiteY7" fmla="*/ 11037 h 581636"/>
                    <a:gd name="connsiteX8" fmla="*/ 851220 w 852277"/>
                    <a:gd name="connsiteY8" fmla="*/ 24191 h 581636"/>
                    <a:gd name="connsiteX9" fmla="*/ 845172 w 852277"/>
                    <a:gd name="connsiteY9" fmla="*/ 40218 h 581636"/>
                    <a:gd name="connsiteX10" fmla="*/ 800872 w 852277"/>
                    <a:gd name="connsiteY10" fmla="*/ 157997 h 581636"/>
                    <a:gd name="connsiteX11" fmla="*/ 795883 w 852277"/>
                    <a:gd name="connsiteY11" fmla="*/ 171605 h 581636"/>
                    <a:gd name="connsiteX12" fmla="*/ 789381 w 852277"/>
                    <a:gd name="connsiteY12" fmla="*/ 190202 h 581636"/>
                    <a:gd name="connsiteX13" fmla="*/ 782275 w 852277"/>
                    <a:gd name="connsiteY13" fmla="*/ 209252 h 581636"/>
                    <a:gd name="connsiteX14" fmla="*/ 777740 w 852277"/>
                    <a:gd name="connsiteY14" fmla="*/ 223313 h 581636"/>
                    <a:gd name="connsiteX15" fmla="*/ 769121 w 852277"/>
                    <a:gd name="connsiteY15" fmla="*/ 238886 h 581636"/>
                    <a:gd name="connsiteX16" fmla="*/ 757026 w 852277"/>
                    <a:gd name="connsiteY16" fmla="*/ 266101 h 581636"/>
                    <a:gd name="connsiteX17" fmla="*/ 744930 w 852277"/>
                    <a:gd name="connsiteY17" fmla="*/ 293315 h 581636"/>
                    <a:gd name="connsiteX18" fmla="*/ 736313 w 852277"/>
                    <a:gd name="connsiteY18" fmla="*/ 309947 h 581636"/>
                    <a:gd name="connsiteX19" fmla="*/ 730718 w 852277"/>
                    <a:gd name="connsiteY19" fmla="*/ 325520 h 581636"/>
                    <a:gd name="connsiteX20" fmla="*/ 724217 w 852277"/>
                    <a:gd name="connsiteY20" fmla="*/ 346082 h 581636"/>
                    <a:gd name="connsiteX21" fmla="*/ 704562 w 852277"/>
                    <a:gd name="connsiteY21" fmla="*/ 390382 h 581636"/>
                    <a:gd name="connsiteX22" fmla="*/ 687931 w 852277"/>
                    <a:gd name="connsiteY22" fmla="*/ 429692 h 581636"/>
                    <a:gd name="connsiteX23" fmla="*/ 681883 w 852277"/>
                    <a:gd name="connsiteY23" fmla="*/ 442241 h 581636"/>
                    <a:gd name="connsiteX24" fmla="*/ 675381 w 852277"/>
                    <a:gd name="connsiteY24" fmla="*/ 459780 h 581636"/>
                    <a:gd name="connsiteX25" fmla="*/ 668880 w 852277"/>
                    <a:gd name="connsiteY25" fmla="*/ 477318 h 581636"/>
                    <a:gd name="connsiteX26" fmla="*/ 663890 w 852277"/>
                    <a:gd name="connsiteY26" fmla="*/ 489867 h 581636"/>
                    <a:gd name="connsiteX27" fmla="*/ 654366 w 852277"/>
                    <a:gd name="connsiteY27" fmla="*/ 513453 h 581636"/>
                    <a:gd name="connsiteX28" fmla="*/ 645747 w 852277"/>
                    <a:gd name="connsiteY28" fmla="*/ 537039 h 581636"/>
                    <a:gd name="connsiteX29" fmla="*/ 638188 w 852277"/>
                    <a:gd name="connsiteY29" fmla="*/ 559114 h 581636"/>
                    <a:gd name="connsiteX30" fmla="*/ 631687 w 852277"/>
                    <a:gd name="connsiteY30" fmla="*/ 580281 h 581636"/>
                    <a:gd name="connsiteX31" fmla="*/ 615660 w 852277"/>
                    <a:gd name="connsiteY31" fmla="*/ 580281 h 581636"/>
                    <a:gd name="connsiteX32" fmla="*/ 606588 w 852277"/>
                    <a:gd name="connsiteY32" fmla="*/ 579222 h 581636"/>
                    <a:gd name="connsiteX33" fmla="*/ 591469 w 852277"/>
                    <a:gd name="connsiteY33" fmla="*/ 580281 h 581636"/>
                    <a:gd name="connsiteX34" fmla="*/ 571360 w 852277"/>
                    <a:gd name="connsiteY34" fmla="*/ 581339 h 581636"/>
                    <a:gd name="connsiteX35" fmla="*/ 554276 w 852277"/>
                    <a:gd name="connsiteY35" fmla="*/ 580281 h 581636"/>
                    <a:gd name="connsiteX36" fmla="*/ 519047 w 852277"/>
                    <a:gd name="connsiteY36" fmla="*/ 580281 h 581636"/>
                    <a:gd name="connsiteX37" fmla="*/ 511941 w 852277"/>
                    <a:gd name="connsiteY37" fmla="*/ 577257 h 581636"/>
                    <a:gd name="connsiteX38" fmla="*/ 507859 w 852277"/>
                    <a:gd name="connsiteY38" fmla="*/ 574233 h 581636"/>
                    <a:gd name="connsiteX39" fmla="*/ 503323 w 852277"/>
                    <a:gd name="connsiteY39" fmla="*/ 557602 h 581636"/>
                    <a:gd name="connsiteX40" fmla="*/ 495764 w 852277"/>
                    <a:gd name="connsiteY40" fmla="*/ 534923 h 581636"/>
                    <a:gd name="connsiteX41" fmla="*/ 489716 w 852277"/>
                    <a:gd name="connsiteY41" fmla="*/ 516779 h 581636"/>
                    <a:gd name="connsiteX42" fmla="*/ 484727 w 852277"/>
                    <a:gd name="connsiteY42" fmla="*/ 499695 h 581636"/>
                    <a:gd name="connsiteX43" fmla="*/ 474143 w 852277"/>
                    <a:gd name="connsiteY43" fmla="*/ 461896 h 581636"/>
                    <a:gd name="connsiteX44" fmla="*/ 463559 w 852277"/>
                    <a:gd name="connsiteY44" fmla="*/ 428180 h 581636"/>
                    <a:gd name="connsiteX45" fmla="*/ 448894 w 852277"/>
                    <a:gd name="connsiteY45" fmla="*/ 384334 h 581636"/>
                    <a:gd name="connsiteX46" fmla="*/ 434228 w 852277"/>
                    <a:gd name="connsiteY46" fmla="*/ 341546 h 581636"/>
                    <a:gd name="connsiteX47" fmla="*/ 424098 w 852277"/>
                    <a:gd name="connsiteY47" fmla="*/ 308888 h 581636"/>
                    <a:gd name="connsiteX48" fmla="*/ 413968 w 852277"/>
                    <a:gd name="connsiteY48" fmla="*/ 281220 h 581636"/>
                    <a:gd name="connsiteX49" fmla="*/ 413514 w 852277"/>
                    <a:gd name="connsiteY49" fmla="*/ 279708 h 581636"/>
                    <a:gd name="connsiteX50" fmla="*/ 413061 w 852277"/>
                    <a:gd name="connsiteY50" fmla="*/ 278196 h 581636"/>
                    <a:gd name="connsiteX51" fmla="*/ 412002 w 852277"/>
                    <a:gd name="connsiteY51" fmla="*/ 276230 h 581636"/>
                    <a:gd name="connsiteX52" fmla="*/ 409432 w 852277"/>
                    <a:gd name="connsiteY52" fmla="*/ 279708 h 581636"/>
                    <a:gd name="connsiteX53" fmla="*/ 406862 w 852277"/>
                    <a:gd name="connsiteY53" fmla="*/ 285302 h 581636"/>
                    <a:gd name="connsiteX54" fmla="*/ 404292 w 852277"/>
                    <a:gd name="connsiteY54" fmla="*/ 290292 h 581636"/>
                    <a:gd name="connsiteX55" fmla="*/ 397790 w 852277"/>
                    <a:gd name="connsiteY55" fmla="*/ 305411 h 581636"/>
                    <a:gd name="connsiteX56" fmla="*/ 390684 w 852277"/>
                    <a:gd name="connsiteY56" fmla="*/ 323554 h 581636"/>
                    <a:gd name="connsiteX57" fmla="*/ 386602 w 852277"/>
                    <a:gd name="connsiteY57" fmla="*/ 336708 h 581636"/>
                    <a:gd name="connsiteX58" fmla="*/ 371936 w 852277"/>
                    <a:gd name="connsiteY58" fmla="*/ 389021 h 581636"/>
                    <a:gd name="connsiteX59" fmla="*/ 356363 w 852277"/>
                    <a:gd name="connsiteY59" fmla="*/ 439368 h 581636"/>
                    <a:gd name="connsiteX60" fmla="*/ 345326 w 852277"/>
                    <a:gd name="connsiteY60" fmla="*/ 465978 h 581636"/>
                    <a:gd name="connsiteX61" fmla="*/ 338220 w 852277"/>
                    <a:gd name="connsiteY61" fmla="*/ 495612 h 581636"/>
                    <a:gd name="connsiteX62" fmla="*/ 331114 w 852277"/>
                    <a:gd name="connsiteY62" fmla="*/ 522223 h 581636"/>
                    <a:gd name="connsiteX63" fmla="*/ 320984 w 852277"/>
                    <a:gd name="connsiteY63" fmla="*/ 544902 h 581636"/>
                    <a:gd name="connsiteX64" fmla="*/ 314482 w 852277"/>
                    <a:gd name="connsiteY64" fmla="*/ 561986 h 581636"/>
                    <a:gd name="connsiteX65" fmla="*/ 309493 w 852277"/>
                    <a:gd name="connsiteY65" fmla="*/ 573628 h 581636"/>
                    <a:gd name="connsiteX66" fmla="*/ 306923 w 852277"/>
                    <a:gd name="connsiteY66" fmla="*/ 580129 h 581636"/>
                    <a:gd name="connsiteX67" fmla="*/ 210310 w 852277"/>
                    <a:gd name="connsiteY67" fmla="*/ 580129 h 581636"/>
                    <a:gd name="connsiteX68" fmla="*/ 200785 w 852277"/>
                    <a:gd name="connsiteY68" fmla="*/ 576652 h 581636"/>
                    <a:gd name="connsiteX69" fmla="*/ 196249 w 852277"/>
                    <a:gd name="connsiteY69" fmla="*/ 568034 h 581636"/>
                    <a:gd name="connsiteX70" fmla="*/ 188236 w 852277"/>
                    <a:gd name="connsiteY70" fmla="*/ 535830 h 581636"/>
                    <a:gd name="connsiteX71" fmla="*/ 182188 w 852277"/>
                    <a:gd name="connsiteY71" fmla="*/ 520711 h 581636"/>
                    <a:gd name="connsiteX72" fmla="*/ 174629 w 852277"/>
                    <a:gd name="connsiteY72" fmla="*/ 500148 h 581636"/>
                    <a:gd name="connsiteX73" fmla="*/ 168127 w 852277"/>
                    <a:gd name="connsiteY73" fmla="*/ 480039 h 581636"/>
                    <a:gd name="connsiteX74" fmla="*/ 164045 w 852277"/>
                    <a:gd name="connsiteY74" fmla="*/ 465374 h 581636"/>
                    <a:gd name="connsiteX75" fmla="*/ 156485 w 852277"/>
                    <a:gd name="connsiteY75" fmla="*/ 442695 h 581636"/>
                    <a:gd name="connsiteX76" fmla="*/ 148926 w 852277"/>
                    <a:gd name="connsiteY76" fmla="*/ 421074 h 581636"/>
                    <a:gd name="connsiteX77" fmla="*/ 143332 w 852277"/>
                    <a:gd name="connsiteY77" fmla="*/ 403989 h 581636"/>
                    <a:gd name="connsiteX78" fmla="*/ 135772 w 852277"/>
                    <a:gd name="connsiteY78" fmla="*/ 383427 h 581636"/>
                    <a:gd name="connsiteX79" fmla="*/ 129270 w 852277"/>
                    <a:gd name="connsiteY79" fmla="*/ 363772 h 581636"/>
                    <a:gd name="connsiteX80" fmla="*/ 125793 w 852277"/>
                    <a:gd name="connsiteY80" fmla="*/ 348652 h 581636"/>
                    <a:gd name="connsiteX81" fmla="*/ 122316 w 852277"/>
                    <a:gd name="connsiteY81" fmla="*/ 334591 h 581636"/>
                    <a:gd name="connsiteX82" fmla="*/ 116721 w 852277"/>
                    <a:gd name="connsiteY82" fmla="*/ 321438 h 581636"/>
                    <a:gd name="connsiteX83" fmla="*/ 113697 w 852277"/>
                    <a:gd name="connsiteY83" fmla="*/ 311308 h 581636"/>
                    <a:gd name="connsiteX84" fmla="*/ 99637 w 852277"/>
                    <a:gd name="connsiteY84" fmla="*/ 275626 h 581636"/>
                    <a:gd name="connsiteX85" fmla="*/ 90111 w 852277"/>
                    <a:gd name="connsiteY85" fmla="*/ 249923 h 581636"/>
                    <a:gd name="connsiteX86" fmla="*/ 85576 w 852277"/>
                    <a:gd name="connsiteY86" fmla="*/ 233896 h 581636"/>
                    <a:gd name="connsiteX87" fmla="*/ 75446 w 852277"/>
                    <a:gd name="connsiteY87" fmla="*/ 203204 h 581636"/>
                    <a:gd name="connsiteX88" fmla="*/ 66374 w 852277"/>
                    <a:gd name="connsiteY88" fmla="*/ 172512 h 581636"/>
                    <a:gd name="connsiteX89" fmla="*/ 60326 w 852277"/>
                    <a:gd name="connsiteY89" fmla="*/ 160416 h 581636"/>
                    <a:gd name="connsiteX90" fmla="*/ 49289 w 852277"/>
                    <a:gd name="connsiteY90" fmla="*/ 133202 h 581636"/>
                    <a:gd name="connsiteX91" fmla="*/ 44300 w 852277"/>
                    <a:gd name="connsiteY91" fmla="*/ 125188 h 581636"/>
                    <a:gd name="connsiteX92" fmla="*/ 38252 w 852277"/>
                    <a:gd name="connsiteY92" fmla="*/ 105079 h 581636"/>
                    <a:gd name="connsiteX93" fmla="*/ 29180 w 852277"/>
                    <a:gd name="connsiteY93" fmla="*/ 77865 h 581636"/>
                    <a:gd name="connsiteX94" fmla="*/ 19655 w 852277"/>
                    <a:gd name="connsiteY94" fmla="*/ 51708 h 581636"/>
                    <a:gd name="connsiteX95" fmla="*/ 12095 w 852277"/>
                    <a:gd name="connsiteY95" fmla="*/ 33565 h 581636"/>
                    <a:gd name="connsiteX96" fmla="*/ 6048 w 852277"/>
                    <a:gd name="connsiteY96" fmla="*/ 22528 h 581636"/>
                    <a:gd name="connsiteX97" fmla="*/ 0 w 852277"/>
                    <a:gd name="connsiteY97" fmla="*/ 10433 h 581636"/>
                    <a:gd name="connsiteX98" fmla="*/ 454 w 852277"/>
                    <a:gd name="connsiteY98" fmla="*/ 4838 h 581636"/>
                    <a:gd name="connsiteX99" fmla="*/ 6048 w 852277"/>
                    <a:gd name="connsiteY99" fmla="*/ 4385 h 581636"/>
                    <a:gd name="connsiteX100" fmla="*/ 25098 w 852277"/>
                    <a:gd name="connsiteY100" fmla="*/ 4385 h 581636"/>
                    <a:gd name="connsiteX101" fmla="*/ 45207 w 852277"/>
                    <a:gd name="connsiteY101" fmla="*/ 4385 h 581636"/>
                    <a:gd name="connsiteX102" fmla="*/ 83459 w 852277"/>
                    <a:gd name="connsiteY102" fmla="*/ 6350 h 581636"/>
                    <a:gd name="connsiteX103" fmla="*/ 125793 w 852277"/>
                    <a:gd name="connsiteY103" fmla="*/ 11340 h 581636"/>
                    <a:gd name="connsiteX104" fmla="*/ 132899 w 852277"/>
                    <a:gd name="connsiteY104" fmla="*/ 16329 h 581636"/>
                    <a:gd name="connsiteX105" fmla="*/ 135923 w 852277"/>
                    <a:gd name="connsiteY105" fmla="*/ 22377 h 581636"/>
                    <a:gd name="connsiteX106" fmla="*/ 138493 w 852277"/>
                    <a:gd name="connsiteY106" fmla="*/ 34019 h 581636"/>
                    <a:gd name="connsiteX107" fmla="*/ 143029 w 852277"/>
                    <a:gd name="connsiteY107" fmla="*/ 46568 h 581636"/>
                    <a:gd name="connsiteX108" fmla="*/ 155125 w 852277"/>
                    <a:gd name="connsiteY108" fmla="*/ 99334 h 581636"/>
                    <a:gd name="connsiteX109" fmla="*/ 167220 w 852277"/>
                    <a:gd name="connsiteY109" fmla="*/ 147111 h 581636"/>
                    <a:gd name="connsiteX110" fmla="*/ 174326 w 852277"/>
                    <a:gd name="connsiteY110" fmla="*/ 164196 h 581636"/>
                    <a:gd name="connsiteX111" fmla="*/ 181432 w 852277"/>
                    <a:gd name="connsiteY111" fmla="*/ 190353 h 581636"/>
                    <a:gd name="connsiteX112" fmla="*/ 187026 w 852277"/>
                    <a:gd name="connsiteY112" fmla="*/ 216056 h 581636"/>
                    <a:gd name="connsiteX113" fmla="*/ 190504 w 852277"/>
                    <a:gd name="connsiteY113" fmla="*/ 230721 h 581636"/>
                    <a:gd name="connsiteX114" fmla="*/ 200029 w 852277"/>
                    <a:gd name="connsiteY114" fmla="*/ 254912 h 581636"/>
                    <a:gd name="connsiteX115" fmla="*/ 207589 w 852277"/>
                    <a:gd name="connsiteY115" fmla="*/ 278045 h 581636"/>
                    <a:gd name="connsiteX116" fmla="*/ 210613 w 852277"/>
                    <a:gd name="connsiteY116" fmla="*/ 285151 h 581636"/>
                    <a:gd name="connsiteX117" fmla="*/ 215148 w 852277"/>
                    <a:gd name="connsiteY117" fmla="*/ 295735 h 581636"/>
                    <a:gd name="connsiteX118" fmla="*/ 219231 w 852277"/>
                    <a:gd name="connsiteY118" fmla="*/ 306318 h 581636"/>
                    <a:gd name="connsiteX119" fmla="*/ 220743 w 852277"/>
                    <a:gd name="connsiteY119" fmla="*/ 312366 h 581636"/>
                    <a:gd name="connsiteX120" fmla="*/ 234350 w 852277"/>
                    <a:gd name="connsiteY120" fmla="*/ 352583 h 581636"/>
                    <a:gd name="connsiteX121" fmla="*/ 247957 w 852277"/>
                    <a:gd name="connsiteY121" fmla="*/ 387811 h 581636"/>
                    <a:gd name="connsiteX122" fmla="*/ 261565 w 852277"/>
                    <a:gd name="connsiteY122" fmla="*/ 418957 h 581636"/>
                    <a:gd name="connsiteX123" fmla="*/ 273207 w 852277"/>
                    <a:gd name="connsiteY123" fmla="*/ 447079 h 581636"/>
                    <a:gd name="connsiteX124" fmla="*/ 275172 w 852277"/>
                    <a:gd name="connsiteY124" fmla="*/ 452069 h 581636"/>
                    <a:gd name="connsiteX125" fmla="*/ 276230 w 852277"/>
                    <a:gd name="connsiteY125" fmla="*/ 454034 h 581636"/>
                    <a:gd name="connsiteX126" fmla="*/ 283337 w 852277"/>
                    <a:gd name="connsiteY126" fmla="*/ 449045 h 581636"/>
                    <a:gd name="connsiteX127" fmla="*/ 307528 w 852277"/>
                    <a:gd name="connsiteY127" fmla="*/ 375111 h 581636"/>
                    <a:gd name="connsiteX128" fmla="*/ 331719 w 852277"/>
                    <a:gd name="connsiteY128" fmla="*/ 298154 h 581636"/>
                    <a:gd name="connsiteX129" fmla="*/ 347745 w 852277"/>
                    <a:gd name="connsiteY129" fmla="*/ 245387 h 581636"/>
                    <a:gd name="connsiteX130" fmla="*/ 360899 w 852277"/>
                    <a:gd name="connsiteY130" fmla="*/ 188538 h 581636"/>
                    <a:gd name="connsiteX131" fmla="*/ 363923 w 852277"/>
                    <a:gd name="connsiteY131" fmla="*/ 175384 h 581636"/>
                    <a:gd name="connsiteX132" fmla="*/ 368005 w 852277"/>
                    <a:gd name="connsiteY132" fmla="*/ 167371 h 581636"/>
                    <a:gd name="connsiteX133" fmla="*/ 383125 w 852277"/>
                    <a:gd name="connsiteY133" fmla="*/ 165859 h 581636"/>
                    <a:gd name="connsiteX134" fmla="*/ 394161 w 852277"/>
                    <a:gd name="connsiteY134" fmla="*/ 167371 h 581636"/>
                    <a:gd name="connsiteX135" fmla="*/ 434379 w 852277"/>
                    <a:gd name="connsiteY135" fmla="*/ 167371 h 581636"/>
                    <a:gd name="connsiteX136" fmla="*/ 444509 w 852277"/>
                    <a:gd name="connsiteY136" fmla="*/ 167371 h 581636"/>
                    <a:gd name="connsiteX137" fmla="*/ 451615 w 852277"/>
                    <a:gd name="connsiteY137" fmla="*/ 176443 h 581636"/>
                    <a:gd name="connsiteX138" fmla="*/ 467642 w 852277"/>
                    <a:gd name="connsiteY138" fmla="*/ 225732 h 581636"/>
                    <a:gd name="connsiteX139" fmla="*/ 479737 w 852277"/>
                    <a:gd name="connsiteY139" fmla="*/ 276079 h 581636"/>
                    <a:gd name="connsiteX140" fmla="*/ 493344 w 852277"/>
                    <a:gd name="connsiteY140" fmla="*/ 312820 h 581636"/>
                    <a:gd name="connsiteX141" fmla="*/ 505894 w 852277"/>
                    <a:gd name="connsiteY141" fmla="*/ 347594 h 581636"/>
                    <a:gd name="connsiteX142" fmla="*/ 516931 w 852277"/>
                    <a:gd name="connsiteY142" fmla="*/ 385392 h 581636"/>
                    <a:gd name="connsiteX143" fmla="*/ 526002 w 852277"/>
                    <a:gd name="connsiteY143" fmla="*/ 423191 h 581636"/>
                    <a:gd name="connsiteX144" fmla="*/ 535074 w 852277"/>
                    <a:gd name="connsiteY144" fmla="*/ 453883 h 581636"/>
                    <a:gd name="connsiteX145" fmla="*/ 545204 w 852277"/>
                    <a:gd name="connsiteY145" fmla="*/ 478527 h 581636"/>
                    <a:gd name="connsiteX146" fmla="*/ 553217 w 852277"/>
                    <a:gd name="connsiteY146" fmla="*/ 475504 h 581636"/>
                    <a:gd name="connsiteX147" fmla="*/ 554276 w 852277"/>
                    <a:gd name="connsiteY147" fmla="*/ 472480 h 581636"/>
                    <a:gd name="connsiteX148" fmla="*/ 555334 w 852277"/>
                    <a:gd name="connsiteY148" fmla="*/ 463862 h 581636"/>
                    <a:gd name="connsiteX149" fmla="*/ 560323 w 852277"/>
                    <a:gd name="connsiteY149" fmla="*/ 450254 h 581636"/>
                    <a:gd name="connsiteX150" fmla="*/ 575442 w 852277"/>
                    <a:gd name="connsiteY150" fmla="*/ 404896 h 581636"/>
                    <a:gd name="connsiteX151" fmla="*/ 594493 w 852277"/>
                    <a:gd name="connsiteY151" fmla="*/ 359538 h 581636"/>
                    <a:gd name="connsiteX152" fmla="*/ 604623 w 852277"/>
                    <a:gd name="connsiteY152" fmla="*/ 329300 h 581636"/>
                    <a:gd name="connsiteX153" fmla="*/ 615660 w 852277"/>
                    <a:gd name="connsiteY153" fmla="*/ 301177 h 581636"/>
                    <a:gd name="connsiteX154" fmla="*/ 623674 w 852277"/>
                    <a:gd name="connsiteY154" fmla="*/ 277591 h 581636"/>
                    <a:gd name="connsiteX155" fmla="*/ 630779 w 852277"/>
                    <a:gd name="connsiteY155" fmla="*/ 254912 h 581636"/>
                    <a:gd name="connsiteX156" fmla="*/ 634257 w 852277"/>
                    <a:gd name="connsiteY156" fmla="*/ 238886 h 581636"/>
                    <a:gd name="connsiteX157" fmla="*/ 639851 w 852277"/>
                    <a:gd name="connsiteY157" fmla="*/ 218324 h 581636"/>
                    <a:gd name="connsiteX158" fmla="*/ 645899 w 852277"/>
                    <a:gd name="connsiteY158" fmla="*/ 198215 h 581636"/>
                    <a:gd name="connsiteX159" fmla="*/ 650888 w 852277"/>
                    <a:gd name="connsiteY159" fmla="*/ 182642 h 581636"/>
                    <a:gd name="connsiteX160" fmla="*/ 656936 w 852277"/>
                    <a:gd name="connsiteY160" fmla="*/ 169034 h 581636"/>
                    <a:gd name="connsiteX161" fmla="*/ 662984 w 852277"/>
                    <a:gd name="connsiteY161" fmla="*/ 155427 h 581636"/>
                    <a:gd name="connsiteX162" fmla="*/ 677045 w 852277"/>
                    <a:gd name="connsiteY162" fmla="*/ 113093 h 581636"/>
                    <a:gd name="connsiteX163" fmla="*/ 691105 w 852277"/>
                    <a:gd name="connsiteY163" fmla="*/ 67735 h 581636"/>
                    <a:gd name="connsiteX164" fmla="*/ 699119 w 852277"/>
                    <a:gd name="connsiteY164" fmla="*/ 41578 h 581636"/>
                    <a:gd name="connsiteX165" fmla="*/ 706225 w 852277"/>
                    <a:gd name="connsiteY165" fmla="*/ 19504 h 581636"/>
                    <a:gd name="connsiteX166" fmla="*/ 712726 w 852277"/>
                    <a:gd name="connsiteY166" fmla="*/ 8921 h 581636"/>
                    <a:gd name="connsiteX167" fmla="*/ 717262 w 852277"/>
                    <a:gd name="connsiteY167" fmla="*/ 0 h 5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52277" h="581636">
                      <a:moveTo>
                        <a:pt x="717262" y="0"/>
                      </a:moveTo>
                      <a:cubicBezTo>
                        <a:pt x="732684" y="1361"/>
                        <a:pt x="746442" y="2419"/>
                        <a:pt x="758538" y="3024"/>
                      </a:cubicBezTo>
                      <a:cubicBezTo>
                        <a:pt x="770633" y="3629"/>
                        <a:pt x="784695" y="4082"/>
                        <a:pt x="800872" y="4082"/>
                      </a:cubicBezTo>
                      <a:cubicBezTo>
                        <a:pt x="804198" y="4082"/>
                        <a:pt x="807222" y="4233"/>
                        <a:pt x="809944" y="4536"/>
                      </a:cubicBezTo>
                      <a:cubicBezTo>
                        <a:pt x="812665" y="4838"/>
                        <a:pt x="815235" y="4989"/>
                        <a:pt x="817957" y="4989"/>
                      </a:cubicBezTo>
                      <a:lnTo>
                        <a:pt x="845172" y="4989"/>
                      </a:lnTo>
                      <a:cubicBezTo>
                        <a:pt x="848498" y="4989"/>
                        <a:pt x="850464" y="5141"/>
                        <a:pt x="851220" y="5443"/>
                      </a:cubicBezTo>
                      <a:cubicBezTo>
                        <a:pt x="851824" y="5745"/>
                        <a:pt x="852278" y="7560"/>
                        <a:pt x="852278" y="11037"/>
                      </a:cubicBezTo>
                      <a:cubicBezTo>
                        <a:pt x="852278" y="14363"/>
                        <a:pt x="851976" y="18748"/>
                        <a:pt x="851220" y="24191"/>
                      </a:cubicBezTo>
                      <a:cubicBezTo>
                        <a:pt x="850614" y="29634"/>
                        <a:pt x="848498" y="34926"/>
                        <a:pt x="845172" y="40218"/>
                      </a:cubicBezTo>
                      <a:lnTo>
                        <a:pt x="800872" y="157997"/>
                      </a:lnTo>
                      <a:cubicBezTo>
                        <a:pt x="799511" y="161323"/>
                        <a:pt x="797848" y="165859"/>
                        <a:pt x="795883" y="171605"/>
                      </a:cubicBezTo>
                      <a:cubicBezTo>
                        <a:pt x="793917" y="177350"/>
                        <a:pt x="791649" y="183549"/>
                        <a:pt x="789381" y="190202"/>
                      </a:cubicBezTo>
                      <a:cubicBezTo>
                        <a:pt x="786963" y="196854"/>
                        <a:pt x="784695" y="203355"/>
                        <a:pt x="782275" y="209252"/>
                      </a:cubicBezTo>
                      <a:cubicBezTo>
                        <a:pt x="779856" y="215300"/>
                        <a:pt x="778344" y="219987"/>
                        <a:pt x="777740" y="223313"/>
                      </a:cubicBezTo>
                      <a:cubicBezTo>
                        <a:pt x="775774" y="225278"/>
                        <a:pt x="772901" y="230570"/>
                        <a:pt x="769121" y="238886"/>
                      </a:cubicBezTo>
                      <a:cubicBezTo>
                        <a:pt x="765493" y="247353"/>
                        <a:pt x="761410" y="256273"/>
                        <a:pt x="757026" y="266101"/>
                      </a:cubicBezTo>
                      <a:cubicBezTo>
                        <a:pt x="752641" y="275777"/>
                        <a:pt x="748559" y="284849"/>
                        <a:pt x="744930" y="293315"/>
                      </a:cubicBezTo>
                      <a:cubicBezTo>
                        <a:pt x="741302" y="301782"/>
                        <a:pt x="738429" y="307225"/>
                        <a:pt x="736313" y="309947"/>
                      </a:cubicBezTo>
                      <a:cubicBezTo>
                        <a:pt x="734347" y="314029"/>
                        <a:pt x="732382" y="319170"/>
                        <a:pt x="730718" y="325520"/>
                      </a:cubicBezTo>
                      <a:cubicBezTo>
                        <a:pt x="729055" y="331870"/>
                        <a:pt x="726787" y="338825"/>
                        <a:pt x="724217" y="346082"/>
                      </a:cubicBezTo>
                      <a:cubicBezTo>
                        <a:pt x="718170" y="358782"/>
                        <a:pt x="711668" y="373599"/>
                        <a:pt x="704562" y="390382"/>
                      </a:cubicBezTo>
                      <a:cubicBezTo>
                        <a:pt x="697456" y="407164"/>
                        <a:pt x="692013" y="420167"/>
                        <a:pt x="687931" y="429692"/>
                      </a:cubicBezTo>
                      <a:cubicBezTo>
                        <a:pt x="685965" y="432413"/>
                        <a:pt x="683848" y="436647"/>
                        <a:pt x="681883" y="442241"/>
                      </a:cubicBezTo>
                      <a:cubicBezTo>
                        <a:pt x="679917" y="447986"/>
                        <a:pt x="677649" y="453883"/>
                        <a:pt x="675381" y="459780"/>
                      </a:cubicBezTo>
                      <a:cubicBezTo>
                        <a:pt x="672962" y="465827"/>
                        <a:pt x="670846" y="471724"/>
                        <a:pt x="668880" y="477318"/>
                      </a:cubicBezTo>
                      <a:cubicBezTo>
                        <a:pt x="666914" y="483063"/>
                        <a:pt x="665252" y="487297"/>
                        <a:pt x="663890" y="489867"/>
                      </a:cubicBezTo>
                      <a:cubicBezTo>
                        <a:pt x="659809" y="497276"/>
                        <a:pt x="656633" y="505138"/>
                        <a:pt x="654366" y="513453"/>
                      </a:cubicBezTo>
                      <a:cubicBezTo>
                        <a:pt x="651946" y="521920"/>
                        <a:pt x="649225" y="529782"/>
                        <a:pt x="645747" y="537039"/>
                      </a:cubicBezTo>
                      <a:cubicBezTo>
                        <a:pt x="643026" y="543692"/>
                        <a:pt x="640607" y="551100"/>
                        <a:pt x="638188" y="559114"/>
                      </a:cubicBezTo>
                      <a:cubicBezTo>
                        <a:pt x="635769" y="567127"/>
                        <a:pt x="633652" y="574233"/>
                        <a:pt x="631687" y="580281"/>
                      </a:cubicBezTo>
                      <a:lnTo>
                        <a:pt x="615660" y="580281"/>
                      </a:lnTo>
                      <a:cubicBezTo>
                        <a:pt x="612334" y="580281"/>
                        <a:pt x="609310" y="579978"/>
                        <a:pt x="606588" y="579222"/>
                      </a:cubicBezTo>
                      <a:cubicBezTo>
                        <a:pt x="603867" y="578617"/>
                        <a:pt x="598877" y="578920"/>
                        <a:pt x="591469" y="580281"/>
                      </a:cubicBezTo>
                      <a:cubicBezTo>
                        <a:pt x="586026" y="580281"/>
                        <a:pt x="579373" y="580583"/>
                        <a:pt x="571360" y="581339"/>
                      </a:cubicBezTo>
                      <a:cubicBezTo>
                        <a:pt x="563347" y="581944"/>
                        <a:pt x="557602" y="581641"/>
                        <a:pt x="554276" y="580281"/>
                      </a:cubicBezTo>
                      <a:lnTo>
                        <a:pt x="519047" y="580281"/>
                      </a:lnTo>
                      <a:cubicBezTo>
                        <a:pt x="516326" y="580281"/>
                        <a:pt x="514058" y="579222"/>
                        <a:pt x="511941" y="577257"/>
                      </a:cubicBezTo>
                      <a:cubicBezTo>
                        <a:pt x="510580" y="576652"/>
                        <a:pt x="509220" y="575594"/>
                        <a:pt x="507859" y="574233"/>
                      </a:cubicBezTo>
                      <a:cubicBezTo>
                        <a:pt x="508464" y="570151"/>
                        <a:pt x="506952" y="564708"/>
                        <a:pt x="503323" y="557602"/>
                      </a:cubicBezTo>
                      <a:cubicBezTo>
                        <a:pt x="499695" y="550496"/>
                        <a:pt x="497124" y="542936"/>
                        <a:pt x="495764" y="534923"/>
                      </a:cubicBezTo>
                      <a:cubicBezTo>
                        <a:pt x="492437" y="528875"/>
                        <a:pt x="490321" y="522827"/>
                        <a:pt x="489716" y="516779"/>
                      </a:cubicBezTo>
                      <a:cubicBezTo>
                        <a:pt x="489111" y="510732"/>
                        <a:pt x="487297" y="504986"/>
                        <a:pt x="484727" y="499695"/>
                      </a:cubicBezTo>
                      <a:cubicBezTo>
                        <a:pt x="481400" y="486238"/>
                        <a:pt x="477771" y="473689"/>
                        <a:pt x="474143" y="461896"/>
                      </a:cubicBezTo>
                      <a:cubicBezTo>
                        <a:pt x="470514" y="450103"/>
                        <a:pt x="466886" y="438915"/>
                        <a:pt x="463559" y="428180"/>
                      </a:cubicBezTo>
                      <a:cubicBezTo>
                        <a:pt x="458116" y="413363"/>
                        <a:pt x="453278" y="398849"/>
                        <a:pt x="448894" y="384334"/>
                      </a:cubicBezTo>
                      <a:cubicBezTo>
                        <a:pt x="444509" y="369970"/>
                        <a:pt x="439671" y="355607"/>
                        <a:pt x="434228" y="341546"/>
                      </a:cubicBezTo>
                      <a:cubicBezTo>
                        <a:pt x="431506" y="331416"/>
                        <a:pt x="428180" y="320530"/>
                        <a:pt x="424098" y="308888"/>
                      </a:cubicBezTo>
                      <a:cubicBezTo>
                        <a:pt x="420016" y="297095"/>
                        <a:pt x="416689" y="287873"/>
                        <a:pt x="413968" y="281220"/>
                      </a:cubicBezTo>
                      <a:cubicBezTo>
                        <a:pt x="413968" y="280615"/>
                        <a:pt x="413817" y="280010"/>
                        <a:pt x="413514" y="279708"/>
                      </a:cubicBezTo>
                      <a:cubicBezTo>
                        <a:pt x="413212" y="279406"/>
                        <a:pt x="413061" y="278801"/>
                        <a:pt x="413061" y="278196"/>
                      </a:cubicBezTo>
                      <a:cubicBezTo>
                        <a:pt x="412456" y="277591"/>
                        <a:pt x="412002" y="276835"/>
                        <a:pt x="412002" y="276230"/>
                      </a:cubicBezTo>
                      <a:cubicBezTo>
                        <a:pt x="410642" y="276230"/>
                        <a:pt x="409886" y="277440"/>
                        <a:pt x="409432" y="279708"/>
                      </a:cubicBezTo>
                      <a:cubicBezTo>
                        <a:pt x="409130" y="282127"/>
                        <a:pt x="408222" y="283941"/>
                        <a:pt x="406862" y="285302"/>
                      </a:cubicBezTo>
                      <a:cubicBezTo>
                        <a:pt x="406862" y="284697"/>
                        <a:pt x="405955" y="286361"/>
                        <a:pt x="404292" y="290292"/>
                      </a:cubicBezTo>
                      <a:cubicBezTo>
                        <a:pt x="402628" y="294374"/>
                        <a:pt x="400360" y="299363"/>
                        <a:pt x="397790" y="305411"/>
                      </a:cubicBezTo>
                      <a:cubicBezTo>
                        <a:pt x="395069" y="311459"/>
                        <a:pt x="392801" y="317506"/>
                        <a:pt x="390684" y="323554"/>
                      </a:cubicBezTo>
                      <a:cubicBezTo>
                        <a:pt x="388567" y="329602"/>
                        <a:pt x="387358" y="333987"/>
                        <a:pt x="386602" y="336708"/>
                      </a:cubicBezTo>
                      <a:cubicBezTo>
                        <a:pt x="383276" y="352735"/>
                        <a:pt x="378437" y="370273"/>
                        <a:pt x="371936" y="389021"/>
                      </a:cubicBezTo>
                      <a:cubicBezTo>
                        <a:pt x="365586" y="407769"/>
                        <a:pt x="360294" y="424551"/>
                        <a:pt x="356363" y="439368"/>
                      </a:cubicBezTo>
                      <a:cubicBezTo>
                        <a:pt x="351676" y="446777"/>
                        <a:pt x="347896" y="455697"/>
                        <a:pt x="345326" y="465978"/>
                      </a:cubicBezTo>
                      <a:cubicBezTo>
                        <a:pt x="342605" y="476411"/>
                        <a:pt x="340337" y="486238"/>
                        <a:pt x="338220" y="495612"/>
                      </a:cubicBezTo>
                      <a:cubicBezTo>
                        <a:pt x="336255" y="504382"/>
                        <a:pt x="333835" y="513151"/>
                        <a:pt x="331114" y="522223"/>
                      </a:cubicBezTo>
                      <a:cubicBezTo>
                        <a:pt x="328392" y="531294"/>
                        <a:pt x="325066" y="538854"/>
                        <a:pt x="320984" y="544902"/>
                      </a:cubicBezTo>
                      <a:cubicBezTo>
                        <a:pt x="318262" y="552310"/>
                        <a:pt x="316146" y="558055"/>
                        <a:pt x="314482" y="561986"/>
                      </a:cubicBezTo>
                      <a:cubicBezTo>
                        <a:pt x="312820" y="566069"/>
                        <a:pt x="311156" y="569849"/>
                        <a:pt x="309493" y="573628"/>
                      </a:cubicBezTo>
                      <a:cubicBezTo>
                        <a:pt x="307830" y="577257"/>
                        <a:pt x="306923" y="579525"/>
                        <a:pt x="306923" y="580129"/>
                      </a:cubicBezTo>
                      <a:lnTo>
                        <a:pt x="210310" y="580129"/>
                      </a:lnTo>
                      <a:cubicBezTo>
                        <a:pt x="206984" y="580129"/>
                        <a:pt x="203809" y="578920"/>
                        <a:pt x="200785" y="576652"/>
                      </a:cubicBezTo>
                      <a:cubicBezTo>
                        <a:pt x="197761" y="574233"/>
                        <a:pt x="196249" y="571511"/>
                        <a:pt x="196249" y="568034"/>
                      </a:cubicBezTo>
                      <a:lnTo>
                        <a:pt x="188236" y="535830"/>
                      </a:lnTo>
                      <a:cubicBezTo>
                        <a:pt x="186875" y="532503"/>
                        <a:pt x="184910" y="527514"/>
                        <a:pt x="182188" y="520711"/>
                      </a:cubicBezTo>
                      <a:cubicBezTo>
                        <a:pt x="179467" y="514058"/>
                        <a:pt x="177048" y="507103"/>
                        <a:pt x="174629" y="500148"/>
                      </a:cubicBezTo>
                      <a:cubicBezTo>
                        <a:pt x="172210" y="493042"/>
                        <a:pt x="170093" y="486389"/>
                        <a:pt x="168127" y="480039"/>
                      </a:cubicBezTo>
                      <a:cubicBezTo>
                        <a:pt x="166162" y="473689"/>
                        <a:pt x="164801" y="468851"/>
                        <a:pt x="164045" y="465374"/>
                      </a:cubicBezTo>
                      <a:cubicBezTo>
                        <a:pt x="160719" y="457360"/>
                        <a:pt x="158149" y="449801"/>
                        <a:pt x="156485" y="442695"/>
                      </a:cubicBezTo>
                      <a:cubicBezTo>
                        <a:pt x="154822" y="435589"/>
                        <a:pt x="152252" y="428483"/>
                        <a:pt x="148926" y="421074"/>
                      </a:cubicBezTo>
                      <a:cubicBezTo>
                        <a:pt x="147565" y="416387"/>
                        <a:pt x="145751" y="410642"/>
                        <a:pt x="143332" y="403989"/>
                      </a:cubicBezTo>
                      <a:cubicBezTo>
                        <a:pt x="140912" y="397337"/>
                        <a:pt x="138493" y="390382"/>
                        <a:pt x="135772" y="383427"/>
                      </a:cubicBezTo>
                      <a:cubicBezTo>
                        <a:pt x="133050" y="376321"/>
                        <a:pt x="130934" y="369819"/>
                        <a:pt x="129270" y="363772"/>
                      </a:cubicBezTo>
                      <a:cubicBezTo>
                        <a:pt x="127608" y="357724"/>
                        <a:pt x="126398" y="352735"/>
                        <a:pt x="125793" y="348652"/>
                      </a:cubicBezTo>
                      <a:cubicBezTo>
                        <a:pt x="125188" y="343361"/>
                        <a:pt x="123979" y="338522"/>
                        <a:pt x="122316" y="334591"/>
                      </a:cubicBezTo>
                      <a:cubicBezTo>
                        <a:pt x="120652" y="330509"/>
                        <a:pt x="118838" y="326276"/>
                        <a:pt x="116721" y="321438"/>
                      </a:cubicBezTo>
                      <a:cubicBezTo>
                        <a:pt x="114000" y="316146"/>
                        <a:pt x="113093" y="312668"/>
                        <a:pt x="113697" y="311308"/>
                      </a:cubicBezTo>
                      <a:cubicBezTo>
                        <a:pt x="107650" y="296491"/>
                        <a:pt x="102963" y="284697"/>
                        <a:pt x="99637" y="275626"/>
                      </a:cubicBezTo>
                      <a:cubicBezTo>
                        <a:pt x="96310" y="266554"/>
                        <a:pt x="93135" y="258087"/>
                        <a:pt x="90111" y="249923"/>
                      </a:cubicBezTo>
                      <a:cubicBezTo>
                        <a:pt x="87088" y="241910"/>
                        <a:pt x="85576" y="236467"/>
                        <a:pt x="85576" y="233896"/>
                      </a:cubicBezTo>
                      <a:cubicBezTo>
                        <a:pt x="83610" y="224522"/>
                        <a:pt x="80133" y="214241"/>
                        <a:pt x="75446" y="203204"/>
                      </a:cubicBezTo>
                      <a:cubicBezTo>
                        <a:pt x="70759" y="192167"/>
                        <a:pt x="67735" y="181886"/>
                        <a:pt x="66374" y="172512"/>
                      </a:cubicBezTo>
                      <a:cubicBezTo>
                        <a:pt x="65013" y="166464"/>
                        <a:pt x="63048" y="162382"/>
                        <a:pt x="60326" y="160416"/>
                      </a:cubicBezTo>
                      <a:lnTo>
                        <a:pt x="49289" y="133202"/>
                      </a:lnTo>
                      <a:lnTo>
                        <a:pt x="44300" y="125188"/>
                      </a:lnTo>
                      <a:cubicBezTo>
                        <a:pt x="42939" y="120501"/>
                        <a:pt x="40974" y="113849"/>
                        <a:pt x="38252" y="105079"/>
                      </a:cubicBezTo>
                      <a:cubicBezTo>
                        <a:pt x="35530" y="96310"/>
                        <a:pt x="32507" y="87239"/>
                        <a:pt x="29180" y="77865"/>
                      </a:cubicBezTo>
                      <a:cubicBezTo>
                        <a:pt x="25854" y="68491"/>
                        <a:pt x="22679" y="59721"/>
                        <a:pt x="19655" y="51708"/>
                      </a:cubicBezTo>
                      <a:cubicBezTo>
                        <a:pt x="16631" y="43695"/>
                        <a:pt x="14061" y="37647"/>
                        <a:pt x="12095" y="33565"/>
                      </a:cubicBezTo>
                      <a:cubicBezTo>
                        <a:pt x="8769" y="30844"/>
                        <a:pt x="6653" y="27215"/>
                        <a:pt x="6048" y="22528"/>
                      </a:cubicBezTo>
                      <a:cubicBezTo>
                        <a:pt x="5443" y="17841"/>
                        <a:pt x="3326" y="13759"/>
                        <a:pt x="0" y="10433"/>
                      </a:cubicBezTo>
                      <a:cubicBezTo>
                        <a:pt x="0" y="7106"/>
                        <a:pt x="151" y="5292"/>
                        <a:pt x="454" y="4838"/>
                      </a:cubicBezTo>
                      <a:cubicBezTo>
                        <a:pt x="756" y="4536"/>
                        <a:pt x="2570" y="4385"/>
                        <a:pt x="6048" y="4385"/>
                      </a:cubicBezTo>
                      <a:cubicBezTo>
                        <a:pt x="12700" y="3024"/>
                        <a:pt x="19202" y="3024"/>
                        <a:pt x="25098" y="4385"/>
                      </a:cubicBezTo>
                      <a:cubicBezTo>
                        <a:pt x="31751" y="4989"/>
                        <a:pt x="38554" y="4989"/>
                        <a:pt x="45207" y="4385"/>
                      </a:cubicBezTo>
                      <a:cubicBezTo>
                        <a:pt x="55337" y="3780"/>
                        <a:pt x="68037" y="4385"/>
                        <a:pt x="83459" y="6350"/>
                      </a:cubicBezTo>
                      <a:cubicBezTo>
                        <a:pt x="98881" y="8316"/>
                        <a:pt x="112941" y="9979"/>
                        <a:pt x="125793" y="11340"/>
                      </a:cubicBezTo>
                      <a:cubicBezTo>
                        <a:pt x="128514" y="11340"/>
                        <a:pt x="130782" y="13003"/>
                        <a:pt x="132899" y="16329"/>
                      </a:cubicBezTo>
                      <a:cubicBezTo>
                        <a:pt x="134865" y="18295"/>
                        <a:pt x="135923" y="20411"/>
                        <a:pt x="135923" y="22377"/>
                      </a:cubicBezTo>
                      <a:cubicBezTo>
                        <a:pt x="135923" y="25703"/>
                        <a:pt x="136830" y="29634"/>
                        <a:pt x="138493" y="34019"/>
                      </a:cubicBezTo>
                      <a:cubicBezTo>
                        <a:pt x="140156" y="38403"/>
                        <a:pt x="141668" y="42636"/>
                        <a:pt x="143029" y="46568"/>
                      </a:cubicBezTo>
                      <a:cubicBezTo>
                        <a:pt x="147111" y="63350"/>
                        <a:pt x="151043" y="80889"/>
                        <a:pt x="155125" y="99334"/>
                      </a:cubicBezTo>
                      <a:cubicBezTo>
                        <a:pt x="159207" y="117780"/>
                        <a:pt x="163138" y="133655"/>
                        <a:pt x="167220" y="147111"/>
                      </a:cubicBezTo>
                      <a:cubicBezTo>
                        <a:pt x="169186" y="150438"/>
                        <a:pt x="171605" y="156183"/>
                        <a:pt x="174326" y="164196"/>
                      </a:cubicBezTo>
                      <a:cubicBezTo>
                        <a:pt x="177048" y="172210"/>
                        <a:pt x="179316" y="180979"/>
                        <a:pt x="181432" y="190353"/>
                      </a:cubicBezTo>
                      <a:cubicBezTo>
                        <a:pt x="183398" y="199727"/>
                        <a:pt x="185212" y="208345"/>
                        <a:pt x="187026" y="216056"/>
                      </a:cubicBezTo>
                      <a:cubicBezTo>
                        <a:pt x="188690" y="223766"/>
                        <a:pt x="189899" y="228605"/>
                        <a:pt x="190504" y="230721"/>
                      </a:cubicBezTo>
                      <a:cubicBezTo>
                        <a:pt x="194586" y="238735"/>
                        <a:pt x="197761" y="246748"/>
                        <a:pt x="200029" y="254912"/>
                      </a:cubicBezTo>
                      <a:cubicBezTo>
                        <a:pt x="202297" y="262926"/>
                        <a:pt x="204867" y="270636"/>
                        <a:pt x="207589" y="278045"/>
                      </a:cubicBezTo>
                      <a:cubicBezTo>
                        <a:pt x="208193" y="279406"/>
                        <a:pt x="209252" y="281674"/>
                        <a:pt x="210613" y="285151"/>
                      </a:cubicBezTo>
                      <a:cubicBezTo>
                        <a:pt x="211973" y="288477"/>
                        <a:pt x="213485" y="292106"/>
                        <a:pt x="215148" y="295735"/>
                      </a:cubicBezTo>
                      <a:cubicBezTo>
                        <a:pt x="216812" y="299363"/>
                        <a:pt x="218172" y="302992"/>
                        <a:pt x="219231" y="306318"/>
                      </a:cubicBezTo>
                      <a:cubicBezTo>
                        <a:pt x="220289" y="309644"/>
                        <a:pt x="220743" y="311761"/>
                        <a:pt x="220743" y="312366"/>
                      </a:cubicBezTo>
                      <a:cubicBezTo>
                        <a:pt x="226034" y="327183"/>
                        <a:pt x="230570" y="340488"/>
                        <a:pt x="234350" y="352583"/>
                      </a:cubicBezTo>
                      <a:cubicBezTo>
                        <a:pt x="237979" y="364679"/>
                        <a:pt x="242515" y="376472"/>
                        <a:pt x="247957" y="387811"/>
                      </a:cubicBezTo>
                      <a:cubicBezTo>
                        <a:pt x="254610" y="398546"/>
                        <a:pt x="259146" y="408978"/>
                        <a:pt x="261565" y="418957"/>
                      </a:cubicBezTo>
                      <a:cubicBezTo>
                        <a:pt x="263833" y="429087"/>
                        <a:pt x="267764" y="438461"/>
                        <a:pt x="273207" y="447079"/>
                      </a:cubicBezTo>
                      <a:cubicBezTo>
                        <a:pt x="273207" y="449045"/>
                        <a:pt x="273812" y="450708"/>
                        <a:pt x="275172" y="452069"/>
                      </a:cubicBezTo>
                      <a:cubicBezTo>
                        <a:pt x="275777" y="452674"/>
                        <a:pt x="276230" y="453430"/>
                        <a:pt x="276230" y="454034"/>
                      </a:cubicBezTo>
                      <a:cubicBezTo>
                        <a:pt x="278952" y="454034"/>
                        <a:pt x="281220" y="452371"/>
                        <a:pt x="283337" y="449045"/>
                      </a:cubicBezTo>
                      <a:cubicBezTo>
                        <a:pt x="293467" y="425610"/>
                        <a:pt x="301480" y="400965"/>
                        <a:pt x="307528" y="375111"/>
                      </a:cubicBezTo>
                      <a:cubicBezTo>
                        <a:pt x="313576" y="349257"/>
                        <a:pt x="321589" y="323705"/>
                        <a:pt x="331719" y="298154"/>
                      </a:cubicBezTo>
                      <a:cubicBezTo>
                        <a:pt x="337011" y="280766"/>
                        <a:pt x="342453" y="263077"/>
                        <a:pt x="347745" y="245387"/>
                      </a:cubicBezTo>
                      <a:cubicBezTo>
                        <a:pt x="353037" y="227546"/>
                        <a:pt x="357422" y="208647"/>
                        <a:pt x="360899" y="188538"/>
                      </a:cubicBezTo>
                      <a:cubicBezTo>
                        <a:pt x="362260" y="183246"/>
                        <a:pt x="363167" y="178862"/>
                        <a:pt x="363923" y="175384"/>
                      </a:cubicBezTo>
                      <a:cubicBezTo>
                        <a:pt x="364528" y="172058"/>
                        <a:pt x="365888" y="169337"/>
                        <a:pt x="368005" y="167371"/>
                      </a:cubicBezTo>
                      <a:cubicBezTo>
                        <a:pt x="373297" y="165406"/>
                        <a:pt x="378437" y="164801"/>
                        <a:pt x="383125" y="165859"/>
                      </a:cubicBezTo>
                      <a:cubicBezTo>
                        <a:pt x="387811" y="166918"/>
                        <a:pt x="391440" y="167371"/>
                        <a:pt x="394161" y="167371"/>
                      </a:cubicBezTo>
                      <a:lnTo>
                        <a:pt x="434379" y="167371"/>
                      </a:lnTo>
                      <a:cubicBezTo>
                        <a:pt x="437705" y="166767"/>
                        <a:pt x="441031" y="166767"/>
                        <a:pt x="444509" y="167371"/>
                      </a:cubicBezTo>
                      <a:cubicBezTo>
                        <a:pt x="447835" y="167976"/>
                        <a:pt x="450254" y="171000"/>
                        <a:pt x="451615" y="176443"/>
                      </a:cubicBezTo>
                      <a:cubicBezTo>
                        <a:pt x="459024" y="192469"/>
                        <a:pt x="464315" y="208949"/>
                        <a:pt x="467642" y="225732"/>
                      </a:cubicBezTo>
                      <a:cubicBezTo>
                        <a:pt x="470968" y="242515"/>
                        <a:pt x="475050" y="259297"/>
                        <a:pt x="479737" y="276079"/>
                      </a:cubicBezTo>
                      <a:cubicBezTo>
                        <a:pt x="485029" y="287419"/>
                        <a:pt x="489565" y="299665"/>
                        <a:pt x="493344" y="312820"/>
                      </a:cubicBezTo>
                      <a:cubicBezTo>
                        <a:pt x="496973" y="325973"/>
                        <a:pt x="501206" y="337464"/>
                        <a:pt x="505894" y="347594"/>
                      </a:cubicBezTo>
                      <a:cubicBezTo>
                        <a:pt x="510580" y="359690"/>
                        <a:pt x="514209" y="372238"/>
                        <a:pt x="516931" y="385392"/>
                      </a:cubicBezTo>
                      <a:cubicBezTo>
                        <a:pt x="519652" y="398546"/>
                        <a:pt x="522676" y="411095"/>
                        <a:pt x="526002" y="423191"/>
                      </a:cubicBezTo>
                      <a:cubicBezTo>
                        <a:pt x="530689" y="432565"/>
                        <a:pt x="533713" y="442846"/>
                        <a:pt x="535074" y="453883"/>
                      </a:cubicBezTo>
                      <a:cubicBezTo>
                        <a:pt x="536435" y="464920"/>
                        <a:pt x="539761" y="473236"/>
                        <a:pt x="545204" y="478527"/>
                      </a:cubicBezTo>
                      <a:cubicBezTo>
                        <a:pt x="549286" y="478527"/>
                        <a:pt x="551856" y="477469"/>
                        <a:pt x="553217" y="475504"/>
                      </a:cubicBezTo>
                      <a:cubicBezTo>
                        <a:pt x="553822" y="474899"/>
                        <a:pt x="554276" y="473841"/>
                        <a:pt x="554276" y="472480"/>
                      </a:cubicBezTo>
                      <a:cubicBezTo>
                        <a:pt x="552915" y="471119"/>
                        <a:pt x="553217" y="468246"/>
                        <a:pt x="555334" y="463862"/>
                      </a:cubicBezTo>
                      <a:cubicBezTo>
                        <a:pt x="557299" y="459477"/>
                        <a:pt x="558962" y="454941"/>
                        <a:pt x="560323" y="450254"/>
                      </a:cubicBezTo>
                      <a:lnTo>
                        <a:pt x="575442" y="404896"/>
                      </a:lnTo>
                      <a:lnTo>
                        <a:pt x="594493" y="359538"/>
                      </a:lnTo>
                      <a:cubicBezTo>
                        <a:pt x="596459" y="352130"/>
                        <a:pt x="599785" y="342151"/>
                        <a:pt x="604623" y="329300"/>
                      </a:cubicBezTo>
                      <a:cubicBezTo>
                        <a:pt x="609310" y="316599"/>
                        <a:pt x="612939" y="307225"/>
                        <a:pt x="615660" y="301177"/>
                      </a:cubicBezTo>
                      <a:cubicBezTo>
                        <a:pt x="618986" y="293164"/>
                        <a:pt x="621708" y="285302"/>
                        <a:pt x="623674" y="277591"/>
                      </a:cubicBezTo>
                      <a:cubicBezTo>
                        <a:pt x="625639" y="269880"/>
                        <a:pt x="628058" y="262321"/>
                        <a:pt x="630779" y="254912"/>
                      </a:cubicBezTo>
                      <a:cubicBezTo>
                        <a:pt x="631384" y="250830"/>
                        <a:pt x="632594" y="245538"/>
                        <a:pt x="634257" y="238886"/>
                      </a:cubicBezTo>
                      <a:cubicBezTo>
                        <a:pt x="635920" y="232233"/>
                        <a:pt x="637734" y="225278"/>
                        <a:pt x="639851" y="218324"/>
                      </a:cubicBezTo>
                      <a:cubicBezTo>
                        <a:pt x="641967" y="211369"/>
                        <a:pt x="643933" y="204565"/>
                        <a:pt x="645899" y="198215"/>
                      </a:cubicBezTo>
                      <a:cubicBezTo>
                        <a:pt x="647865" y="191865"/>
                        <a:pt x="649527" y="186573"/>
                        <a:pt x="650888" y="182642"/>
                      </a:cubicBezTo>
                      <a:cubicBezTo>
                        <a:pt x="652854" y="177350"/>
                        <a:pt x="654970" y="172814"/>
                        <a:pt x="656936" y="169034"/>
                      </a:cubicBezTo>
                      <a:cubicBezTo>
                        <a:pt x="658901" y="165406"/>
                        <a:pt x="661018" y="160870"/>
                        <a:pt x="662984" y="155427"/>
                      </a:cubicBezTo>
                      <a:cubicBezTo>
                        <a:pt x="667670" y="142727"/>
                        <a:pt x="672357" y="128666"/>
                        <a:pt x="677045" y="113093"/>
                      </a:cubicBezTo>
                      <a:cubicBezTo>
                        <a:pt x="681732" y="97671"/>
                        <a:pt x="686419" y="82552"/>
                        <a:pt x="691105" y="67735"/>
                      </a:cubicBezTo>
                      <a:cubicBezTo>
                        <a:pt x="694432" y="58361"/>
                        <a:pt x="697153" y="49592"/>
                        <a:pt x="699119" y="41578"/>
                      </a:cubicBezTo>
                      <a:cubicBezTo>
                        <a:pt x="701084" y="33565"/>
                        <a:pt x="703503" y="26157"/>
                        <a:pt x="706225" y="19504"/>
                      </a:cubicBezTo>
                      <a:cubicBezTo>
                        <a:pt x="707586" y="17539"/>
                        <a:pt x="709703" y="13910"/>
                        <a:pt x="712726" y="8921"/>
                      </a:cubicBezTo>
                      <a:cubicBezTo>
                        <a:pt x="715750" y="3931"/>
                        <a:pt x="717262" y="1361"/>
                        <a:pt x="717262" y="0"/>
                      </a:cubicBezTo>
                      <a:close/>
                    </a:path>
                  </a:pathLst>
                </a:custGeom>
                <a:solidFill>
                  <a:srgbClr val="221F1F"/>
                </a:solidFill>
                <a:ln w="151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114FCDE-49B5-C44E-8274-2E5913DBF0B5}"/>
                    </a:ext>
                  </a:extLst>
                </p:cNvPr>
                <p:cNvSpPr/>
                <p:nvPr/>
              </p:nvSpPr>
              <p:spPr>
                <a:xfrm>
                  <a:off x="4785122" y="5498914"/>
                  <a:ext cx="156199" cy="223312"/>
                </a:xfrm>
                <a:custGeom>
                  <a:avLst/>
                  <a:gdLst>
                    <a:gd name="connsiteX0" fmla="*/ 55186 w 156199"/>
                    <a:gd name="connsiteY0" fmla="*/ 68491 h 223312"/>
                    <a:gd name="connsiteX1" fmla="*/ 62141 w 156199"/>
                    <a:gd name="connsiteY1" fmla="*/ 71515 h 223312"/>
                    <a:gd name="connsiteX2" fmla="*/ 69247 w 156199"/>
                    <a:gd name="connsiteY2" fmla="*/ 75143 h 223312"/>
                    <a:gd name="connsiteX3" fmla="*/ 73480 w 156199"/>
                    <a:gd name="connsiteY3" fmla="*/ 78167 h 223312"/>
                    <a:gd name="connsiteX4" fmla="*/ 78318 w 156199"/>
                    <a:gd name="connsiteY4" fmla="*/ 81040 h 223312"/>
                    <a:gd name="connsiteX5" fmla="*/ 86785 w 156199"/>
                    <a:gd name="connsiteY5" fmla="*/ 84971 h 223312"/>
                    <a:gd name="connsiteX6" fmla="*/ 88902 w 156199"/>
                    <a:gd name="connsiteY6" fmla="*/ 80586 h 223312"/>
                    <a:gd name="connsiteX7" fmla="*/ 89507 w 156199"/>
                    <a:gd name="connsiteY7" fmla="*/ 77562 h 223312"/>
                    <a:gd name="connsiteX8" fmla="*/ 91775 w 156199"/>
                    <a:gd name="connsiteY8" fmla="*/ 69549 h 223312"/>
                    <a:gd name="connsiteX9" fmla="*/ 95555 w 156199"/>
                    <a:gd name="connsiteY9" fmla="*/ 57454 h 223312"/>
                    <a:gd name="connsiteX10" fmla="*/ 100544 w 156199"/>
                    <a:gd name="connsiteY10" fmla="*/ 41578 h 223312"/>
                    <a:gd name="connsiteX11" fmla="*/ 100695 w 156199"/>
                    <a:gd name="connsiteY11" fmla="*/ 40520 h 223312"/>
                    <a:gd name="connsiteX12" fmla="*/ 101300 w 156199"/>
                    <a:gd name="connsiteY12" fmla="*/ 37345 h 223312"/>
                    <a:gd name="connsiteX13" fmla="*/ 102056 w 156199"/>
                    <a:gd name="connsiteY13" fmla="*/ 34321 h 223312"/>
                    <a:gd name="connsiteX14" fmla="*/ 102207 w 156199"/>
                    <a:gd name="connsiteY14" fmla="*/ 33414 h 223312"/>
                    <a:gd name="connsiteX15" fmla="*/ 103870 w 156199"/>
                    <a:gd name="connsiteY15" fmla="*/ 27215 h 223312"/>
                    <a:gd name="connsiteX16" fmla="*/ 105684 w 156199"/>
                    <a:gd name="connsiteY16" fmla="*/ 19806 h 223312"/>
                    <a:gd name="connsiteX17" fmla="*/ 106743 w 156199"/>
                    <a:gd name="connsiteY17" fmla="*/ 14363 h 223312"/>
                    <a:gd name="connsiteX18" fmla="*/ 107801 w 156199"/>
                    <a:gd name="connsiteY18" fmla="*/ 8920 h 223312"/>
                    <a:gd name="connsiteX19" fmla="*/ 108406 w 156199"/>
                    <a:gd name="connsiteY19" fmla="*/ 3175 h 223312"/>
                    <a:gd name="connsiteX20" fmla="*/ 109615 w 156199"/>
                    <a:gd name="connsiteY20" fmla="*/ 756 h 223312"/>
                    <a:gd name="connsiteX21" fmla="*/ 111127 w 156199"/>
                    <a:gd name="connsiteY21" fmla="*/ 0 h 223312"/>
                    <a:gd name="connsiteX22" fmla="*/ 120652 w 156199"/>
                    <a:gd name="connsiteY22" fmla="*/ 3478 h 223312"/>
                    <a:gd name="connsiteX23" fmla="*/ 130178 w 156199"/>
                    <a:gd name="connsiteY23" fmla="*/ 7560 h 223312"/>
                    <a:gd name="connsiteX24" fmla="*/ 132446 w 156199"/>
                    <a:gd name="connsiteY24" fmla="*/ 8769 h 223312"/>
                    <a:gd name="connsiteX25" fmla="*/ 135621 w 156199"/>
                    <a:gd name="connsiteY25" fmla="*/ 10735 h 223312"/>
                    <a:gd name="connsiteX26" fmla="*/ 138191 w 156199"/>
                    <a:gd name="connsiteY26" fmla="*/ 12851 h 223312"/>
                    <a:gd name="connsiteX27" fmla="*/ 137586 w 156199"/>
                    <a:gd name="connsiteY27" fmla="*/ 15573 h 223312"/>
                    <a:gd name="connsiteX28" fmla="*/ 136528 w 156199"/>
                    <a:gd name="connsiteY28" fmla="*/ 19504 h 223312"/>
                    <a:gd name="connsiteX29" fmla="*/ 131690 w 156199"/>
                    <a:gd name="connsiteY29" fmla="*/ 40974 h 223312"/>
                    <a:gd name="connsiteX30" fmla="*/ 128817 w 156199"/>
                    <a:gd name="connsiteY30" fmla="*/ 52767 h 223312"/>
                    <a:gd name="connsiteX31" fmla="*/ 124735 w 156199"/>
                    <a:gd name="connsiteY31" fmla="*/ 63199 h 223312"/>
                    <a:gd name="connsiteX32" fmla="*/ 121560 w 156199"/>
                    <a:gd name="connsiteY32" fmla="*/ 71666 h 223312"/>
                    <a:gd name="connsiteX33" fmla="*/ 118838 w 156199"/>
                    <a:gd name="connsiteY33" fmla="*/ 79377 h 223312"/>
                    <a:gd name="connsiteX34" fmla="*/ 115058 w 156199"/>
                    <a:gd name="connsiteY34" fmla="*/ 91472 h 223312"/>
                    <a:gd name="connsiteX35" fmla="*/ 111581 w 156199"/>
                    <a:gd name="connsiteY35" fmla="*/ 101753 h 223312"/>
                    <a:gd name="connsiteX36" fmla="*/ 110976 w 156199"/>
                    <a:gd name="connsiteY36" fmla="*/ 103719 h 223312"/>
                    <a:gd name="connsiteX37" fmla="*/ 114151 w 156199"/>
                    <a:gd name="connsiteY37" fmla="*/ 112791 h 223312"/>
                    <a:gd name="connsiteX38" fmla="*/ 117780 w 156199"/>
                    <a:gd name="connsiteY38" fmla="*/ 121560 h 223312"/>
                    <a:gd name="connsiteX39" fmla="*/ 121106 w 156199"/>
                    <a:gd name="connsiteY39" fmla="*/ 128666 h 223312"/>
                    <a:gd name="connsiteX40" fmla="*/ 123374 w 156199"/>
                    <a:gd name="connsiteY40" fmla="*/ 133504 h 223312"/>
                    <a:gd name="connsiteX41" fmla="*/ 123828 w 156199"/>
                    <a:gd name="connsiteY41" fmla="*/ 135016 h 223312"/>
                    <a:gd name="connsiteX42" fmla="*/ 124281 w 156199"/>
                    <a:gd name="connsiteY42" fmla="*/ 136528 h 223312"/>
                    <a:gd name="connsiteX43" fmla="*/ 125037 w 156199"/>
                    <a:gd name="connsiteY43" fmla="*/ 138342 h 223312"/>
                    <a:gd name="connsiteX44" fmla="*/ 131085 w 156199"/>
                    <a:gd name="connsiteY44" fmla="*/ 151798 h 223312"/>
                    <a:gd name="connsiteX45" fmla="*/ 135016 w 156199"/>
                    <a:gd name="connsiteY45" fmla="*/ 161626 h 223312"/>
                    <a:gd name="connsiteX46" fmla="*/ 139552 w 156199"/>
                    <a:gd name="connsiteY46" fmla="*/ 173721 h 223312"/>
                    <a:gd name="connsiteX47" fmla="*/ 144995 w 156199"/>
                    <a:gd name="connsiteY47" fmla="*/ 185515 h 223312"/>
                    <a:gd name="connsiteX48" fmla="*/ 149228 w 156199"/>
                    <a:gd name="connsiteY48" fmla="*/ 196098 h 223312"/>
                    <a:gd name="connsiteX49" fmla="*/ 154217 w 156199"/>
                    <a:gd name="connsiteY49" fmla="*/ 206682 h 223312"/>
                    <a:gd name="connsiteX50" fmla="*/ 156183 w 156199"/>
                    <a:gd name="connsiteY50" fmla="*/ 211822 h 223312"/>
                    <a:gd name="connsiteX51" fmla="*/ 153613 w 156199"/>
                    <a:gd name="connsiteY51" fmla="*/ 214392 h 223312"/>
                    <a:gd name="connsiteX52" fmla="*/ 150438 w 156199"/>
                    <a:gd name="connsiteY52" fmla="*/ 216509 h 223312"/>
                    <a:gd name="connsiteX53" fmla="*/ 142878 w 156199"/>
                    <a:gd name="connsiteY53" fmla="*/ 220440 h 223312"/>
                    <a:gd name="connsiteX54" fmla="*/ 133504 w 156199"/>
                    <a:gd name="connsiteY54" fmla="*/ 223313 h 223312"/>
                    <a:gd name="connsiteX55" fmla="*/ 131538 w 156199"/>
                    <a:gd name="connsiteY55" fmla="*/ 221801 h 223312"/>
                    <a:gd name="connsiteX56" fmla="*/ 129724 w 156199"/>
                    <a:gd name="connsiteY56" fmla="*/ 220591 h 223312"/>
                    <a:gd name="connsiteX57" fmla="*/ 126852 w 156199"/>
                    <a:gd name="connsiteY57" fmla="*/ 213334 h 223312"/>
                    <a:gd name="connsiteX58" fmla="*/ 124886 w 156199"/>
                    <a:gd name="connsiteY58" fmla="*/ 208042 h 223312"/>
                    <a:gd name="connsiteX59" fmla="*/ 121711 w 156199"/>
                    <a:gd name="connsiteY59" fmla="*/ 200331 h 223312"/>
                    <a:gd name="connsiteX60" fmla="*/ 120652 w 156199"/>
                    <a:gd name="connsiteY60" fmla="*/ 197912 h 223312"/>
                    <a:gd name="connsiteX61" fmla="*/ 118990 w 156199"/>
                    <a:gd name="connsiteY61" fmla="*/ 194737 h 223312"/>
                    <a:gd name="connsiteX62" fmla="*/ 117478 w 156199"/>
                    <a:gd name="connsiteY62" fmla="*/ 191260 h 223312"/>
                    <a:gd name="connsiteX63" fmla="*/ 116570 w 156199"/>
                    <a:gd name="connsiteY63" fmla="*/ 188992 h 223312"/>
                    <a:gd name="connsiteX64" fmla="*/ 112942 w 156199"/>
                    <a:gd name="connsiteY64" fmla="*/ 176443 h 223312"/>
                    <a:gd name="connsiteX65" fmla="*/ 108859 w 156199"/>
                    <a:gd name="connsiteY65" fmla="*/ 165557 h 223312"/>
                    <a:gd name="connsiteX66" fmla="*/ 105382 w 156199"/>
                    <a:gd name="connsiteY66" fmla="*/ 155578 h 223312"/>
                    <a:gd name="connsiteX67" fmla="*/ 104173 w 156199"/>
                    <a:gd name="connsiteY67" fmla="*/ 149682 h 223312"/>
                    <a:gd name="connsiteX68" fmla="*/ 100241 w 156199"/>
                    <a:gd name="connsiteY68" fmla="*/ 139703 h 223312"/>
                    <a:gd name="connsiteX69" fmla="*/ 96915 w 156199"/>
                    <a:gd name="connsiteY69" fmla="*/ 132899 h 223312"/>
                    <a:gd name="connsiteX70" fmla="*/ 95252 w 156199"/>
                    <a:gd name="connsiteY70" fmla="*/ 128817 h 223312"/>
                    <a:gd name="connsiteX71" fmla="*/ 94799 w 156199"/>
                    <a:gd name="connsiteY71" fmla="*/ 127456 h 223312"/>
                    <a:gd name="connsiteX72" fmla="*/ 94043 w 156199"/>
                    <a:gd name="connsiteY72" fmla="*/ 126095 h 223312"/>
                    <a:gd name="connsiteX73" fmla="*/ 92531 w 156199"/>
                    <a:gd name="connsiteY73" fmla="*/ 122164 h 223312"/>
                    <a:gd name="connsiteX74" fmla="*/ 91472 w 156199"/>
                    <a:gd name="connsiteY74" fmla="*/ 118385 h 223312"/>
                    <a:gd name="connsiteX75" fmla="*/ 89204 w 156199"/>
                    <a:gd name="connsiteY75" fmla="*/ 115058 h 223312"/>
                    <a:gd name="connsiteX76" fmla="*/ 85727 w 156199"/>
                    <a:gd name="connsiteY76" fmla="*/ 113244 h 223312"/>
                    <a:gd name="connsiteX77" fmla="*/ 82098 w 156199"/>
                    <a:gd name="connsiteY77" fmla="*/ 111581 h 223312"/>
                    <a:gd name="connsiteX78" fmla="*/ 79226 w 156199"/>
                    <a:gd name="connsiteY78" fmla="*/ 109918 h 223312"/>
                    <a:gd name="connsiteX79" fmla="*/ 72876 w 156199"/>
                    <a:gd name="connsiteY79" fmla="*/ 107196 h 223312"/>
                    <a:gd name="connsiteX80" fmla="*/ 64106 w 156199"/>
                    <a:gd name="connsiteY80" fmla="*/ 102509 h 223312"/>
                    <a:gd name="connsiteX81" fmla="*/ 52464 w 156199"/>
                    <a:gd name="connsiteY81" fmla="*/ 96008 h 223312"/>
                    <a:gd name="connsiteX82" fmla="*/ 47777 w 156199"/>
                    <a:gd name="connsiteY82" fmla="*/ 93740 h 223312"/>
                    <a:gd name="connsiteX83" fmla="*/ 40520 w 156199"/>
                    <a:gd name="connsiteY83" fmla="*/ 89809 h 223312"/>
                    <a:gd name="connsiteX84" fmla="*/ 33414 w 156199"/>
                    <a:gd name="connsiteY84" fmla="*/ 85878 h 223312"/>
                    <a:gd name="connsiteX85" fmla="*/ 29634 w 156199"/>
                    <a:gd name="connsiteY85" fmla="*/ 83761 h 223312"/>
                    <a:gd name="connsiteX86" fmla="*/ 27668 w 156199"/>
                    <a:gd name="connsiteY86" fmla="*/ 82854 h 223312"/>
                    <a:gd name="connsiteX87" fmla="*/ 24947 w 156199"/>
                    <a:gd name="connsiteY87" fmla="*/ 80889 h 223312"/>
                    <a:gd name="connsiteX88" fmla="*/ 22226 w 156199"/>
                    <a:gd name="connsiteY88" fmla="*/ 78923 h 223312"/>
                    <a:gd name="connsiteX89" fmla="*/ 20865 w 156199"/>
                    <a:gd name="connsiteY89" fmla="*/ 77713 h 223312"/>
                    <a:gd name="connsiteX90" fmla="*/ 16631 w 156199"/>
                    <a:gd name="connsiteY90" fmla="*/ 75294 h 223312"/>
                    <a:gd name="connsiteX91" fmla="*/ 12700 w 156199"/>
                    <a:gd name="connsiteY91" fmla="*/ 72875 h 223312"/>
                    <a:gd name="connsiteX92" fmla="*/ 605 w 156199"/>
                    <a:gd name="connsiteY92" fmla="*/ 64409 h 223312"/>
                    <a:gd name="connsiteX93" fmla="*/ 0 w 156199"/>
                    <a:gd name="connsiteY93" fmla="*/ 62897 h 223312"/>
                    <a:gd name="connsiteX94" fmla="*/ 3024 w 156199"/>
                    <a:gd name="connsiteY94" fmla="*/ 57605 h 223312"/>
                    <a:gd name="connsiteX95" fmla="*/ 5745 w 156199"/>
                    <a:gd name="connsiteY95" fmla="*/ 52313 h 223312"/>
                    <a:gd name="connsiteX96" fmla="*/ 8013 w 156199"/>
                    <a:gd name="connsiteY96" fmla="*/ 47777 h 223312"/>
                    <a:gd name="connsiteX97" fmla="*/ 9979 w 156199"/>
                    <a:gd name="connsiteY97" fmla="*/ 43393 h 223312"/>
                    <a:gd name="connsiteX98" fmla="*/ 13910 w 156199"/>
                    <a:gd name="connsiteY98" fmla="*/ 41881 h 223312"/>
                    <a:gd name="connsiteX99" fmla="*/ 18899 w 156199"/>
                    <a:gd name="connsiteY99" fmla="*/ 45509 h 223312"/>
                    <a:gd name="connsiteX100" fmla="*/ 23889 w 156199"/>
                    <a:gd name="connsiteY100" fmla="*/ 49138 h 223312"/>
                    <a:gd name="connsiteX101" fmla="*/ 26006 w 156199"/>
                    <a:gd name="connsiteY101" fmla="*/ 50348 h 223312"/>
                    <a:gd name="connsiteX102" fmla="*/ 27668 w 156199"/>
                    <a:gd name="connsiteY102" fmla="*/ 51406 h 223312"/>
                    <a:gd name="connsiteX103" fmla="*/ 31297 w 156199"/>
                    <a:gd name="connsiteY103" fmla="*/ 52918 h 223312"/>
                    <a:gd name="connsiteX104" fmla="*/ 35228 w 156199"/>
                    <a:gd name="connsiteY104" fmla="*/ 55337 h 223312"/>
                    <a:gd name="connsiteX105" fmla="*/ 42183 w 156199"/>
                    <a:gd name="connsiteY105" fmla="*/ 59873 h 223312"/>
                    <a:gd name="connsiteX106" fmla="*/ 45509 w 156199"/>
                    <a:gd name="connsiteY106" fmla="*/ 61838 h 223312"/>
                    <a:gd name="connsiteX107" fmla="*/ 49138 w 156199"/>
                    <a:gd name="connsiteY107" fmla="*/ 64409 h 223312"/>
                    <a:gd name="connsiteX108" fmla="*/ 52162 w 156199"/>
                    <a:gd name="connsiteY108" fmla="*/ 66374 h 223312"/>
                    <a:gd name="connsiteX109" fmla="*/ 55186 w 156199"/>
                    <a:gd name="connsiteY109" fmla="*/ 68491 h 22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56199" h="223312">
                      <a:moveTo>
                        <a:pt x="55186" y="68491"/>
                      </a:moveTo>
                      <a:cubicBezTo>
                        <a:pt x="57454" y="69549"/>
                        <a:pt x="59721" y="70456"/>
                        <a:pt x="62141" y="71515"/>
                      </a:cubicBezTo>
                      <a:cubicBezTo>
                        <a:pt x="64560" y="72573"/>
                        <a:pt x="66979" y="73783"/>
                        <a:pt x="69247" y="75143"/>
                      </a:cubicBezTo>
                      <a:cubicBezTo>
                        <a:pt x="70608" y="76504"/>
                        <a:pt x="72120" y="77411"/>
                        <a:pt x="73480" y="78167"/>
                      </a:cubicBezTo>
                      <a:cubicBezTo>
                        <a:pt x="74841" y="78923"/>
                        <a:pt x="76353" y="79830"/>
                        <a:pt x="78318" y="81040"/>
                      </a:cubicBezTo>
                      <a:lnTo>
                        <a:pt x="86785" y="84971"/>
                      </a:lnTo>
                      <a:lnTo>
                        <a:pt x="88902" y="80586"/>
                      </a:lnTo>
                      <a:lnTo>
                        <a:pt x="89507" y="77562"/>
                      </a:lnTo>
                      <a:cubicBezTo>
                        <a:pt x="89960" y="75748"/>
                        <a:pt x="90716" y="73027"/>
                        <a:pt x="91775" y="69549"/>
                      </a:cubicBezTo>
                      <a:cubicBezTo>
                        <a:pt x="92833" y="66072"/>
                        <a:pt x="94043" y="61989"/>
                        <a:pt x="95555" y="57454"/>
                      </a:cubicBezTo>
                      <a:lnTo>
                        <a:pt x="100544" y="41578"/>
                      </a:lnTo>
                      <a:cubicBezTo>
                        <a:pt x="100393" y="41881"/>
                        <a:pt x="100393" y="41427"/>
                        <a:pt x="100695" y="40520"/>
                      </a:cubicBezTo>
                      <a:cubicBezTo>
                        <a:pt x="100846" y="39462"/>
                        <a:pt x="101149" y="38403"/>
                        <a:pt x="101300" y="37345"/>
                      </a:cubicBezTo>
                      <a:cubicBezTo>
                        <a:pt x="101451" y="36286"/>
                        <a:pt x="101753" y="35228"/>
                        <a:pt x="102056" y="34321"/>
                      </a:cubicBezTo>
                      <a:cubicBezTo>
                        <a:pt x="102207" y="33414"/>
                        <a:pt x="102358" y="33111"/>
                        <a:pt x="102207" y="33414"/>
                      </a:cubicBezTo>
                      <a:cubicBezTo>
                        <a:pt x="102963" y="31751"/>
                        <a:pt x="103417" y="29634"/>
                        <a:pt x="103870" y="27215"/>
                      </a:cubicBezTo>
                      <a:cubicBezTo>
                        <a:pt x="104173" y="24796"/>
                        <a:pt x="104777" y="22377"/>
                        <a:pt x="105684" y="19806"/>
                      </a:cubicBezTo>
                      <a:cubicBezTo>
                        <a:pt x="106138" y="17992"/>
                        <a:pt x="106440" y="16178"/>
                        <a:pt x="106743" y="14363"/>
                      </a:cubicBezTo>
                      <a:cubicBezTo>
                        <a:pt x="106894" y="12549"/>
                        <a:pt x="107347" y="10735"/>
                        <a:pt x="107801" y="8920"/>
                      </a:cubicBezTo>
                      <a:lnTo>
                        <a:pt x="108406" y="3175"/>
                      </a:lnTo>
                      <a:cubicBezTo>
                        <a:pt x="109011" y="1814"/>
                        <a:pt x="109464" y="1058"/>
                        <a:pt x="109615" y="756"/>
                      </a:cubicBezTo>
                      <a:cubicBezTo>
                        <a:pt x="109767" y="605"/>
                        <a:pt x="110220" y="302"/>
                        <a:pt x="111127" y="0"/>
                      </a:cubicBezTo>
                      <a:cubicBezTo>
                        <a:pt x="114756" y="907"/>
                        <a:pt x="117931" y="2117"/>
                        <a:pt x="120652" y="3478"/>
                      </a:cubicBezTo>
                      <a:cubicBezTo>
                        <a:pt x="123374" y="4838"/>
                        <a:pt x="126549" y="6199"/>
                        <a:pt x="130178" y="7560"/>
                      </a:cubicBezTo>
                      <a:lnTo>
                        <a:pt x="132446" y="8769"/>
                      </a:lnTo>
                      <a:cubicBezTo>
                        <a:pt x="133655" y="9525"/>
                        <a:pt x="134714" y="10130"/>
                        <a:pt x="135621" y="10735"/>
                      </a:cubicBezTo>
                      <a:cubicBezTo>
                        <a:pt x="136528" y="11340"/>
                        <a:pt x="137435" y="11944"/>
                        <a:pt x="138191" y="12851"/>
                      </a:cubicBezTo>
                      <a:cubicBezTo>
                        <a:pt x="138191" y="13305"/>
                        <a:pt x="138040" y="14212"/>
                        <a:pt x="137586" y="15573"/>
                      </a:cubicBezTo>
                      <a:cubicBezTo>
                        <a:pt x="137284" y="16934"/>
                        <a:pt x="136981" y="18143"/>
                        <a:pt x="136528" y="19504"/>
                      </a:cubicBezTo>
                      <a:lnTo>
                        <a:pt x="131690" y="40974"/>
                      </a:lnTo>
                      <a:cubicBezTo>
                        <a:pt x="130934" y="45207"/>
                        <a:pt x="130026" y="49138"/>
                        <a:pt x="128817" y="52767"/>
                      </a:cubicBezTo>
                      <a:cubicBezTo>
                        <a:pt x="127608" y="56395"/>
                        <a:pt x="126247" y="59873"/>
                        <a:pt x="124735" y="63199"/>
                      </a:cubicBezTo>
                      <a:cubicBezTo>
                        <a:pt x="123525" y="66072"/>
                        <a:pt x="122467" y="68793"/>
                        <a:pt x="121560" y="71666"/>
                      </a:cubicBezTo>
                      <a:cubicBezTo>
                        <a:pt x="120652" y="74538"/>
                        <a:pt x="119746" y="77109"/>
                        <a:pt x="118838" y="79377"/>
                      </a:cubicBezTo>
                      <a:cubicBezTo>
                        <a:pt x="117780" y="83761"/>
                        <a:pt x="116419" y="87844"/>
                        <a:pt x="115058" y="91472"/>
                      </a:cubicBezTo>
                      <a:cubicBezTo>
                        <a:pt x="113546" y="95252"/>
                        <a:pt x="112488" y="98578"/>
                        <a:pt x="111581" y="101753"/>
                      </a:cubicBezTo>
                      <a:lnTo>
                        <a:pt x="110976" y="103719"/>
                      </a:lnTo>
                      <a:cubicBezTo>
                        <a:pt x="111883" y="106591"/>
                        <a:pt x="112942" y="109615"/>
                        <a:pt x="114151" y="112791"/>
                      </a:cubicBezTo>
                      <a:cubicBezTo>
                        <a:pt x="115361" y="115966"/>
                        <a:pt x="116570" y="118838"/>
                        <a:pt x="117780" y="121560"/>
                      </a:cubicBezTo>
                      <a:cubicBezTo>
                        <a:pt x="118990" y="124281"/>
                        <a:pt x="120048" y="126549"/>
                        <a:pt x="121106" y="128666"/>
                      </a:cubicBezTo>
                      <a:cubicBezTo>
                        <a:pt x="122164" y="130631"/>
                        <a:pt x="122920" y="132294"/>
                        <a:pt x="123374" y="133504"/>
                      </a:cubicBezTo>
                      <a:cubicBezTo>
                        <a:pt x="123525" y="133958"/>
                        <a:pt x="123676" y="134411"/>
                        <a:pt x="123828" y="135016"/>
                      </a:cubicBezTo>
                      <a:cubicBezTo>
                        <a:pt x="123979" y="135621"/>
                        <a:pt x="124130" y="136225"/>
                        <a:pt x="124281" y="136528"/>
                      </a:cubicBezTo>
                      <a:lnTo>
                        <a:pt x="125037" y="138342"/>
                      </a:lnTo>
                      <a:cubicBezTo>
                        <a:pt x="127608" y="143634"/>
                        <a:pt x="129573" y="148170"/>
                        <a:pt x="131085" y="151798"/>
                      </a:cubicBezTo>
                      <a:cubicBezTo>
                        <a:pt x="132597" y="155427"/>
                        <a:pt x="133958" y="158753"/>
                        <a:pt x="135016" y="161626"/>
                      </a:cubicBezTo>
                      <a:cubicBezTo>
                        <a:pt x="136679" y="166011"/>
                        <a:pt x="138191" y="170093"/>
                        <a:pt x="139552" y="173721"/>
                      </a:cubicBezTo>
                      <a:cubicBezTo>
                        <a:pt x="140913" y="177350"/>
                        <a:pt x="142727" y="181281"/>
                        <a:pt x="144995" y="185515"/>
                      </a:cubicBezTo>
                      <a:cubicBezTo>
                        <a:pt x="146053" y="188387"/>
                        <a:pt x="147565" y="191865"/>
                        <a:pt x="149228" y="196098"/>
                      </a:cubicBezTo>
                      <a:cubicBezTo>
                        <a:pt x="151043" y="200331"/>
                        <a:pt x="152705" y="203809"/>
                        <a:pt x="154217" y="206682"/>
                      </a:cubicBezTo>
                      <a:lnTo>
                        <a:pt x="156183" y="211822"/>
                      </a:lnTo>
                      <a:cubicBezTo>
                        <a:pt x="156334" y="212729"/>
                        <a:pt x="155427" y="213636"/>
                        <a:pt x="153613" y="214392"/>
                      </a:cubicBezTo>
                      <a:cubicBezTo>
                        <a:pt x="151799" y="215300"/>
                        <a:pt x="150740" y="215904"/>
                        <a:pt x="150438" y="216509"/>
                      </a:cubicBezTo>
                      <a:cubicBezTo>
                        <a:pt x="148926" y="217870"/>
                        <a:pt x="146355" y="219079"/>
                        <a:pt x="142878" y="220440"/>
                      </a:cubicBezTo>
                      <a:cubicBezTo>
                        <a:pt x="139401" y="221801"/>
                        <a:pt x="136377" y="222708"/>
                        <a:pt x="133504" y="223313"/>
                      </a:cubicBezTo>
                      <a:cubicBezTo>
                        <a:pt x="132748" y="222406"/>
                        <a:pt x="131992" y="221952"/>
                        <a:pt x="131538" y="221801"/>
                      </a:cubicBezTo>
                      <a:cubicBezTo>
                        <a:pt x="131085" y="221650"/>
                        <a:pt x="130329" y="221196"/>
                        <a:pt x="129724" y="220591"/>
                      </a:cubicBezTo>
                      <a:lnTo>
                        <a:pt x="126852" y="213334"/>
                      </a:lnTo>
                      <a:cubicBezTo>
                        <a:pt x="126247" y="211671"/>
                        <a:pt x="125642" y="210008"/>
                        <a:pt x="124886" y="208042"/>
                      </a:cubicBezTo>
                      <a:cubicBezTo>
                        <a:pt x="124281" y="206077"/>
                        <a:pt x="123223" y="203507"/>
                        <a:pt x="121711" y="200331"/>
                      </a:cubicBezTo>
                      <a:cubicBezTo>
                        <a:pt x="121408" y="199727"/>
                        <a:pt x="121106" y="198971"/>
                        <a:pt x="120652" y="197912"/>
                      </a:cubicBezTo>
                      <a:cubicBezTo>
                        <a:pt x="120199" y="197005"/>
                        <a:pt x="119594" y="195947"/>
                        <a:pt x="118990" y="194737"/>
                      </a:cubicBezTo>
                      <a:cubicBezTo>
                        <a:pt x="118385" y="193528"/>
                        <a:pt x="117931" y="192469"/>
                        <a:pt x="117478" y="191260"/>
                      </a:cubicBezTo>
                      <a:cubicBezTo>
                        <a:pt x="117024" y="190202"/>
                        <a:pt x="116722" y="189446"/>
                        <a:pt x="116570" y="188992"/>
                      </a:cubicBezTo>
                      <a:cubicBezTo>
                        <a:pt x="115210" y="184154"/>
                        <a:pt x="114000" y="180072"/>
                        <a:pt x="112942" y="176443"/>
                      </a:cubicBezTo>
                      <a:cubicBezTo>
                        <a:pt x="111883" y="172965"/>
                        <a:pt x="110523" y="169186"/>
                        <a:pt x="108859" y="165557"/>
                      </a:cubicBezTo>
                      <a:cubicBezTo>
                        <a:pt x="107196" y="161777"/>
                        <a:pt x="105987" y="158451"/>
                        <a:pt x="105382" y="155578"/>
                      </a:cubicBezTo>
                      <a:cubicBezTo>
                        <a:pt x="104777" y="152705"/>
                        <a:pt x="104324" y="150740"/>
                        <a:pt x="104173" y="149682"/>
                      </a:cubicBezTo>
                      <a:lnTo>
                        <a:pt x="100241" y="139703"/>
                      </a:lnTo>
                      <a:cubicBezTo>
                        <a:pt x="99183" y="137586"/>
                        <a:pt x="97973" y="135318"/>
                        <a:pt x="96915" y="132899"/>
                      </a:cubicBezTo>
                      <a:cubicBezTo>
                        <a:pt x="95706" y="130480"/>
                        <a:pt x="95252" y="129119"/>
                        <a:pt x="95252" y="128817"/>
                      </a:cubicBezTo>
                      <a:cubicBezTo>
                        <a:pt x="95252" y="128363"/>
                        <a:pt x="95101" y="127910"/>
                        <a:pt x="94799" y="127456"/>
                      </a:cubicBezTo>
                      <a:cubicBezTo>
                        <a:pt x="94496" y="127003"/>
                        <a:pt x="94345" y="126549"/>
                        <a:pt x="94043" y="126095"/>
                      </a:cubicBezTo>
                      <a:cubicBezTo>
                        <a:pt x="93589" y="125037"/>
                        <a:pt x="93135" y="123828"/>
                        <a:pt x="92531" y="122164"/>
                      </a:cubicBezTo>
                      <a:cubicBezTo>
                        <a:pt x="91926" y="120501"/>
                        <a:pt x="91472" y="119292"/>
                        <a:pt x="91472" y="118385"/>
                      </a:cubicBezTo>
                      <a:cubicBezTo>
                        <a:pt x="90867" y="116721"/>
                        <a:pt x="90111" y="115663"/>
                        <a:pt x="89204" y="115058"/>
                      </a:cubicBezTo>
                      <a:cubicBezTo>
                        <a:pt x="88297" y="114454"/>
                        <a:pt x="87088" y="113849"/>
                        <a:pt x="85727" y="113244"/>
                      </a:cubicBezTo>
                      <a:cubicBezTo>
                        <a:pt x="84517" y="112488"/>
                        <a:pt x="83308" y="112035"/>
                        <a:pt x="82098" y="111581"/>
                      </a:cubicBezTo>
                      <a:cubicBezTo>
                        <a:pt x="80889" y="111127"/>
                        <a:pt x="79982" y="110523"/>
                        <a:pt x="79226" y="109918"/>
                      </a:cubicBezTo>
                      <a:lnTo>
                        <a:pt x="72876" y="107196"/>
                      </a:lnTo>
                      <a:cubicBezTo>
                        <a:pt x="70910" y="106894"/>
                        <a:pt x="67886" y="105231"/>
                        <a:pt x="64106" y="102509"/>
                      </a:cubicBezTo>
                      <a:cubicBezTo>
                        <a:pt x="60175" y="99788"/>
                        <a:pt x="56395" y="97520"/>
                        <a:pt x="52464" y="96008"/>
                      </a:cubicBezTo>
                      <a:cubicBezTo>
                        <a:pt x="51557" y="95706"/>
                        <a:pt x="50045" y="94798"/>
                        <a:pt x="47777" y="93740"/>
                      </a:cubicBezTo>
                      <a:cubicBezTo>
                        <a:pt x="45509" y="92531"/>
                        <a:pt x="43090" y="91170"/>
                        <a:pt x="40520" y="89809"/>
                      </a:cubicBezTo>
                      <a:cubicBezTo>
                        <a:pt x="37950" y="88297"/>
                        <a:pt x="35682" y="87088"/>
                        <a:pt x="33414" y="85878"/>
                      </a:cubicBezTo>
                      <a:cubicBezTo>
                        <a:pt x="31297" y="84820"/>
                        <a:pt x="29936" y="84064"/>
                        <a:pt x="29634" y="83761"/>
                      </a:cubicBezTo>
                      <a:cubicBezTo>
                        <a:pt x="29180" y="83761"/>
                        <a:pt x="28424" y="83459"/>
                        <a:pt x="27668" y="82854"/>
                      </a:cubicBezTo>
                      <a:cubicBezTo>
                        <a:pt x="26913" y="82249"/>
                        <a:pt x="26006" y="81644"/>
                        <a:pt x="24947" y="80889"/>
                      </a:cubicBezTo>
                      <a:cubicBezTo>
                        <a:pt x="23889" y="80133"/>
                        <a:pt x="23133" y="79528"/>
                        <a:pt x="22226" y="78923"/>
                      </a:cubicBezTo>
                      <a:cubicBezTo>
                        <a:pt x="21470" y="78318"/>
                        <a:pt x="21016" y="77865"/>
                        <a:pt x="20865" y="77713"/>
                      </a:cubicBezTo>
                      <a:cubicBezTo>
                        <a:pt x="19353" y="76655"/>
                        <a:pt x="17841" y="75899"/>
                        <a:pt x="16631" y="75294"/>
                      </a:cubicBezTo>
                      <a:cubicBezTo>
                        <a:pt x="15422" y="74690"/>
                        <a:pt x="14061" y="73934"/>
                        <a:pt x="12700" y="72875"/>
                      </a:cubicBezTo>
                      <a:lnTo>
                        <a:pt x="605" y="64409"/>
                      </a:lnTo>
                      <a:lnTo>
                        <a:pt x="0" y="62897"/>
                      </a:lnTo>
                      <a:cubicBezTo>
                        <a:pt x="1361" y="61233"/>
                        <a:pt x="2419" y="59419"/>
                        <a:pt x="3024" y="57605"/>
                      </a:cubicBezTo>
                      <a:cubicBezTo>
                        <a:pt x="3629" y="55790"/>
                        <a:pt x="4536" y="53976"/>
                        <a:pt x="5745" y="52313"/>
                      </a:cubicBezTo>
                      <a:cubicBezTo>
                        <a:pt x="6501" y="51103"/>
                        <a:pt x="7257" y="49592"/>
                        <a:pt x="8013" y="47777"/>
                      </a:cubicBezTo>
                      <a:cubicBezTo>
                        <a:pt x="8769" y="45963"/>
                        <a:pt x="9525" y="44451"/>
                        <a:pt x="9979" y="43393"/>
                      </a:cubicBezTo>
                      <a:lnTo>
                        <a:pt x="13910" y="41881"/>
                      </a:lnTo>
                      <a:cubicBezTo>
                        <a:pt x="15271" y="43241"/>
                        <a:pt x="17085" y="44451"/>
                        <a:pt x="18899" y="45509"/>
                      </a:cubicBezTo>
                      <a:cubicBezTo>
                        <a:pt x="20865" y="46568"/>
                        <a:pt x="22528" y="47777"/>
                        <a:pt x="23889" y="49138"/>
                      </a:cubicBezTo>
                      <a:cubicBezTo>
                        <a:pt x="24342" y="49592"/>
                        <a:pt x="24947" y="50045"/>
                        <a:pt x="26006" y="50348"/>
                      </a:cubicBezTo>
                      <a:cubicBezTo>
                        <a:pt x="26913" y="50650"/>
                        <a:pt x="27518" y="51103"/>
                        <a:pt x="27668" y="51406"/>
                      </a:cubicBezTo>
                      <a:cubicBezTo>
                        <a:pt x="28122" y="51406"/>
                        <a:pt x="29332" y="52011"/>
                        <a:pt x="31297" y="52918"/>
                      </a:cubicBezTo>
                      <a:cubicBezTo>
                        <a:pt x="33263" y="53976"/>
                        <a:pt x="34472" y="54732"/>
                        <a:pt x="35228" y="55337"/>
                      </a:cubicBezTo>
                      <a:lnTo>
                        <a:pt x="42183" y="59873"/>
                      </a:lnTo>
                      <a:cubicBezTo>
                        <a:pt x="43695" y="60629"/>
                        <a:pt x="44753" y="61385"/>
                        <a:pt x="45509" y="61838"/>
                      </a:cubicBezTo>
                      <a:cubicBezTo>
                        <a:pt x="46265" y="62292"/>
                        <a:pt x="47475" y="63199"/>
                        <a:pt x="49138" y="64409"/>
                      </a:cubicBezTo>
                      <a:cubicBezTo>
                        <a:pt x="49743" y="64711"/>
                        <a:pt x="50650" y="65316"/>
                        <a:pt x="52162" y="66374"/>
                      </a:cubicBezTo>
                      <a:cubicBezTo>
                        <a:pt x="53220" y="67735"/>
                        <a:pt x="54430" y="68340"/>
                        <a:pt x="55186" y="68491"/>
                      </a:cubicBezTo>
                      <a:close/>
                    </a:path>
                  </a:pathLst>
                </a:custGeom>
                <a:solidFill>
                  <a:srgbClr val="221F1F"/>
                </a:solidFill>
                <a:ln w="1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829B40F-9091-1B4D-B368-9F08047B7FEA}"/>
                    </a:ext>
                  </a:extLst>
                </p:cNvPr>
                <p:cNvSpPr/>
                <p:nvPr/>
              </p:nvSpPr>
              <p:spPr>
                <a:xfrm>
                  <a:off x="4964589" y="5465774"/>
                  <a:ext cx="158411" cy="202668"/>
                </a:xfrm>
                <a:custGeom>
                  <a:avLst/>
                  <a:gdLst>
                    <a:gd name="connsiteX0" fmla="*/ 131538 w 158411"/>
                    <a:gd name="connsiteY0" fmla="*/ 32536 h 202668"/>
                    <a:gd name="connsiteX1" fmla="*/ 139400 w 158411"/>
                    <a:gd name="connsiteY1" fmla="*/ 47050 h 202668"/>
                    <a:gd name="connsiteX2" fmla="*/ 145902 w 158411"/>
                    <a:gd name="connsiteY2" fmla="*/ 62623 h 202668"/>
                    <a:gd name="connsiteX3" fmla="*/ 149833 w 158411"/>
                    <a:gd name="connsiteY3" fmla="*/ 71090 h 202668"/>
                    <a:gd name="connsiteX4" fmla="*/ 152403 w 158411"/>
                    <a:gd name="connsiteY4" fmla="*/ 79708 h 202668"/>
                    <a:gd name="connsiteX5" fmla="*/ 154217 w 158411"/>
                    <a:gd name="connsiteY5" fmla="*/ 86814 h 202668"/>
                    <a:gd name="connsiteX6" fmla="*/ 154822 w 158411"/>
                    <a:gd name="connsiteY6" fmla="*/ 94525 h 202668"/>
                    <a:gd name="connsiteX7" fmla="*/ 156939 w 158411"/>
                    <a:gd name="connsiteY7" fmla="*/ 103294 h 202668"/>
                    <a:gd name="connsiteX8" fmla="*/ 157241 w 158411"/>
                    <a:gd name="connsiteY8" fmla="*/ 112668 h 202668"/>
                    <a:gd name="connsiteX9" fmla="*/ 157846 w 158411"/>
                    <a:gd name="connsiteY9" fmla="*/ 118565 h 202668"/>
                    <a:gd name="connsiteX10" fmla="*/ 158148 w 158411"/>
                    <a:gd name="connsiteY10" fmla="*/ 125822 h 202668"/>
                    <a:gd name="connsiteX11" fmla="*/ 156788 w 158411"/>
                    <a:gd name="connsiteY11" fmla="*/ 135650 h 202668"/>
                    <a:gd name="connsiteX12" fmla="*/ 154822 w 158411"/>
                    <a:gd name="connsiteY12" fmla="*/ 147443 h 202668"/>
                    <a:gd name="connsiteX13" fmla="*/ 152100 w 158411"/>
                    <a:gd name="connsiteY13" fmla="*/ 157421 h 202668"/>
                    <a:gd name="connsiteX14" fmla="*/ 150589 w 158411"/>
                    <a:gd name="connsiteY14" fmla="*/ 161201 h 202668"/>
                    <a:gd name="connsiteX15" fmla="*/ 148170 w 158411"/>
                    <a:gd name="connsiteY15" fmla="*/ 166342 h 202668"/>
                    <a:gd name="connsiteX16" fmla="*/ 145448 w 158411"/>
                    <a:gd name="connsiteY16" fmla="*/ 171482 h 202668"/>
                    <a:gd name="connsiteX17" fmla="*/ 143029 w 158411"/>
                    <a:gd name="connsiteY17" fmla="*/ 175565 h 202668"/>
                    <a:gd name="connsiteX18" fmla="*/ 138795 w 158411"/>
                    <a:gd name="connsiteY18" fmla="*/ 182217 h 202668"/>
                    <a:gd name="connsiteX19" fmla="*/ 133353 w 158411"/>
                    <a:gd name="connsiteY19" fmla="*/ 187962 h 202668"/>
                    <a:gd name="connsiteX20" fmla="*/ 131085 w 158411"/>
                    <a:gd name="connsiteY20" fmla="*/ 189777 h 202668"/>
                    <a:gd name="connsiteX21" fmla="*/ 128514 w 158411"/>
                    <a:gd name="connsiteY21" fmla="*/ 191289 h 202668"/>
                    <a:gd name="connsiteX22" fmla="*/ 121257 w 158411"/>
                    <a:gd name="connsiteY22" fmla="*/ 194464 h 202668"/>
                    <a:gd name="connsiteX23" fmla="*/ 114604 w 158411"/>
                    <a:gd name="connsiteY23" fmla="*/ 197185 h 202668"/>
                    <a:gd name="connsiteX24" fmla="*/ 108859 w 158411"/>
                    <a:gd name="connsiteY24" fmla="*/ 198848 h 202668"/>
                    <a:gd name="connsiteX25" fmla="*/ 101451 w 158411"/>
                    <a:gd name="connsiteY25" fmla="*/ 200663 h 202668"/>
                    <a:gd name="connsiteX26" fmla="*/ 94496 w 158411"/>
                    <a:gd name="connsiteY26" fmla="*/ 202175 h 202668"/>
                    <a:gd name="connsiteX27" fmla="*/ 90262 w 158411"/>
                    <a:gd name="connsiteY27" fmla="*/ 202628 h 202668"/>
                    <a:gd name="connsiteX28" fmla="*/ 78621 w 158411"/>
                    <a:gd name="connsiteY28" fmla="*/ 201116 h 202668"/>
                    <a:gd name="connsiteX29" fmla="*/ 67886 w 158411"/>
                    <a:gd name="connsiteY29" fmla="*/ 197034 h 202668"/>
                    <a:gd name="connsiteX30" fmla="*/ 51708 w 158411"/>
                    <a:gd name="connsiteY30" fmla="*/ 189777 h 202668"/>
                    <a:gd name="connsiteX31" fmla="*/ 37193 w 158411"/>
                    <a:gd name="connsiteY31" fmla="*/ 179798 h 202668"/>
                    <a:gd name="connsiteX32" fmla="*/ 26308 w 158411"/>
                    <a:gd name="connsiteY32" fmla="*/ 166191 h 202668"/>
                    <a:gd name="connsiteX33" fmla="*/ 22528 w 158411"/>
                    <a:gd name="connsiteY33" fmla="*/ 159840 h 202668"/>
                    <a:gd name="connsiteX34" fmla="*/ 19050 w 158411"/>
                    <a:gd name="connsiteY34" fmla="*/ 154700 h 202668"/>
                    <a:gd name="connsiteX35" fmla="*/ 11793 w 158411"/>
                    <a:gd name="connsiteY35" fmla="*/ 138825 h 202668"/>
                    <a:gd name="connsiteX36" fmla="*/ 6652 w 158411"/>
                    <a:gd name="connsiteY36" fmla="*/ 123403 h 202668"/>
                    <a:gd name="connsiteX37" fmla="*/ 4687 w 158411"/>
                    <a:gd name="connsiteY37" fmla="*/ 114936 h 202668"/>
                    <a:gd name="connsiteX38" fmla="*/ 2721 w 158411"/>
                    <a:gd name="connsiteY38" fmla="*/ 105713 h 202668"/>
                    <a:gd name="connsiteX39" fmla="*/ 2419 w 158411"/>
                    <a:gd name="connsiteY39" fmla="*/ 100724 h 202668"/>
                    <a:gd name="connsiteX40" fmla="*/ 1512 w 158411"/>
                    <a:gd name="connsiteY40" fmla="*/ 92408 h 202668"/>
                    <a:gd name="connsiteX41" fmla="*/ 453 w 158411"/>
                    <a:gd name="connsiteY41" fmla="*/ 83941 h 202668"/>
                    <a:gd name="connsiteX42" fmla="*/ 0 w 158411"/>
                    <a:gd name="connsiteY42" fmla="*/ 78801 h 202668"/>
                    <a:gd name="connsiteX43" fmla="*/ 1209 w 158411"/>
                    <a:gd name="connsiteY43" fmla="*/ 60809 h 202668"/>
                    <a:gd name="connsiteX44" fmla="*/ 5594 w 158411"/>
                    <a:gd name="connsiteY44" fmla="*/ 45689 h 202668"/>
                    <a:gd name="connsiteX45" fmla="*/ 11944 w 158411"/>
                    <a:gd name="connsiteY45" fmla="*/ 33140 h 202668"/>
                    <a:gd name="connsiteX46" fmla="*/ 14968 w 158411"/>
                    <a:gd name="connsiteY46" fmla="*/ 29058 h 202668"/>
                    <a:gd name="connsiteX47" fmla="*/ 18446 w 158411"/>
                    <a:gd name="connsiteY47" fmla="*/ 25278 h 202668"/>
                    <a:gd name="connsiteX48" fmla="*/ 24191 w 158411"/>
                    <a:gd name="connsiteY48" fmla="*/ 19231 h 202668"/>
                    <a:gd name="connsiteX49" fmla="*/ 32204 w 158411"/>
                    <a:gd name="connsiteY49" fmla="*/ 12729 h 202668"/>
                    <a:gd name="connsiteX50" fmla="*/ 41578 w 158411"/>
                    <a:gd name="connsiteY50" fmla="*/ 7589 h 202668"/>
                    <a:gd name="connsiteX51" fmla="*/ 50196 w 158411"/>
                    <a:gd name="connsiteY51" fmla="*/ 4111 h 202668"/>
                    <a:gd name="connsiteX52" fmla="*/ 60024 w 158411"/>
                    <a:gd name="connsiteY52" fmla="*/ 1087 h 202668"/>
                    <a:gd name="connsiteX53" fmla="*/ 67583 w 158411"/>
                    <a:gd name="connsiteY53" fmla="*/ 29 h 202668"/>
                    <a:gd name="connsiteX54" fmla="*/ 74841 w 158411"/>
                    <a:gd name="connsiteY54" fmla="*/ 331 h 202668"/>
                    <a:gd name="connsiteX55" fmla="*/ 78923 w 158411"/>
                    <a:gd name="connsiteY55" fmla="*/ 331 h 202668"/>
                    <a:gd name="connsiteX56" fmla="*/ 84971 w 158411"/>
                    <a:gd name="connsiteY56" fmla="*/ 936 h 202668"/>
                    <a:gd name="connsiteX57" fmla="*/ 92077 w 158411"/>
                    <a:gd name="connsiteY57" fmla="*/ 2750 h 202668"/>
                    <a:gd name="connsiteX58" fmla="*/ 98578 w 158411"/>
                    <a:gd name="connsiteY58" fmla="*/ 5472 h 202668"/>
                    <a:gd name="connsiteX59" fmla="*/ 105382 w 158411"/>
                    <a:gd name="connsiteY59" fmla="*/ 8496 h 202668"/>
                    <a:gd name="connsiteX60" fmla="*/ 112034 w 158411"/>
                    <a:gd name="connsiteY60" fmla="*/ 12276 h 202668"/>
                    <a:gd name="connsiteX61" fmla="*/ 114453 w 158411"/>
                    <a:gd name="connsiteY61" fmla="*/ 14241 h 202668"/>
                    <a:gd name="connsiteX62" fmla="*/ 117175 w 158411"/>
                    <a:gd name="connsiteY62" fmla="*/ 16207 h 202668"/>
                    <a:gd name="connsiteX63" fmla="*/ 125793 w 158411"/>
                    <a:gd name="connsiteY63" fmla="*/ 23917 h 202668"/>
                    <a:gd name="connsiteX64" fmla="*/ 131538 w 158411"/>
                    <a:gd name="connsiteY64" fmla="*/ 32536 h 202668"/>
                    <a:gd name="connsiteX65" fmla="*/ 85878 w 158411"/>
                    <a:gd name="connsiteY65" fmla="*/ 120984 h 202668"/>
                    <a:gd name="connsiteX66" fmla="*/ 87239 w 158411"/>
                    <a:gd name="connsiteY66" fmla="*/ 119925 h 202668"/>
                    <a:gd name="connsiteX67" fmla="*/ 88901 w 158411"/>
                    <a:gd name="connsiteY67" fmla="*/ 118413 h 202668"/>
                    <a:gd name="connsiteX68" fmla="*/ 91472 w 158411"/>
                    <a:gd name="connsiteY68" fmla="*/ 115541 h 202668"/>
                    <a:gd name="connsiteX69" fmla="*/ 92984 w 158411"/>
                    <a:gd name="connsiteY69" fmla="*/ 111610 h 202668"/>
                    <a:gd name="connsiteX70" fmla="*/ 90867 w 158411"/>
                    <a:gd name="connsiteY70" fmla="*/ 98758 h 202668"/>
                    <a:gd name="connsiteX71" fmla="*/ 87541 w 158411"/>
                    <a:gd name="connsiteY71" fmla="*/ 86209 h 202668"/>
                    <a:gd name="connsiteX72" fmla="*/ 84971 w 158411"/>
                    <a:gd name="connsiteY72" fmla="*/ 81674 h 202668"/>
                    <a:gd name="connsiteX73" fmla="*/ 79981 w 158411"/>
                    <a:gd name="connsiteY73" fmla="*/ 79254 h 202668"/>
                    <a:gd name="connsiteX74" fmla="*/ 75143 w 158411"/>
                    <a:gd name="connsiteY74" fmla="*/ 78952 h 202668"/>
                    <a:gd name="connsiteX75" fmla="*/ 71514 w 158411"/>
                    <a:gd name="connsiteY75" fmla="*/ 81674 h 202668"/>
                    <a:gd name="connsiteX76" fmla="*/ 70305 w 158411"/>
                    <a:gd name="connsiteY76" fmla="*/ 82278 h 202668"/>
                    <a:gd name="connsiteX77" fmla="*/ 69246 w 158411"/>
                    <a:gd name="connsiteY77" fmla="*/ 83185 h 202668"/>
                    <a:gd name="connsiteX78" fmla="*/ 68188 w 158411"/>
                    <a:gd name="connsiteY78" fmla="*/ 84093 h 202668"/>
                    <a:gd name="connsiteX79" fmla="*/ 66827 w 158411"/>
                    <a:gd name="connsiteY79" fmla="*/ 90140 h 202668"/>
                    <a:gd name="connsiteX80" fmla="*/ 66978 w 158411"/>
                    <a:gd name="connsiteY80" fmla="*/ 95432 h 202668"/>
                    <a:gd name="connsiteX81" fmla="*/ 71363 w 158411"/>
                    <a:gd name="connsiteY81" fmla="*/ 111005 h 202668"/>
                    <a:gd name="connsiteX82" fmla="*/ 76050 w 158411"/>
                    <a:gd name="connsiteY82" fmla="*/ 118111 h 202668"/>
                    <a:gd name="connsiteX83" fmla="*/ 82703 w 158411"/>
                    <a:gd name="connsiteY83" fmla="*/ 121588 h 202668"/>
                    <a:gd name="connsiteX84" fmla="*/ 85878 w 158411"/>
                    <a:gd name="connsiteY84" fmla="*/ 120984 h 20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8411" h="202668">
                      <a:moveTo>
                        <a:pt x="131538" y="32536"/>
                      </a:moveTo>
                      <a:cubicBezTo>
                        <a:pt x="133957" y="37223"/>
                        <a:pt x="136527" y="42061"/>
                        <a:pt x="139400" y="47050"/>
                      </a:cubicBezTo>
                      <a:cubicBezTo>
                        <a:pt x="142273" y="52039"/>
                        <a:pt x="144390" y="57180"/>
                        <a:pt x="145902" y="62623"/>
                      </a:cubicBezTo>
                      <a:cubicBezTo>
                        <a:pt x="147414" y="64891"/>
                        <a:pt x="148774" y="67764"/>
                        <a:pt x="149833" y="71090"/>
                      </a:cubicBezTo>
                      <a:cubicBezTo>
                        <a:pt x="150891" y="74567"/>
                        <a:pt x="151798" y="77289"/>
                        <a:pt x="152403" y="79708"/>
                      </a:cubicBezTo>
                      <a:cubicBezTo>
                        <a:pt x="153159" y="82429"/>
                        <a:pt x="153764" y="84849"/>
                        <a:pt x="154217" y="86814"/>
                      </a:cubicBezTo>
                      <a:cubicBezTo>
                        <a:pt x="154671" y="88780"/>
                        <a:pt x="154822" y="91350"/>
                        <a:pt x="154822" y="94525"/>
                      </a:cubicBezTo>
                      <a:cubicBezTo>
                        <a:pt x="155578" y="97095"/>
                        <a:pt x="156183" y="99968"/>
                        <a:pt x="156939" y="103294"/>
                      </a:cubicBezTo>
                      <a:cubicBezTo>
                        <a:pt x="157695" y="106620"/>
                        <a:pt x="157695" y="109795"/>
                        <a:pt x="157241" y="112668"/>
                      </a:cubicBezTo>
                      <a:cubicBezTo>
                        <a:pt x="157090" y="114331"/>
                        <a:pt x="157241" y="116297"/>
                        <a:pt x="157846" y="118565"/>
                      </a:cubicBezTo>
                      <a:cubicBezTo>
                        <a:pt x="158451" y="120832"/>
                        <a:pt x="158602" y="123252"/>
                        <a:pt x="158148" y="125822"/>
                      </a:cubicBezTo>
                      <a:lnTo>
                        <a:pt x="156788" y="135650"/>
                      </a:lnTo>
                      <a:cubicBezTo>
                        <a:pt x="156334" y="139581"/>
                        <a:pt x="155729" y="143512"/>
                        <a:pt x="154822" y="147443"/>
                      </a:cubicBezTo>
                      <a:cubicBezTo>
                        <a:pt x="154066" y="151374"/>
                        <a:pt x="153159" y="154700"/>
                        <a:pt x="152100" y="157421"/>
                      </a:cubicBezTo>
                      <a:cubicBezTo>
                        <a:pt x="151949" y="158329"/>
                        <a:pt x="151496" y="159689"/>
                        <a:pt x="150589" y="161201"/>
                      </a:cubicBezTo>
                      <a:cubicBezTo>
                        <a:pt x="149833" y="162713"/>
                        <a:pt x="148926" y="164527"/>
                        <a:pt x="148170" y="166342"/>
                      </a:cubicBezTo>
                      <a:cubicBezTo>
                        <a:pt x="147262" y="168156"/>
                        <a:pt x="146355" y="169819"/>
                        <a:pt x="145448" y="171482"/>
                      </a:cubicBezTo>
                      <a:cubicBezTo>
                        <a:pt x="144390" y="173146"/>
                        <a:pt x="143634" y="174506"/>
                        <a:pt x="143029" y="175565"/>
                      </a:cubicBezTo>
                      <a:cubicBezTo>
                        <a:pt x="141668" y="177984"/>
                        <a:pt x="140307" y="180252"/>
                        <a:pt x="138795" y="182217"/>
                      </a:cubicBezTo>
                      <a:cubicBezTo>
                        <a:pt x="137283" y="184334"/>
                        <a:pt x="135469" y="186148"/>
                        <a:pt x="133353" y="187962"/>
                      </a:cubicBezTo>
                      <a:cubicBezTo>
                        <a:pt x="132597" y="188567"/>
                        <a:pt x="131841" y="189172"/>
                        <a:pt x="131085" y="189777"/>
                      </a:cubicBezTo>
                      <a:cubicBezTo>
                        <a:pt x="130329" y="190381"/>
                        <a:pt x="129421" y="190835"/>
                        <a:pt x="128514" y="191289"/>
                      </a:cubicBezTo>
                      <a:cubicBezTo>
                        <a:pt x="125944" y="192498"/>
                        <a:pt x="123525" y="193557"/>
                        <a:pt x="121257" y="194464"/>
                      </a:cubicBezTo>
                      <a:cubicBezTo>
                        <a:pt x="118989" y="195371"/>
                        <a:pt x="116872" y="196278"/>
                        <a:pt x="114604" y="197185"/>
                      </a:cubicBezTo>
                      <a:cubicBezTo>
                        <a:pt x="113092" y="197639"/>
                        <a:pt x="111278" y="198093"/>
                        <a:pt x="108859" y="198848"/>
                      </a:cubicBezTo>
                      <a:cubicBezTo>
                        <a:pt x="106440" y="199453"/>
                        <a:pt x="104021" y="200209"/>
                        <a:pt x="101451" y="200663"/>
                      </a:cubicBezTo>
                      <a:cubicBezTo>
                        <a:pt x="98880" y="201268"/>
                        <a:pt x="96613" y="201721"/>
                        <a:pt x="94496" y="202175"/>
                      </a:cubicBezTo>
                      <a:cubicBezTo>
                        <a:pt x="92379" y="202477"/>
                        <a:pt x="90867" y="202779"/>
                        <a:pt x="90262" y="202628"/>
                      </a:cubicBezTo>
                      <a:cubicBezTo>
                        <a:pt x="86029" y="202175"/>
                        <a:pt x="82249" y="201721"/>
                        <a:pt x="78621" y="201116"/>
                      </a:cubicBezTo>
                      <a:cubicBezTo>
                        <a:pt x="74992" y="200512"/>
                        <a:pt x="71363" y="199151"/>
                        <a:pt x="67886" y="197034"/>
                      </a:cubicBezTo>
                      <a:lnTo>
                        <a:pt x="51708" y="189777"/>
                      </a:lnTo>
                      <a:cubicBezTo>
                        <a:pt x="46114" y="187358"/>
                        <a:pt x="41276" y="184031"/>
                        <a:pt x="37193" y="179798"/>
                      </a:cubicBezTo>
                      <a:cubicBezTo>
                        <a:pt x="33111" y="175716"/>
                        <a:pt x="29483" y="171180"/>
                        <a:pt x="26308" y="166191"/>
                      </a:cubicBezTo>
                      <a:cubicBezTo>
                        <a:pt x="24493" y="163923"/>
                        <a:pt x="23284" y="161806"/>
                        <a:pt x="22528" y="159840"/>
                      </a:cubicBezTo>
                      <a:cubicBezTo>
                        <a:pt x="21772" y="157875"/>
                        <a:pt x="20562" y="156061"/>
                        <a:pt x="19050" y="154700"/>
                      </a:cubicBezTo>
                      <a:cubicBezTo>
                        <a:pt x="16329" y="148955"/>
                        <a:pt x="13910" y="143663"/>
                        <a:pt x="11793" y="138825"/>
                      </a:cubicBezTo>
                      <a:cubicBezTo>
                        <a:pt x="9676" y="133986"/>
                        <a:pt x="8013" y="128846"/>
                        <a:pt x="6652" y="123403"/>
                      </a:cubicBezTo>
                      <a:cubicBezTo>
                        <a:pt x="6199" y="120832"/>
                        <a:pt x="5443" y="117960"/>
                        <a:pt x="4687" y="114936"/>
                      </a:cubicBezTo>
                      <a:cubicBezTo>
                        <a:pt x="3780" y="111761"/>
                        <a:pt x="3175" y="108737"/>
                        <a:pt x="2721" y="105713"/>
                      </a:cubicBezTo>
                      <a:cubicBezTo>
                        <a:pt x="2721" y="104957"/>
                        <a:pt x="2570" y="103445"/>
                        <a:pt x="2419" y="100724"/>
                      </a:cubicBezTo>
                      <a:cubicBezTo>
                        <a:pt x="2117" y="98153"/>
                        <a:pt x="1814" y="95281"/>
                        <a:pt x="1512" y="92408"/>
                      </a:cubicBezTo>
                      <a:cubicBezTo>
                        <a:pt x="1209" y="89535"/>
                        <a:pt x="756" y="86663"/>
                        <a:pt x="453" y="83941"/>
                      </a:cubicBezTo>
                      <a:cubicBezTo>
                        <a:pt x="151" y="81220"/>
                        <a:pt x="0" y="79557"/>
                        <a:pt x="0" y="78801"/>
                      </a:cubicBezTo>
                      <a:cubicBezTo>
                        <a:pt x="151" y="72299"/>
                        <a:pt x="605" y="66252"/>
                        <a:pt x="1209" y="60809"/>
                      </a:cubicBezTo>
                      <a:cubicBezTo>
                        <a:pt x="1814" y="55366"/>
                        <a:pt x="3326" y="50225"/>
                        <a:pt x="5594" y="45689"/>
                      </a:cubicBezTo>
                      <a:lnTo>
                        <a:pt x="11944" y="33140"/>
                      </a:lnTo>
                      <a:cubicBezTo>
                        <a:pt x="12700" y="31780"/>
                        <a:pt x="13758" y="30419"/>
                        <a:pt x="14968" y="29058"/>
                      </a:cubicBezTo>
                      <a:cubicBezTo>
                        <a:pt x="16329" y="27697"/>
                        <a:pt x="17387" y="26337"/>
                        <a:pt x="18446" y="25278"/>
                      </a:cubicBezTo>
                      <a:lnTo>
                        <a:pt x="24191" y="19231"/>
                      </a:lnTo>
                      <a:cubicBezTo>
                        <a:pt x="25854" y="17265"/>
                        <a:pt x="28575" y="14997"/>
                        <a:pt x="32204" y="12729"/>
                      </a:cubicBezTo>
                      <a:cubicBezTo>
                        <a:pt x="35833" y="10461"/>
                        <a:pt x="39008" y="8798"/>
                        <a:pt x="41578" y="7589"/>
                      </a:cubicBezTo>
                      <a:cubicBezTo>
                        <a:pt x="44148" y="6379"/>
                        <a:pt x="47021" y="5321"/>
                        <a:pt x="50196" y="4111"/>
                      </a:cubicBezTo>
                      <a:cubicBezTo>
                        <a:pt x="53371" y="3053"/>
                        <a:pt x="56546" y="1994"/>
                        <a:pt x="60024" y="1087"/>
                      </a:cubicBezTo>
                      <a:cubicBezTo>
                        <a:pt x="62896" y="331"/>
                        <a:pt x="65466" y="-122"/>
                        <a:pt x="67583" y="29"/>
                      </a:cubicBezTo>
                      <a:cubicBezTo>
                        <a:pt x="69700" y="29"/>
                        <a:pt x="72119" y="180"/>
                        <a:pt x="74841" y="331"/>
                      </a:cubicBezTo>
                      <a:cubicBezTo>
                        <a:pt x="75748" y="331"/>
                        <a:pt x="77109" y="331"/>
                        <a:pt x="78923" y="331"/>
                      </a:cubicBezTo>
                      <a:cubicBezTo>
                        <a:pt x="80737" y="331"/>
                        <a:pt x="82703" y="634"/>
                        <a:pt x="84971" y="936"/>
                      </a:cubicBezTo>
                      <a:cubicBezTo>
                        <a:pt x="87239" y="1390"/>
                        <a:pt x="89506" y="1843"/>
                        <a:pt x="92077" y="2750"/>
                      </a:cubicBezTo>
                      <a:cubicBezTo>
                        <a:pt x="94496" y="3506"/>
                        <a:pt x="96764" y="4413"/>
                        <a:pt x="98578" y="5472"/>
                      </a:cubicBezTo>
                      <a:cubicBezTo>
                        <a:pt x="100241" y="6530"/>
                        <a:pt x="102509" y="7589"/>
                        <a:pt x="105382" y="8496"/>
                      </a:cubicBezTo>
                      <a:cubicBezTo>
                        <a:pt x="108254" y="9403"/>
                        <a:pt x="110371" y="10613"/>
                        <a:pt x="112034" y="12276"/>
                      </a:cubicBezTo>
                      <a:cubicBezTo>
                        <a:pt x="112639" y="13032"/>
                        <a:pt x="113546" y="13636"/>
                        <a:pt x="114453" y="14241"/>
                      </a:cubicBezTo>
                      <a:cubicBezTo>
                        <a:pt x="115360" y="14846"/>
                        <a:pt x="116268" y="15451"/>
                        <a:pt x="117175" y="16207"/>
                      </a:cubicBezTo>
                      <a:cubicBezTo>
                        <a:pt x="119594" y="18172"/>
                        <a:pt x="122315" y="20894"/>
                        <a:pt x="125793" y="23917"/>
                      </a:cubicBezTo>
                      <a:cubicBezTo>
                        <a:pt x="128817" y="27093"/>
                        <a:pt x="130933" y="29965"/>
                        <a:pt x="131538" y="32536"/>
                      </a:cubicBezTo>
                      <a:close/>
                      <a:moveTo>
                        <a:pt x="85878" y="120984"/>
                      </a:moveTo>
                      <a:cubicBezTo>
                        <a:pt x="86634" y="120681"/>
                        <a:pt x="87239" y="120379"/>
                        <a:pt x="87239" y="119925"/>
                      </a:cubicBezTo>
                      <a:cubicBezTo>
                        <a:pt x="87390" y="119472"/>
                        <a:pt x="87843" y="119018"/>
                        <a:pt x="88901" y="118413"/>
                      </a:cubicBezTo>
                      <a:cubicBezTo>
                        <a:pt x="90262" y="117809"/>
                        <a:pt x="91169" y="116901"/>
                        <a:pt x="91472" y="115541"/>
                      </a:cubicBezTo>
                      <a:cubicBezTo>
                        <a:pt x="91774" y="114180"/>
                        <a:pt x="92379" y="112970"/>
                        <a:pt x="92984" y="111610"/>
                      </a:cubicBezTo>
                      <a:cubicBezTo>
                        <a:pt x="92530" y="106772"/>
                        <a:pt x="91774" y="102538"/>
                        <a:pt x="90867" y="98758"/>
                      </a:cubicBezTo>
                      <a:cubicBezTo>
                        <a:pt x="89960" y="94978"/>
                        <a:pt x="88751" y="90745"/>
                        <a:pt x="87541" y="86209"/>
                      </a:cubicBezTo>
                      <a:cubicBezTo>
                        <a:pt x="87087" y="84546"/>
                        <a:pt x="86180" y="83034"/>
                        <a:pt x="84971" y="81674"/>
                      </a:cubicBezTo>
                      <a:cubicBezTo>
                        <a:pt x="83761" y="80313"/>
                        <a:pt x="81947" y="79557"/>
                        <a:pt x="79981" y="79254"/>
                      </a:cubicBezTo>
                      <a:cubicBezTo>
                        <a:pt x="77865" y="78801"/>
                        <a:pt x="76201" y="78650"/>
                        <a:pt x="75143" y="78952"/>
                      </a:cubicBezTo>
                      <a:cubicBezTo>
                        <a:pt x="74085" y="79254"/>
                        <a:pt x="72875" y="80162"/>
                        <a:pt x="71514" y="81674"/>
                      </a:cubicBezTo>
                      <a:cubicBezTo>
                        <a:pt x="71061" y="81825"/>
                        <a:pt x="70758" y="81976"/>
                        <a:pt x="70305" y="82278"/>
                      </a:cubicBezTo>
                      <a:cubicBezTo>
                        <a:pt x="70002" y="82581"/>
                        <a:pt x="69549" y="82883"/>
                        <a:pt x="69246" y="83185"/>
                      </a:cubicBezTo>
                      <a:lnTo>
                        <a:pt x="68188" y="84093"/>
                      </a:lnTo>
                      <a:cubicBezTo>
                        <a:pt x="67734" y="86209"/>
                        <a:pt x="67281" y="88326"/>
                        <a:pt x="66827" y="90140"/>
                      </a:cubicBezTo>
                      <a:cubicBezTo>
                        <a:pt x="66525" y="92106"/>
                        <a:pt x="66525" y="93769"/>
                        <a:pt x="66978" y="95432"/>
                      </a:cubicBezTo>
                      <a:lnTo>
                        <a:pt x="71363" y="111005"/>
                      </a:lnTo>
                      <a:cubicBezTo>
                        <a:pt x="72724" y="114180"/>
                        <a:pt x="74236" y="116599"/>
                        <a:pt x="76050" y="118111"/>
                      </a:cubicBezTo>
                      <a:cubicBezTo>
                        <a:pt x="77865" y="119623"/>
                        <a:pt x="79981" y="120832"/>
                        <a:pt x="82703" y="121588"/>
                      </a:cubicBezTo>
                      <a:lnTo>
                        <a:pt x="85878" y="120984"/>
                      </a:lnTo>
                      <a:close/>
                    </a:path>
                  </a:pathLst>
                </a:custGeom>
                <a:solidFill>
                  <a:srgbClr val="221F1F"/>
                </a:solidFill>
                <a:ln w="1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AF0785F-4C92-3C46-B317-3AE42476EEE2}"/>
                    </a:ext>
                  </a:extLst>
                </p:cNvPr>
                <p:cNvSpPr/>
                <p:nvPr/>
              </p:nvSpPr>
              <p:spPr>
                <a:xfrm>
                  <a:off x="5136043" y="5429516"/>
                  <a:ext cx="214165" cy="185066"/>
                </a:xfrm>
                <a:custGeom>
                  <a:avLst/>
                  <a:gdLst>
                    <a:gd name="connsiteX0" fmla="*/ 201390 w 214165"/>
                    <a:gd name="connsiteY0" fmla="*/ 0 h 185066"/>
                    <a:gd name="connsiteX1" fmla="*/ 202146 w 214165"/>
                    <a:gd name="connsiteY1" fmla="*/ 2873 h 185066"/>
                    <a:gd name="connsiteX2" fmla="*/ 202448 w 214165"/>
                    <a:gd name="connsiteY2" fmla="*/ 6804 h 185066"/>
                    <a:gd name="connsiteX3" fmla="*/ 210310 w 214165"/>
                    <a:gd name="connsiteY3" fmla="*/ 60024 h 185066"/>
                    <a:gd name="connsiteX4" fmla="*/ 211369 w 214165"/>
                    <a:gd name="connsiteY4" fmla="*/ 73480 h 185066"/>
                    <a:gd name="connsiteX5" fmla="*/ 212427 w 214165"/>
                    <a:gd name="connsiteY5" fmla="*/ 86936 h 185066"/>
                    <a:gd name="connsiteX6" fmla="*/ 213334 w 214165"/>
                    <a:gd name="connsiteY6" fmla="*/ 97217 h 185066"/>
                    <a:gd name="connsiteX7" fmla="*/ 213939 w 214165"/>
                    <a:gd name="connsiteY7" fmla="*/ 106138 h 185066"/>
                    <a:gd name="connsiteX8" fmla="*/ 213939 w 214165"/>
                    <a:gd name="connsiteY8" fmla="*/ 114302 h 185066"/>
                    <a:gd name="connsiteX9" fmla="*/ 212729 w 214165"/>
                    <a:gd name="connsiteY9" fmla="*/ 124583 h 185066"/>
                    <a:gd name="connsiteX10" fmla="*/ 211671 w 214165"/>
                    <a:gd name="connsiteY10" fmla="*/ 128363 h 185066"/>
                    <a:gd name="connsiteX11" fmla="*/ 210461 w 214165"/>
                    <a:gd name="connsiteY11" fmla="*/ 133806 h 185066"/>
                    <a:gd name="connsiteX12" fmla="*/ 208798 w 214165"/>
                    <a:gd name="connsiteY12" fmla="*/ 137888 h 185066"/>
                    <a:gd name="connsiteX13" fmla="*/ 205321 w 214165"/>
                    <a:gd name="connsiteY13" fmla="*/ 144843 h 185066"/>
                    <a:gd name="connsiteX14" fmla="*/ 201843 w 214165"/>
                    <a:gd name="connsiteY14" fmla="*/ 151496 h 185066"/>
                    <a:gd name="connsiteX15" fmla="*/ 200029 w 214165"/>
                    <a:gd name="connsiteY15" fmla="*/ 154822 h 185066"/>
                    <a:gd name="connsiteX16" fmla="*/ 194284 w 214165"/>
                    <a:gd name="connsiteY16" fmla="*/ 161475 h 185066"/>
                    <a:gd name="connsiteX17" fmla="*/ 187026 w 214165"/>
                    <a:gd name="connsiteY17" fmla="*/ 166917 h 185066"/>
                    <a:gd name="connsiteX18" fmla="*/ 183700 w 214165"/>
                    <a:gd name="connsiteY18" fmla="*/ 168429 h 185066"/>
                    <a:gd name="connsiteX19" fmla="*/ 180374 w 214165"/>
                    <a:gd name="connsiteY19" fmla="*/ 169941 h 185066"/>
                    <a:gd name="connsiteX20" fmla="*/ 174326 w 214165"/>
                    <a:gd name="connsiteY20" fmla="*/ 172512 h 185066"/>
                    <a:gd name="connsiteX21" fmla="*/ 166767 w 214165"/>
                    <a:gd name="connsiteY21" fmla="*/ 175536 h 185066"/>
                    <a:gd name="connsiteX22" fmla="*/ 161021 w 214165"/>
                    <a:gd name="connsiteY22" fmla="*/ 176443 h 185066"/>
                    <a:gd name="connsiteX23" fmla="*/ 153915 w 214165"/>
                    <a:gd name="connsiteY23" fmla="*/ 178257 h 185066"/>
                    <a:gd name="connsiteX24" fmla="*/ 148321 w 214165"/>
                    <a:gd name="connsiteY24" fmla="*/ 179315 h 185066"/>
                    <a:gd name="connsiteX25" fmla="*/ 138796 w 214165"/>
                    <a:gd name="connsiteY25" fmla="*/ 180525 h 185066"/>
                    <a:gd name="connsiteX26" fmla="*/ 127154 w 214165"/>
                    <a:gd name="connsiteY26" fmla="*/ 181886 h 185066"/>
                    <a:gd name="connsiteX27" fmla="*/ 115361 w 214165"/>
                    <a:gd name="connsiteY27" fmla="*/ 183246 h 185066"/>
                    <a:gd name="connsiteX28" fmla="*/ 105079 w 214165"/>
                    <a:gd name="connsiteY28" fmla="*/ 184607 h 185066"/>
                    <a:gd name="connsiteX29" fmla="*/ 95403 w 214165"/>
                    <a:gd name="connsiteY29" fmla="*/ 184910 h 185066"/>
                    <a:gd name="connsiteX30" fmla="*/ 86483 w 214165"/>
                    <a:gd name="connsiteY30" fmla="*/ 183700 h 185066"/>
                    <a:gd name="connsiteX31" fmla="*/ 83761 w 214165"/>
                    <a:gd name="connsiteY31" fmla="*/ 183246 h 185066"/>
                    <a:gd name="connsiteX32" fmla="*/ 80435 w 214165"/>
                    <a:gd name="connsiteY32" fmla="*/ 182944 h 185066"/>
                    <a:gd name="connsiteX33" fmla="*/ 76201 w 214165"/>
                    <a:gd name="connsiteY33" fmla="*/ 181735 h 185066"/>
                    <a:gd name="connsiteX34" fmla="*/ 70305 w 214165"/>
                    <a:gd name="connsiteY34" fmla="*/ 180374 h 185066"/>
                    <a:gd name="connsiteX35" fmla="*/ 64711 w 214165"/>
                    <a:gd name="connsiteY35" fmla="*/ 178711 h 185066"/>
                    <a:gd name="connsiteX36" fmla="*/ 61385 w 214165"/>
                    <a:gd name="connsiteY36" fmla="*/ 177199 h 185066"/>
                    <a:gd name="connsiteX37" fmla="*/ 45812 w 214165"/>
                    <a:gd name="connsiteY37" fmla="*/ 169034 h 185066"/>
                    <a:gd name="connsiteX38" fmla="*/ 29936 w 214165"/>
                    <a:gd name="connsiteY38" fmla="*/ 152403 h 185066"/>
                    <a:gd name="connsiteX39" fmla="*/ 24191 w 214165"/>
                    <a:gd name="connsiteY39" fmla="*/ 144238 h 185066"/>
                    <a:gd name="connsiteX40" fmla="*/ 19655 w 214165"/>
                    <a:gd name="connsiteY40" fmla="*/ 136225 h 185066"/>
                    <a:gd name="connsiteX41" fmla="*/ 16480 w 214165"/>
                    <a:gd name="connsiteY41" fmla="*/ 127305 h 185066"/>
                    <a:gd name="connsiteX42" fmla="*/ 13759 w 214165"/>
                    <a:gd name="connsiteY42" fmla="*/ 118687 h 185066"/>
                    <a:gd name="connsiteX43" fmla="*/ 12398 w 214165"/>
                    <a:gd name="connsiteY43" fmla="*/ 112034 h 185066"/>
                    <a:gd name="connsiteX44" fmla="*/ 11642 w 214165"/>
                    <a:gd name="connsiteY44" fmla="*/ 104626 h 185066"/>
                    <a:gd name="connsiteX45" fmla="*/ 9979 w 214165"/>
                    <a:gd name="connsiteY45" fmla="*/ 93135 h 185066"/>
                    <a:gd name="connsiteX46" fmla="*/ 7862 w 214165"/>
                    <a:gd name="connsiteY46" fmla="*/ 84820 h 185066"/>
                    <a:gd name="connsiteX47" fmla="*/ 7560 w 214165"/>
                    <a:gd name="connsiteY47" fmla="*/ 76806 h 185066"/>
                    <a:gd name="connsiteX48" fmla="*/ 0 w 214165"/>
                    <a:gd name="connsiteY48" fmla="*/ 26459 h 185066"/>
                    <a:gd name="connsiteX49" fmla="*/ 1663 w 214165"/>
                    <a:gd name="connsiteY49" fmla="*/ 25703 h 185066"/>
                    <a:gd name="connsiteX50" fmla="*/ 4989 w 214165"/>
                    <a:gd name="connsiteY50" fmla="*/ 24796 h 185066"/>
                    <a:gd name="connsiteX51" fmla="*/ 8769 w 214165"/>
                    <a:gd name="connsiteY51" fmla="*/ 23737 h 185066"/>
                    <a:gd name="connsiteX52" fmla="*/ 11944 w 214165"/>
                    <a:gd name="connsiteY52" fmla="*/ 23132 h 185066"/>
                    <a:gd name="connsiteX53" fmla="*/ 20260 w 214165"/>
                    <a:gd name="connsiteY53" fmla="*/ 22679 h 185066"/>
                    <a:gd name="connsiteX54" fmla="*/ 26610 w 214165"/>
                    <a:gd name="connsiteY54" fmla="*/ 22528 h 185066"/>
                    <a:gd name="connsiteX55" fmla="*/ 35228 w 214165"/>
                    <a:gd name="connsiteY55" fmla="*/ 22225 h 185066"/>
                    <a:gd name="connsiteX56" fmla="*/ 43241 w 214165"/>
                    <a:gd name="connsiteY56" fmla="*/ 20109 h 185066"/>
                    <a:gd name="connsiteX57" fmla="*/ 45509 w 214165"/>
                    <a:gd name="connsiteY57" fmla="*/ 23284 h 185066"/>
                    <a:gd name="connsiteX58" fmla="*/ 46114 w 214165"/>
                    <a:gd name="connsiteY58" fmla="*/ 26610 h 185066"/>
                    <a:gd name="connsiteX59" fmla="*/ 47475 w 214165"/>
                    <a:gd name="connsiteY59" fmla="*/ 38101 h 185066"/>
                    <a:gd name="connsiteX60" fmla="*/ 48382 w 214165"/>
                    <a:gd name="connsiteY60" fmla="*/ 50952 h 185066"/>
                    <a:gd name="connsiteX61" fmla="*/ 49894 w 214165"/>
                    <a:gd name="connsiteY61" fmla="*/ 62896 h 185066"/>
                    <a:gd name="connsiteX62" fmla="*/ 51557 w 214165"/>
                    <a:gd name="connsiteY62" fmla="*/ 76050 h 185066"/>
                    <a:gd name="connsiteX63" fmla="*/ 53976 w 214165"/>
                    <a:gd name="connsiteY63" fmla="*/ 92379 h 185066"/>
                    <a:gd name="connsiteX64" fmla="*/ 56093 w 214165"/>
                    <a:gd name="connsiteY64" fmla="*/ 105231 h 185066"/>
                    <a:gd name="connsiteX65" fmla="*/ 59721 w 214165"/>
                    <a:gd name="connsiteY65" fmla="*/ 117780 h 185066"/>
                    <a:gd name="connsiteX66" fmla="*/ 60931 w 214165"/>
                    <a:gd name="connsiteY66" fmla="*/ 122013 h 185066"/>
                    <a:gd name="connsiteX67" fmla="*/ 63653 w 214165"/>
                    <a:gd name="connsiteY67" fmla="*/ 128968 h 185066"/>
                    <a:gd name="connsiteX68" fmla="*/ 66525 w 214165"/>
                    <a:gd name="connsiteY68" fmla="*/ 136074 h 185066"/>
                    <a:gd name="connsiteX69" fmla="*/ 68642 w 214165"/>
                    <a:gd name="connsiteY69" fmla="*/ 140307 h 185066"/>
                    <a:gd name="connsiteX70" fmla="*/ 71363 w 214165"/>
                    <a:gd name="connsiteY70" fmla="*/ 143331 h 185066"/>
                    <a:gd name="connsiteX71" fmla="*/ 73631 w 214165"/>
                    <a:gd name="connsiteY71" fmla="*/ 147111 h 185066"/>
                    <a:gd name="connsiteX72" fmla="*/ 81342 w 214165"/>
                    <a:gd name="connsiteY72" fmla="*/ 153764 h 185066"/>
                    <a:gd name="connsiteX73" fmla="*/ 91170 w 214165"/>
                    <a:gd name="connsiteY73" fmla="*/ 158904 h 185066"/>
                    <a:gd name="connsiteX74" fmla="*/ 99183 w 214165"/>
                    <a:gd name="connsiteY74" fmla="*/ 162533 h 185066"/>
                    <a:gd name="connsiteX75" fmla="*/ 108557 w 214165"/>
                    <a:gd name="connsiteY75" fmla="*/ 164196 h 185066"/>
                    <a:gd name="connsiteX76" fmla="*/ 110976 w 214165"/>
                    <a:gd name="connsiteY76" fmla="*/ 164196 h 185066"/>
                    <a:gd name="connsiteX77" fmla="*/ 114302 w 214165"/>
                    <a:gd name="connsiteY77" fmla="*/ 163742 h 185066"/>
                    <a:gd name="connsiteX78" fmla="*/ 122769 w 214165"/>
                    <a:gd name="connsiteY78" fmla="*/ 163138 h 185066"/>
                    <a:gd name="connsiteX79" fmla="*/ 128514 w 214165"/>
                    <a:gd name="connsiteY79" fmla="*/ 162835 h 185066"/>
                    <a:gd name="connsiteX80" fmla="*/ 134109 w 214165"/>
                    <a:gd name="connsiteY80" fmla="*/ 161475 h 185066"/>
                    <a:gd name="connsiteX81" fmla="*/ 139703 w 214165"/>
                    <a:gd name="connsiteY81" fmla="*/ 159358 h 185066"/>
                    <a:gd name="connsiteX82" fmla="*/ 141820 w 214165"/>
                    <a:gd name="connsiteY82" fmla="*/ 158148 h 185066"/>
                    <a:gd name="connsiteX83" fmla="*/ 145599 w 214165"/>
                    <a:gd name="connsiteY83" fmla="*/ 155729 h 185066"/>
                    <a:gd name="connsiteX84" fmla="*/ 149530 w 214165"/>
                    <a:gd name="connsiteY84" fmla="*/ 153310 h 185066"/>
                    <a:gd name="connsiteX85" fmla="*/ 152101 w 214165"/>
                    <a:gd name="connsiteY85" fmla="*/ 151496 h 185066"/>
                    <a:gd name="connsiteX86" fmla="*/ 159358 w 214165"/>
                    <a:gd name="connsiteY86" fmla="*/ 143331 h 185066"/>
                    <a:gd name="connsiteX87" fmla="*/ 163440 w 214165"/>
                    <a:gd name="connsiteY87" fmla="*/ 133655 h 185066"/>
                    <a:gd name="connsiteX88" fmla="*/ 164801 w 214165"/>
                    <a:gd name="connsiteY88" fmla="*/ 127003 h 185066"/>
                    <a:gd name="connsiteX89" fmla="*/ 166464 w 214165"/>
                    <a:gd name="connsiteY89" fmla="*/ 120652 h 185066"/>
                    <a:gd name="connsiteX90" fmla="*/ 167220 w 214165"/>
                    <a:gd name="connsiteY90" fmla="*/ 111732 h 185066"/>
                    <a:gd name="connsiteX91" fmla="*/ 167220 w 214165"/>
                    <a:gd name="connsiteY91" fmla="*/ 103568 h 185066"/>
                    <a:gd name="connsiteX92" fmla="*/ 165406 w 214165"/>
                    <a:gd name="connsiteY92" fmla="*/ 91018 h 185066"/>
                    <a:gd name="connsiteX93" fmla="*/ 161777 w 214165"/>
                    <a:gd name="connsiteY93" fmla="*/ 61989 h 185066"/>
                    <a:gd name="connsiteX94" fmla="*/ 160114 w 214165"/>
                    <a:gd name="connsiteY94" fmla="*/ 48533 h 185066"/>
                    <a:gd name="connsiteX95" fmla="*/ 158149 w 214165"/>
                    <a:gd name="connsiteY95" fmla="*/ 35077 h 185066"/>
                    <a:gd name="connsiteX96" fmla="*/ 156032 w 214165"/>
                    <a:gd name="connsiteY96" fmla="*/ 20562 h 185066"/>
                    <a:gd name="connsiteX97" fmla="*/ 154369 w 214165"/>
                    <a:gd name="connsiteY97" fmla="*/ 7106 h 185066"/>
                    <a:gd name="connsiteX98" fmla="*/ 156334 w 214165"/>
                    <a:gd name="connsiteY98" fmla="*/ 6804 h 185066"/>
                    <a:gd name="connsiteX99" fmla="*/ 165859 w 214165"/>
                    <a:gd name="connsiteY99" fmla="*/ 6048 h 185066"/>
                    <a:gd name="connsiteX100" fmla="*/ 176443 w 214165"/>
                    <a:gd name="connsiteY100" fmla="*/ 3780 h 185066"/>
                    <a:gd name="connsiteX101" fmla="*/ 187026 w 214165"/>
                    <a:gd name="connsiteY101" fmla="*/ 2268 h 185066"/>
                    <a:gd name="connsiteX102" fmla="*/ 192016 w 214165"/>
                    <a:gd name="connsiteY102" fmla="*/ 1965 h 185066"/>
                    <a:gd name="connsiteX103" fmla="*/ 201390 w 214165"/>
                    <a:gd name="connsiteY103" fmla="*/ 0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14165" h="185066">
                      <a:moveTo>
                        <a:pt x="201390" y="0"/>
                      </a:moveTo>
                      <a:cubicBezTo>
                        <a:pt x="201692" y="1663"/>
                        <a:pt x="201843" y="2721"/>
                        <a:pt x="202146" y="2873"/>
                      </a:cubicBezTo>
                      <a:cubicBezTo>
                        <a:pt x="202448" y="3024"/>
                        <a:pt x="202448" y="4384"/>
                        <a:pt x="202448" y="6804"/>
                      </a:cubicBezTo>
                      <a:lnTo>
                        <a:pt x="210310" y="60024"/>
                      </a:lnTo>
                      <a:cubicBezTo>
                        <a:pt x="210915" y="64257"/>
                        <a:pt x="211217" y="68793"/>
                        <a:pt x="211369" y="73480"/>
                      </a:cubicBezTo>
                      <a:cubicBezTo>
                        <a:pt x="211369" y="78167"/>
                        <a:pt x="211822" y="82703"/>
                        <a:pt x="212427" y="86936"/>
                      </a:cubicBezTo>
                      <a:cubicBezTo>
                        <a:pt x="213032" y="90716"/>
                        <a:pt x="213334" y="94193"/>
                        <a:pt x="213334" y="97217"/>
                      </a:cubicBezTo>
                      <a:cubicBezTo>
                        <a:pt x="213334" y="100241"/>
                        <a:pt x="213485" y="103114"/>
                        <a:pt x="213939" y="106138"/>
                      </a:cubicBezTo>
                      <a:cubicBezTo>
                        <a:pt x="214241" y="107801"/>
                        <a:pt x="214241" y="110522"/>
                        <a:pt x="213939" y="114302"/>
                      </a:cubicBezTo>
                      <a:cubicBezTo>
                        <a:pt x="213787" y="118082"/>
                        <a:pt x="213334" y="121559"/>
                        <a:pt x="212729" y="124583"/>
                      </a:cubicBezTo>
                      <a:cubicBezTo>
                        <a:pt x="211973" y="125642"/>
                        <a:pt x="211671" y="126851"/>
                        <a:pt x="211671" y="128363"/>
                      </a:cubicBezTo>
                      <a:cubicBezTo>
                        <a:pt x="211671" y="129875"/>
                        <a:pt x="211217" y="131690"/>
                        <a:pt x="210461" y="133806"/>
                      </a:cubicBezTo>
                      <a:cubicBezTo>
                        <a:pt x="210310" y="134260"/>
                        <a:pt x="209705" y="135621"/>
                        <a:pt x="208798" y="137888"/>
                      </a:cubicBezTo>
                      <a:cubicBezTo>
                        <a:pt x="207740" y="140156"/>
                        <a:pt x="206681" y="142424"/>
                        <a:pt x="205321" y="144843"/>
                      </a:cubicBezTo>
                      <a:cubicBezTo>
                        <a:pt x="204111" y="147262"/>
                        <a:pt x="202902" y="149379"/>
                        <a:pt x="201843" y="151496"/>
                      </a:cubicBezTo>
                      <a:cubicBezTo>
                        <a:pt x="200785" y="153461"/>
                        <a:pt x="200180" y="154671"/>
                        <a:pt x="200029" y="154822"/>
                      </a:cubicBezTo>
                      <a:cubicBezTo>
                        <a:pt x="197610" y="157544"/>
                        <a:pt x="195644" y="159811"/>
                        <a:pt x="194284" y="161475"/>
                      </a:cubicBezTo>
                      <a:cubicBezTo>
                        <a:pt x="192923" y="163138"/>
                        <a:pt x="190504" y="164952"/>
                        <a:pt x="187026" y="166917"/>
                      </a:cubicBezTo>
                      <a:cubicBezTo>
                        <a:pt x="186724" y="167371"/>
                        <a:pt x="185514" y="167976"/>
                        <a:pt x="183700" y="168429"/>
                      </a:cubicBezTo>
                      <a:cubicBezTo>
                        <a:pt x="181735" y="168883"/>
                        <a:pt x="180676" y="169488"/>
                        <a:pt x="180374" y="169941"/>
                      </a:cubicBezTo>
                      <a:cubicBezTo>
                        <a:pt x="178711" y="171000"/>
                        <a:pt x="176745" y="171907"/>
                        <a:pt x="174326" y="172512"/>
                      </a:cubicBezTo>
                      <a:cubicBezTo>
                        <a:pt x="171907" y="173117"/>
                        <a:pt x="169337" y="174175"/>
                        <a:pt x="166767" y="175536"/>
                      </a:cubicBezTo>
                      <a:lnTo>
                        <a:pt x="161021" y="176443"/>
                      </a:lnTo>
                      <a:cubicBezTo>
                        <a:pt x="158753" y="177199"/>
                        <a:pt x="156334" y="177804"/>
                        <a:pt x="153915" y="178257"/>
                      </a:cubicBezTo>
                      <a:cubicBezTo>
                        <a:pt x="151496" y="178711"/>
                        <a:pt x="149682" y="179013"/>
                        <a:pt x="148321" y="179315"/>
                      </a:cubicBezTo>
                      <a:cubicBezTo>
                        <a:pt x="145750" y="179769"/>
                        <a:pt x="142576" y="180071"/>
                        <a:pt x="138796" y="180525"/>
                      </a:cubicBezTo>
                      <a:cubicBezTo>
                        <a:pt x="135016" y="180979"/>
                        <a:pt x="131236" y="181432"/>
                        <a:pt x="127154" y="181886"/>
                      </a:cubicBezTo>
                      <a:cubicBezTo>
                        <a:pt x="123223" y="182339"/>
                        <a:pt x="119292" y="182793"/>
                        <a:pt x="115361" y="183246"/>
                      </a:cubicBezTo>
                      <a:cubicBezTo>
                        <a:pt x="111430" y="183700"/>
                        <a:pt x="108103" y="184154"/>
                        <a:pt x="105079" y="184607"/>
                      </a:cubicBezTo>
                      <a:cubicBezTo>
                        <a:pt x="102056" y="185061"/>
                        <a:pt x="98880" y="185212"/>
                        <a:pt x="95403" y="184910"/>
                      </a:cubicBezTo>
                      <a:cubicBezTo>
                        <a:pt x="91926" y="184607"/>
                        <a:pt x="89053" y="184305"/>
                        <a:pt x="86483" y="183700"/>
                      </a:cubicBezTo>
                      <a:cubicBezTo>
                        <a:pt x="86029" y="183398"/>
                        <a:pt x="85122" y="183246"/>
                        <a:pt x="83761" y="183246"/>
                      </a:cubicBezTo>
                      <a:cubicBezTo>
                        <a:pt x="82400" y="183398"/>
                        <a:pt x="81342" y="183246"/>
                        <a:pt x="80435" y="182944"/>
                      </a:cubicBezTo>
                      <a:cubicBezTo>
                        <a:pt x="79528" y="182642"/>
                        <a:pt x="78016" y="182188"/>
                        <a:pt x="76201" y="181735"/>
                      </a:cubicBezTo>
                      <a:cubicBezTo>
                        <a:pt x="74236" y="181281"/>
                        <a:pt x="72271" y="180827"/>
                        <a:pt x="70305" y="180374"/>
                      </a:cubicBezTo>
                      <a:cubicBezTo>
                        <a:pt x="68339" y="179920"/>
                        <a:pt x="66374" y="179315"/>
                        <a:pt x="64711" y="178711"/>
                      </a:cubicBezTo>
                      <a:cubicBezTo>
                        <a:pt x="63048" y="178106"/>
                        <a:pt x="61838" y="177652"/>
                        <a:pt x="61385" y="177199"/>
                      </a:cubicBezTo>
                      <a:cubicBezTo>
                        <a:pt x="57000" y="175687"/>
                        <a:pt x="51708" y="172965"/>
                        <a:pt x="45812" y="169034"/>
                      </a:cubicBezTo>
                      <a:cubicBezTo>
                        <a:pt x="39764" y="165103"/>
                        <a:pt x="34472" y="159509"/>
                        <a:pt x="29936" y="152403"/>
                      </a:cubicBezTo>
                      <a:cubicBezTo>
                        <a:pt x="27971" y="149379"/>
                        <a:pt x="26005" y="146658"/>
                        <a:pt x="24191" y="144238"/>
                      </a:cubicBezTo>
                      <a:cubicBezTo>
                        <a:pt x="22225" y="141819"/>
                        <a:pt x="20865" y="139098"/>
                        <a:pt x="19655" y="136225"/>
                      </a:cubicBezTo>
                      <a:cubicBezTo>
                        <a:pt x="18597" y="133353"/>
                        <a:pt x="17539" y="130329"/>
                        <a:pt x="16480" y="127305"/>
                      </a:cubicBezTo>
                      <a:cubicBezTo>
                        <a:pt x="15422" y="124281"/>
                        <a:pt x="14515" y="121408"/>
                        <a:pt x="13759" y="118687"/>
                      </a:cubicBezTo>
                      <a:cubicBezTo>
                        <a:pt x="13003" y="116419"/>
                        <a:pt x="12549" y="114151"/>
                        <a:pt x="12398" y="112034"/>
                      </a:cubicBezTo>
                      <a:cubicBezTo>
                        <a:pt x="12247" y="109918"/>
                        <a:pt x="12095" y="107347"/>
                        <a:pt x="11642" y="104626"/>
                      </a:cubicBezTo>
                      <a:lnTo>
                        <a:pt x="9979" y="93135"/>
                      </a:lnTo>
                      <a:cubicBezTo>
                        <a:pt x="9374" y="91018"/>
                        <a:pt x="8769" y="88297"/>
                        <a:pt x="7862" y="84820"/>
                      </a:cubicBezTo>
                      <a:cubicBezTo>
                        <a:pt x="6955" y="81342"/>
                        <a:pt x="6955" y="78621"/>
                        <a:pt x="7560" y="76806"/>
                      </a:cubicBezTo>
                      <a:lnTo>
                        <a:pt x="0" y="26459"/>
                      </a:lnTo>
                      <a:cubicBezTo>
                        <a:pt x="151" y="26156"/>
                        <a:pt x="756" y="26005"/>
                        <a:pt x="1663" y="25703"/>
                      </a:cubicBezTo>
                      <a:cubicBezTo>
                        <a:pt x="2570" y="25400"/>
                        <a:pt x="3780" y="25098"/>
                        <a:pt x="4989" y="24796"/>
                      </a:cubicBezTo>
                      <a:cubicBezTo>
                        <a:pt x="6199" y="24342"/>
                        <a:pt x="7560" y="24040"/>
                        <a:pt x="8769" y="23737"/>
                      </a:cubicBezTo>
                      <a:cubicBezTo>
                        <a:pt x="9979" y="23435"/>
                        <a:pt x="11037" y="23284"/>
                        <a:pt x="11944" y="23132"/>
                      </a:cubicBezTo>
                      <a:cubicBezTo>
                        <a:pt x="14968" y="22679"/>
                        <a:pt x="17690" y="22528"/>
                        <a:pt x="20260" y="22679"/>
                      </a:cubicBezTo>
                      <a:cubicBezTo>
                        <a:pt x="22830" y="22830"/>
                        <a:pt x="24947" y="22830"/>
                        <a:pt x="26610" y="22528"/>
                      </a:cubicBezTo>
                      <a:cubicBezTo>
                        <a:pt x="29634" y="22528"/>
                        <a:pt x="32507" y="22377"/>
                        <a:pt x="35228" y="22225"/>
                      </a:cubicBezTo>
                      <a:cubicBezTo>
                        <a:pt x="37950" y="22074"/>
                        <a:pt x="40671" y="21318"/>
                        <a:pt x="43241" y="20109"/>
                      </a:cubicBezTo>
                      <a:cubicBezTo>
                        <a:pt x="44451" y="20865"/>
                        <a:pt x="45207" y="21772"/>
                        <a:pt x="45509" y="23284"/>
                      </a:cubicBezTo>
                      <a:cubicBezTo>
                        <a:pt x="45812" y="24644"/>
                        <a:pt x="46114" y="25703"/>
                        <a:pt x="46114" y="26610"/>
                      </a:cubicBezTo>
                      <a:cubicBezTo>
                        <a:pt x="46719" y="30390"/>
                        <a:pt x="47172" y="34321"/>
                        <a:pt x="47475" y="38101"/>
                      </a:cubicBezTo>
                      <a:cubicBezTo>
                        <a:pt x="47777" y="41881"/>
                        <a:pt x="48080" y="46114"/>
                        <a:pt x="48382" y="50952"/>
                      </a:cubicBezTo>
                      <a:cubicBezTo>
                        <a:pt x="48836" y="54430"/>
                        <a:pt x="49440" y="58361"/>
                        <a:pt x="49894" y="62896"/>
                      </a:cubicBezTo>
                      <a:cubicBezTo>
                        <a:pt x="50348" y="67432"/>
                        <a:pt x="50952" y="71817"/>
                        <a:pt x="51557" y="76050"/>
                      </a:cubicBezTo>
                      <a:lnTo>
                        <a:pt x="53976" y="92379"/>
                      </a:lnTo>
                      <a:cubicBezTo>
                        <a:pt x="54732" y="97066"/>
                        <a:pt x="55337" y="101300"/>
                        <a:pt x="56093" y="105231"/>
                      </a:cubicBezTo>
                      <a:cubicBezTo>
                        <a:pt x="56698" y="109010"/>
                        <a:pt x="58058" y="113244"/>
                        <a:pt x="59721" y="117780"/>
                      </a:cubicBezTo>
                      <a:cubicBezTo>
                        <a:pt x="59873" y="118384"/>
                        <a:pt x="60175" y="119896"/>
                        <a:pt x="60931" y="122013"/>
                      </a:cubicBezTo>
                      <a:cubicBezTo>
                        <a:pt x="61687" y="124130"/>
                        <a:pt x="62594" y="126549"/>
                        <a:pt x="63653" y="128968"/>
                      </a:cubicBezTo>
                      <a:cubicBezTo>
                        <a:pt x="64711" y="131387"/>
                        <a:pt x="65618" y="133806"/>
                        <a:pt x="66525" y="136074"/>
                      </a:cubicBezTo>
                      <a:cubicBezTo>
                        <a:pt x="67432" y="138342"/>
                        <a:pt x="68037" y="139703"/>
                        <a:pt x="68642" y="140307"/>
                      </a:cubicBezTo>
                      <a:cubicBezTo>
                        <a:pt x="69549" y="141063"/>
                        <a:pt x="70607" y="142122"/>
                        <a:pt x="71363" y="143331"/>
                      </a:cubicBezTo>
                      <a:cubicBezTo>
                        <a:pt x="72271" y="144692"/>
                        <a:pt x="72875" y="145902"/>
                        <a:pt x="73631" y="147111"/>
                      </a:cubicBezTo>
                      <a:cubicBezTo>
                        <a:pt x="75597" y="150135"/>
                        <a:pt x="78167" y="152403"/>
                        <a:pt x="81342" y="153764"/>
                      </a:cubicBezTo>
                      <a:cubicBezTo>
                        <a:pt x="84517" y="155276"/>
                        <a:pt x="87844" y="156939"/>
                        <a:pt x="91170" y="158904"/>
                      </a:cubicBezTo>
                      <a:cubicBezTo>
                        <a:pt x="93740" y="160416"/>
                        <a:pt x="96462" y="161626"/>
                        <a:pt x="99183" y="162533"/>
                      </a:cubicBezTo>
                      <a:cubicBezTo>
                        <a:pt x="101904" y="163289"/>
                        <a:pt x="105079" y="163894"/>
                        <a:pt x="108557" y="164196"/>
                      </a:cubicBezTo>
                      <a:cubicBezTo>
                        <a:pt x="109011" y="164347"/>
                        <a:pt x="109767" y="164347"/>
                        <a:pt x="110976" y="164196"/>
                      </a:cubicBezTo>
                      <a:cubicBezTo>
                        <a:pt x="112186" y="164045"/>
                        <a:pt x="113244" y="163894"/>
                        <a:pt x="114302" y="163742"/>
                      </a:cubicBezTo>
                      <a:lnTo>
                        <a:pt x="122769" y="163138"/>
                      </a:lnTo>
                      <a:cubicBezTo>
                        <a:pt x="124583" y="163138"/>
                        <a:pt x="126398" y="162986"/>
                        <a:pt x="128514" y="162835"/>
                      </a:cubicBezTo>
                      <a:cubicBezTo>
                        <a:pt x="130631" y="162684"/>
                        <a:pt x="132446" y="162231"/>
                        <a:pt x="134109" y="161475"/>
                      </a:cubicBezTo>
                      <a:lnTo>
                        <a:pt x="139703" y="159358"/>
                      </a:lnTo>
                      <a:cubicBezTo>
                        <a:pt x="139854" y="159358"/>
                        <a:pt x="140610" y="158904"/>
                        <a:pt x="141820" y="158148"/>
                      </a:cubicBezTo>
                      <a:cubicBezTo>
                        <a:pt x="143029" y="157392"/>
                        <a:pt x="144238" y="156636"/>
                        <a:pt x="145599" y="155729"/>
                      </a:cubicBezTo>
                      <a:cubicBezTo>
                        <a:pt x="146960" y="154822"/>
                        <a:pt x="148170" y="154066"/>
                        <a:pt x="149530" y="153310"/>
                      </a:cubicBezTo>
                      <a:cubicBezTo>
                        <a:pt x="150891" y="152554"/>
                        <a:pt x="151647" y="151949"/>
                        <a:pt x="152101" y="151496"/>
                      </a:cubicBezTo>
                      <a:cubicBezTo>
                        <a:pt x="155427" y="148623"/>
                        <a:pt x="157846" y="145902"/>
                        <a:pt x="159358" y="143331"/>
                      </a:cubicBezTo>
                      <a:cubicBezTo>
                        <a:pt x="161021" y="140761"/>
                        <a:pt x="162382" y="137586"/>
                        <a:pt x="163440" y="133655"/>
                      </a:cubicBezTo>
                      <a:cubicBezTo>
                        <a:pt x="163743" y="132294"/>
                        <a:pt x="164045" y="130178"/>
                        <a:pt x="164801" y="127003"/>
                      </a:cubicBezTo>
                      <a:cubicBezTo>
                        <a:pt x="165406" y="123979"/>
                        <a:pt x="166011" y="121862"/>
                        <a:pt x="166464" y="120652"/>
                      </a:cubicBezTo>
                      <a:cubicBezTo>
                        <a:pt x="167069" y="117326"/>
                        <a:pt x="167371" y="114302"/>
                        <a:pt x="167220" y="111732"/>
                      </a:cubicBezTo>
                      <a:cubicBezTo>
                        <a:pt x="167220" y="109162"/>
                        <a:pt x="167069" y="106440"/>
                        <a:pt x="167220" y="103568"/>
                      </a:cubicBezTo>
                      <a:cubicBezTo>
                        <a:pt x="166917" y="101904"/>
                        <a:pt x="166313" y="97671"/>
                        <a:pt x="165406" y="91018"/>
                      </a:cubicBezTo>
                      <a:cubicBezTo>
                        <a:pt x="164347" y="84366"/>
                        <a:pt x="163138" y="74689"/>
                        <a:pt x="161777" y="61989"/>
                      </a:cubicBezTo>
                      <a:cubicBezTo>
                        <a:pt x="161323" y="57454"/>
                        <a:pt x="160719" y="52918"/>
                        <a:pt x="160114" y="48533"/>
                      </a:cubicBezTo>
                      <a:cubicBezTo>
                        <a:pt x="159509" y="43997"/>
                        <a:pt x="158753" y="39613"/>
                        <a:pt x="158149" y="35077"/>
                      </a:cubicBezTo>
                      <a:cubicBezTo>
                        <a:pt x="157695" y="30390"/>
                        <a:pt x="156939" y="25552"/>
                        <a:pt x="156032" y="20562"/>
                      </a:cubicBezTo>
                      <a:cubicBezTo>
                        <a:pt x="155125" y="15724"/>
                        <a:pt x="154520" y="11188"/>
                        <a:pt x="154369" y="7106"/>
                      </a:cubicBezTo>
                      <a:lnTo>
                        <a:pt x="156334" y="6804"/>
                      </a:lnTo>
                      <a:cubicBezTo>
                        <a:pt x="159509" y="7257"/>
                        <a:pt x="162684" y="6955"/>
                        <a:pt x="165859" y="6048"/>
                      </a:cubicBezTo>
                      <a:cubicBezTo>
                        <a:pt x="169185" y="5140"/>
                        <a:pt x="172663" y="4384"/>
                        <a:pt x="176443" y="3780"/>
                      </a:cubicBezTo>
                      <a:lnTo>
                        <a:pt x="187026" y="2268"/>
                      </a:lnTo>
                      <a:cubicBezTo>
                        <a:pt x="188085" y="2117"/>
                        <a:pt x="189748" y="1965"/>
                        <a:pt x="192016" y="1965"/>
                      </a:cubicBezTo>
                      <a:cubicBezTo>
                        <a:pt x="194284" y="1814"/>
                        <a:pt x="197459" y="1209"/>
                        <a:pt x="201390" y="0"/>
                      </a:cubicBezTo>
                      <a:close/>
                    </a:path>
                  </a:pathLst>
                </a:custGeom>
                <a:solidFill>
                  <a:srgbClr val="221F1F"/>
                </a:solidFill>
                <a:ln w="1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001C8AB-43C3-0548-9B5D-930E9EF906EB}"/>
                    </a:ext>
                  </a:extLst>
                </p:cNvPr>
                <p:cNvSpPr/>
                <p:nvPr/>
              </p:nvSpPr>
              <p:spPr>
                <a:xfrm>
                  <a:off x="5378028" y="5410314"/>
                  <a:ext cx="114642" cy="196400"/>
                </a:xfrm>
                <a:custGeom>
                  <a:avLst/>
                  <a:gdLst>
                    <a:gd name="connsiteX0" fmla="*/ 3251 w 114642"/>
                    <a:gd name="connsiteY0" fmla="*/ 106743 h 196400"/>
                    <a:gd name="connsiteX1" fmla="*/ 3251 w 114642"/>
                    <a:gd name="connsiteY1" fmla="*/ 100544 h 196400"/>
                    <a:gd name="connsiteX2" fmla="*/ 3553 w 114642"/>
                    <a:gd name="connsiteY2" fmla="*/ 94647 h 196400"/>
                    <a:gd name="connsiteX3" fmla="*/ 3100 w 114642"/>
                    <a:gd name="connsiteY3" fmla="*/ 84820 h 196400"/>
                    <a:gd name="connsiteX4" fmla="*/ 2646 w 114642"/>
                    <a:gd name="connsiteY4" fmla="*/ 74992 h 196400"/>
                    <a:gd name="connsiteX5" fmla="*/ 2344 w 114642"/>
                    <a:gd name="connsiteY5" fmla="*/ 59721 h 196400"/>
                    <a:gd name="connsiteX6" fmla="*/ 2041 w 114642"/>
                    <a:gd name="connsiteY6" fmla="*/ 56395 h 196400"/>
                    <a:gd name="connsiteX7" fmla="*/ 1436 w 114642"/>
                    <a:gd name="connsiteY7" fmla="*/ 53069 h 196400"/>
                    <a:gd name="connsiteX8" fmla="*/ 832 w 114642"/>
                    <a:gd name="connsiteY8" fmla="*/ 22830 h 196400"/>
                    <a:gd name="connsiteX9" fmla="*/ 832 w 114642"/>
                    <a:gd name="connsiteY9" fmla="*/ 13305 h 196400"/>
                    <a:gd name="connsiteX10" fmla="*/ 529 w 114642"/>
                    <a:gd name="connsiteY10" fmla="*/ 6048 h 196400"/>
                    <a:gd name="connsiteX11" fmla="*/ 227 w 114642"/>
                    <a:gd name="connsiteY11" fmla="*/ 4082 h 196400"/>
                    <a:gd name="connsiteX12" fmla="*/ 227 w 114642"/>
                    <a:gd name="connsiteY12" fmla="*/ 2419 h 196400"/>
                    <a:gd name="connsiteX13" fmla="*/ 3553 w 114642"/>
                    <a:gd name="connsiteY13" fmla="*/ 1966 h 196400"/>
                    <a:gd name="connsiteX14" fmla="*/ 8240 w 114642"/>
                    <a:gd name="connsiteY14" fmla="*/ 1512 h 196400"/>
                    <a:gd name="connsiteX15" fmla="*/ 13380 w 114642"/>
                    <a:gd name="connsiteY15" fmla="*/ 756 h 196400"/>
                    <a:gd name="connsiteX16" fmla="*/ 19277 w 114642"/>
                    <a:gd name="connsiteY16" fmla="*/ 302 h 196400"/>
                    <a:gd name="connsiteX17" fmla="*/ 33943 w 114642"/>
                    <a:gd name="connsiteY17" fmla="*/ 0 h 196400"/>
                    <a:gd name="connsiteX18" fmla="*/ 38479 w 114642"/>
                    <a:gd name="connsiteY18" fmla="*/ 0 h 196400"/>
                    <a:gd name="connsiteX19" fmla="*/ 43619 w 114642"/>
                    <a:gd name="connsiteY19" fmla="*/ 756 h 196400"/>
                    <a:gd name="connsiteX20" fmla="*/ 44224 w 114642"/>
                    <a:gd name="connsiteY20" fmla="*/ 1058 h 196400"/>
                    <a:gd name="connsiteX21" fmla="*/ 46190 w 114642"/>
                    <a:gd name="connsiteY21" fmla="*/ 1361 h 196400"/>
                    <a:gd name="connsiteX22" fmla="*/ 51935 w 114642"/>
                    <a:gd name="connsiteY22" fmla="*/ 907 h 196400"/>
                    <a:gd name="connsiteX23" fmla="*/ 59646 w 114642"/>
                    <a:gd name="connsiteY23" fmla="*/ 1361 h 196400"/>
                    <a:gd name="connsiteX24" fmla="*/ 64484 w 114642"/>
                    <a:gd name="connsiteY24" fmla="*/ 2570 h 196400"/>
                    <a:gd name="connsiteX25" fmla="*/ 68415 w 114642"/>
                    <a:gd name="connsiteY25" fmla="*/ 3478 h 196400"/>
                    <a:gd name="connsiteX26" fmla="*/ 71741 w 114642"/>
                    <a:gd name="connsiteY26" fmla="*/ 4536 h 196400"/>
                    <a:gd name="connsiteX27" fmla="*/ 77335 w 114642"/>
                    <a:gd name="connsiteY27" fmla="*/ 6955 h 196400"/>
                    <a:gd name="connsiteX28" fmla="*/ 82779 w 114642"/>
                    <a:gd name="connsiteY28" fmla="*/ 9374 h 196400"/>
                    <a:gd name="connsiteX29" fmla="*/ 86256 w 114642"/>
                    <a:gd name="connsiteY29" fmla="*/ 10735 h 196400"/>
                    <a:gd name="connsiteX30" fmla="*/ 94269 w 114642"/>
                    <a:gd name="connsiteY30" fmla="*/ 14666 h 196400"/>
                    <a:gd name="connsiteX31" fmla="*/ 100014 w 114642"/>
                    <a:gd name="connsiteY31" fmla="*/ 19958 h 196400"/>
                    <a:gd name="connsiteX32" fmla="*/ 104399 w 114642"/>
                    <a:gd name="connsiteY32" fmla="*/ 24947 h 196400"/>
                    <a:gd name="connsiteX33" fmla="*/ 107725 w 114642"/>
                    <a:gd name="connsiteY33" fmla="*/ 30541 h 196400"/>
                    <a:gd name="connsiteX34" fmla="*/ 109086 w 114642"/>
                    <a:gd name="connsiteY34" fmla="*/ 33716 h 196400"/>
                    <a:gd name="connsiteX35" fmla="*/ 110749 w 114642"/>
                    <a:gd name="connsiteY35" fmla="*/ 37194 h 196400"/>
                    <a:gd name="connsiteX36" fmla="*/ 113320 w 114642"/>
                    <a:gd name="connsiteY36" fmla="*/ 43846 h 196400"/>
                    <a:gd name="connsiteX37" fmla="*/ 114529 w 114642"/>
                    <a:gd name="connsiteY37" fmla="*/ 53069 h 196400"/>
                    <a:gd name="connsiteX38" fmla="*/ 114529 w 114642"/>
                    <a:gd name="connsiteY38" fmla="*/ 62896 h 196400"/>
                    <a:gd name="connsiteX39" fmla="*/ 114076 w 114642"/>
                    <a:gd name="connsiteY39" fmla="*/ 71817 h 196400"/>
                    <a:gd name="connsiteX40" fmla="*/ 112866 w 114642"/>
                    <a:gd name="connsiteY40" fmla="*/ 77865 h 196400"/>
                    <a:gd name="connsiteX41" fmla="*/ 111656 w 114642"/>
                    <a:gd name="connsiteY41" fmla="*/ 84215 h 196400"/>
                    <a:gd name="connsiteX42" fmla="*/ 110296 w 114642"/>
                    <a:gd name="connsiteY42" fmla="*/ 87843 h 196400"/>
                    <a:gd name="connsiteX43" fmla="*/ 108632 w 114642"/>
                    <a:gd name="connsiteY43" fmla="*/ 91472 h 196400"/>
                    <a:gd name="connsiteX44" fmla="*/ 100468 w 114642"/>
                    <a:gd name="connsiteY44" fmla="*/ 103719 h 196400"/>
                    <a:gd name="connsiteX45" fmla="*/ 97596 w 114642"/>
                    <a:gd name="connsiteY45" fmla="*/ 107045 h 196400"/>
                    <a:gd name="connsiteX46" fmla="*/ 95328 w 114642"/>
                    <a:gd name="connsiteY46" fmla="*/ 108708 h 196400"/>
                    <a:gd name="connsiteX47" fmla="*/ 93060 w 114642"/>
                    <a:gd name="connsiteY47" fmla="*/ 110674 h 196400"/>
                    <a:gd name="connsiteX48" fmla="*/ 89431 w 114642"/>
                    <a:gd name="connsiteY48" fmla="*/ 113395 h 196400"/>
                    <a:gd name="connsiteX49" fmla="*/ 85802 w 114642"/>
                    <a:gd name="connsiteY49" fmla="*/ 116117 h 196400"/>
                    <a:gd name="connsiteX50" fmla="*/ 78243 w 114642"/>
                    <a:gd name="connsiteY50" fmla="*/ 117931 h 196400"/>
                    <a:gd name="connsiteX51" fmla="*/ 71288 w 114642"/>
                    <a:gd name="connsiteY51" fmla="*/ 118385 h 196400"/>
                    <a:gd name="connsiteX52" fmla="*/ 65542 w 114642"/>
                    <a:gd name="connsiteY52" fmla="*/ 119292 h 196400"/>
                    <a:gd name="connsiteX53" fmla="*/ 60402 w 114642"/>
                    <a:gd name="connsiteY53" fmla="*/ 120199 h 196400"/>
                    <a:gd name="connsiteX54" fmla="*/ 58436 w 114642"/>
                    <a:gd name="connsiteY54" fmla="*/ 120199 h 196400"/>
                    <a:gd name="connsiteX55" fmla="*/ 62065 w 114642"/>
                    <a:gd name="connsiteY55" fmla="*/ 125642 h 196400"/>
                    <a:gd name="connsiteX56" fmla="*/ 67357 w 114642"/>
                    <a:gd name="connsiteY56" fmla="*/ 132597 h 196400"/>
                    <a:gd name="connsiteX57" fmla="*/ 72195 w 114642"/>
                    <a:gd name="connsiteY57" fmla="*/ 137133 h 196400"/>
                    <a:gd name="connsiteX58" fmla="*/ 77033 w 114642"/>
                    <a:gd name="connsiteY58" fmla="*/ 142122 h 196400"/>
                    <a:gd name="connsiteX59" fmla="*/ 83383 w 114642"/>
                    <a:gd name="connsiteY59" fmla="*/ 148321 h 196400"/>
                    <a:gd name="connsiteX60" fmla="*/ 89733 w 114642"/>
                    <a:gd name="connsiteY60" fmla="*/ 154520 h 196400"/>
                    <a:gd name="connsiteX61" fmla="*/ 94572 w 114642"/>
                    <a:gd name="connsiteY61" fmla="*/ 160719 h 196400"/>
                    <a:gd name="connsiteX62" fmla="*/ 99410 w 114642"/>
                    <a:gd name="connsiteY62" fmla="*/ 166918 h 196400"/>
                    <a:gd name="connsiteX63" fmla="*/ 101980 w 114642"/>
                    <a:gd name="connsiteY63" fmla="*/ 170698 h 196400"/>
                    <a:gd name="connsiteX64" fmla="*/ 103794 w 114642"/>
                    <a:gd name="connsiteY64" fmla="*/ 172965 h 196400"/>
                    <a:gd name="connsiteX65" fmla="*/ 108179 w 114642"/>
                    <a:gd name="connsiteY65" fmla="*/ 179164 h 196400"/>
                    <a:gd name="connsiteX66" fmla="*/ 111808 w 114642"/>
                    <a:gd name="connsiteY66" fmla="*/ 184456 h 196400"/>
                    <a:gd name="connsiteX67" fmla="*/ 107423 w 114642"/>
                    <a:gd name="connsiteY67" fmla="*/ 190504 h 196400"/>
                    <a:gd name="connsiteX68" fmla="*/ 100166 w 114642"/>
                    <a:gd name="connsiteY68" fmla="*/ 196400 h 196400"/>
                    <a:gd name="connsiteX69" fmla="*/ 98200 w 114642"/>
                    <a:gd name="connsiteY69" fmla="*/ 194586 h 196400"/>
                    <a:gd name="connsiteX70" fmla="*/ 96235 w 114642"/>
                    <a:gd name="connsiteY70" fmla="*/ 192469 h 196400"/>
                    <a:gd name="connsiteX71" fmla="*/ 91699 w 114642"/>
                    <a:gd name="connsiteY71" fmla="*/ 188690 h 196400"/>
                    <a:gd name="connsiteX72" fmla="*/ 85197 w 114642"/>
                    <a:gd name="connsiteY72" fmla="*/ 182642 h 196400"/>
                    <a:gd name="connsiteX73" fmla="*/ 79755 w 114642"/>
                    <a:gd name="connsiteY73" fmla="*/ 176745 h 196400"/>
                    <a:gd name="connsiteX74" fmla="*/ 71288 w 114642"/>
                    <a:gd name="connsiteY74" fmla="*/ 169337 h 196400"/>
                    <a:gd name="connsiteX75" fmla="*/ 62972 w 114642"/>
                    <a:gd name="connsiteY75" fmla="*/ 161626 h 196400"/>
                    <a:gd name="connsiteX76" fmla="*/ 57378 w 114642"/>
                    <a:gd name="connsiteY76" fmla="*/ 155427 h 196400"/>
                    <a:gd name="connsiteX77" fmla="*/ 54052 w 114642"/>
                    <a:gd name="connsiteY77" fmla="*/ 152403 h 196400"/>
                    <a:gd name="connsiteX78" fmla="*/ 49062 w 114642"/>
                    <a:gd name="connsiteY78" fmla="*/ 148321 h 196400"/>
                    <a:gd name="connsiteX79" fmla="*/ 44073 w 114642"/>
                    <a:gd name="connsiteY79" fmla="*/ 144239 h 196400"/>
                    <a:gd name="connsiteX80" fmla="*/ 40747 w 114642"/>
                    <a:gd name="connsiteY80" fmla="*/ 141215 h 196400"/>
                    <a:gd name="connsiteX81" fmla="*/ 39991 w 114642"/>
                    <a:gd name="connsiteY81" fmla="*/ 142424 h 196400"/>
                    <a:gd name="connsiteX82" fmla="*/ 39537 w 114642"/>
                    <a:gd name="connsiteY82" fmla="*/ 143634 h 196400"/>
                    <a:gd name="connsiteX83" fmla="*/ 39235 w 114642"/>
                    <a:gd name="connsiteY83" fmla="*/ 144995 h 196400"/>
                    <a:gd name="connsiteX84" fmla="*/ 39083 w 114642"/>
                    <a:gd name="connsiteY84" fmla="*/ 157241 h 196400"/>
                    <a:gd name="connsiteX85" fmla="*/ 38781 w 114642"/>
                    <a:gd name="connsiteY85" fmla="*/ 168430 h 196400"/>
                    <a:gd name="connsiteX86" fmla="*/ 38781 w 114642"/>
                    <a:gd name="connsiteY86" fmla="*/ 174477 h 196400"/>
                    <a:gd name="connsiteX87" fmla="*/ 38781 w 114642"/>
                    <a:gd name="connsiteY87" fmla="*/ 181432 h 196400"/>
                    <a:gd name="connsiteX88" fmla="*/ 39083 w 114642"/>
                    <a:gd name="connsiteY88" fmla="*/ 192772 h 196400"/>
                    <a:gd name="connsiteX89" fmla="*/ 36815 w 114642"/>
                    <a:gd name="connsiteY89" fmla="*/ 192923 h 196400"/>
                    <a:gd name="connsiteX90" fmla="*/ 33187 w 114642"/>
                    <a:gd name="connsiteY90" fmla="*/ 193528 h 196400"/>
                    <a:gd name="connsiteX91" fmla="*/ 26232 w 114642"/>
                    <a:gd name="connsiteY91" fmla="*/ 194132 h 196400"/>
                    <a:gd name="connsiteX92" fmla="*/ 19580 w 114642"/>
                    <a:gd name="connsiteY92" fmla="*/ 194132 h 196400"/>
                    <a:gd name="connsiteX93" fmla="*/ 12625 w 114642"/>
                    <a:gd name="connsiteY93" fmla="*/ 194284 h 196400"/>
                    <a:gd name="connsiteX94" fmla="*/ 7182 w 114642"/>
                    <a:gd name="connsiteY94" fmla="*/ 193074 h 196400"/>
                    <a:gd name="connsiteX95" fmla="*/ 5216 w 114642"/>
                    <a:gd name="connsiteY95" fmla="*/ 193074 h 196400"/>
                    <a:gd name="connsiteX96" fmla="*/ 3251 w 114642"/>
                    <a:gd name="connsiteY96" fmla="*/ 191562 h 196400"/>
                    <a:gd name="connsiteX97" fmla="*/ 2948 w 114642"/>
                    <a:gd name="connsiteY97" fmla="*/ 165859 h 196400"/>
                    <a:gd name="connsiteX98" fmla="*/ 3553 w 114642"/>
                    <a:gd name="connsiteY98" fmla="*/ 161626 h 196400"/>
                    <a:gd name="connsiteX99" fmla="*/ 2646 w 114642"/>
                    <a:gd name="connsiteY99" fmla="*/ 151194 h 196400"/>
                    <a:gd name="connsiteX100" fmla="*/ 2495 w 114642"/>
                    <a:gd name="connsiteY100" fmla="*/ 118082 h 196400"/>
                    <a:gd name="connsiteX101" fmla="*/ 2797 w 114642"/>
                    <a:gd name="connsiteY101" fmla="*/ 111883 h 196400"/>
                    <a:gd name="connsiteX102" fmla="*/ 3251 w 114642"/>
                    <a:gd name="connsiteY102" fmla="*/ 106743 h 196400"/>
                    <a:gd name="connsiteX103" fmla="*/ 58739 w 114642"/>
                    <a:gd name="connsiteY103" fmla="*/ 67432 h 196400"/>
                    <a:gd name="connsiteX104" fmla="*/ 59192 w 114642"/>
                    <a:gd name="connsiteY104" fmla="*/ 59419 h 196400"/>
                    <a:gd name="connsiteX105" fmla="*/ 58739 w 114642"/>
                    <a:gd name="connsiteY105" fmla="*/ 52162 h 196400"/>
                    <a:gd name="connsiteX106" fmla="*/ 57378 w 114642"/>
                    <a:gd name="connsiteY106" fmla="*/ 49592 h 196400"/>
                    <a:gd name="connsiteX107" fmla="*/ 55564 w 114642"/>
                    <a:gd name="connsiteY107" fmla="*/ 47324 h 196400"/>
                    <a:gd name="connsiteX108" fmla="*/ 53749 w 114642"/>
                    <a:gd name="connsiteY108" fmla="*/ 46114 h 196400"/>
                    <a:gd name="connsiteX109" fmla="*/ 48760 w 114642"/>
                    <a:gd name="connsiteY109" fmla="*/ 43090 h 196400"/>
                    <a:gd name="connsiteX110" fmla="*/ 43468 w 114642"/>
                    <a:gd name="connsiteY110" fmla="*/ 41427 h 196400"/>
                    <a:gd name="connsiteX111" fmla="*/ 41805 w 114642"/>
                    <a:gd name="connsiteY111" fmla="*/ 42788 h 196400"/>
                    <a:gd name="connsiteX112" fmla="*/ 41503 w 114642"/>
                    <a:gd name="connsiteY112" fmla="*/ 43695 h 196400"/>
                    <a:gd name="connsiteX113" fmla="*/ 42259 w 114642"/>
                    <a:gd name="connsiteY113" fmla="*/ 76806 h 196400"/>
                    <a:gd name="connsiteX114" fmla="*/ 47702 w 114642"/>
                    <a:gd name="connsiteY114" fmla="*/ 76655 h 196400"/>
                    <a:gd name="connsiteX115" fmla="*/ 50877 w 114642"/>
                    <a:gd name="connsiteY115" fmla="*/ 74841 h 196400"/>
                    <a:gd name="connsiteX116" fmla="*/ 53749 w 114642"/>
                    <a:gd name="connsiteY116" fmla="*/ 73027 h 196400"/>
                    <a:gd name="connsiteX117" fmla="*/ 56773 w 114642"/>
                    <a:gd name="connsiteY117" fmla="*/ 70456 h 196400"/>
                    <a:gd name="connsiteX118" fmla="*/ 58739 w 114642"/>
                    <a:gd name="connsiteY118" fmla="*/ 67432 h 1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14642" h="196400">
                      <a:moveTo>
                        <a:pt x="3251" y="106743"/>
                      </a:moveTo>
                      <a:cubicBezTo>
                        <a:pt x="2948" y="104626"/>
                        <a:pt x="2948" y="102509"/>
                        <a:pt x="3251" y="100544"/>
                      </a:cubicBezTo>
                      <a:cubicBezTo>
                        <a:pt x="3553" y="98578"/>
                        <a:pt x="3704" y="96613"/>
                        <a:pt x="3553" y="94647"/>
                      </a:cubicBezTo>
                      <a:cubicBezTo>
                        <a:pt x="3402" y="91170"/>
                        <a:pt x="3402" y="87843"/>
                        <a:pt x="3100" y="84820"/>
                      </a:cubicBezTo>
                      <a:cubicBezTo>
                        <a:pt x="2948" y="81644"/>
                        <a:pt x="2797" y="78318"/>
                        <a:pt x="2646" y="74992"/>
                      </a:cubicBezTo>
                      <a:lnTo>
                        <a:pt x="2344" y="59721"/>
                      </a:lnTo>
                      <a:cubicBezTo>
                        <a:pt x="2344" y="58663"/>
                        <a:pt x="2192" y="57454"/>
                        <a:pt x="2041" y="56395"/>
                      </a:cubicBezTo>
                      <a:cubicBezTo>
                        <a:pt x="1890" y="55186"/>
                        <a:pt x="1739" y="54127"/>
                        <a:pt x="1436" y="53069"/>
                      </a:cubicBezTo>
                      <a:lnTo>
                        <a:pt x="832" y="22830"/>
                      </a:lnTo>
                      <a:cubicBezTo>
                        <a:pt x="983" y="20260"/>
                        <a:pt x="983" y="17085"/>
                        <a:pt x="832" y="13305"/>
                      </a:cubicBezTo>
                      <a:cubicBezTo>
                        <a:pt x="680" y="9525"/>
                        <a:pt x="529" y="7106"/>
                        <a:pt x="529" y="6048"/>
                      </a:cubicBezTo>
                      <a:cubicBezTo>
                        <a:pt x="529" y="5443"/>
                        <a:pt x="378" y="4687"/>
                        <a:pt x="227" y="4082"/>
                      </a:cubicBezTo>
                      <a:cubicBezTo>
                        <a:pt x="-76" y="3478"/>
                        <a:pt x="-76" y="2873"/>
                        <a:pt x="227" y="2419"/>
                      </a:cubicBezTo>
                      <a:cubicBezTo>
                        <a:pt x="1285" y="2419"/>
                        <a:pt x="2495" y="2268"/>
                        <a:pt x="3553" y="1966"/>
                      </a:cubicBezTo>
                      <a:cubicBezTo>
                        <a:pt x="4763" y="1663"/>
                        <a:pt x="6274" y="1512"/>
                        <a:pt x="8240" y="1512"/>
                      </a:cubicBezTo>
                      <a:cubicBezTo>
                        <a:pt x="9903" y="1210"/>
                        <a:pt x="11718" y="1058"/>
                        <a:pt x="13380" y="756"/>
                      </a:cubicBezTo>
                      <a:cubicBezTo>
                        <a:pt x="15044" y="454"/>
                        <a:pt x="17009" y="302"/>
                        <a:pt x="19277" y="302"/>
                      </a:cubicBezTo>
                      <a:lnTo>
                        <a:pt x="33943" y="0"/>
                      </a:lnTo>
                      <a:cubicBezTo>
                        <a:pt x="35606" y="0"/>
                        <a:pt x="37118" y="0"/>
                        <a:pt x="38479" y="0"/>
                      </a:cubicBezTo>
                      <a:cubicBezTo>
                        <a:pt x="39839" y="151"/>
                        <a:pt x="41503" y="302"/>
                        <a:pt x="43619" y="756"/>
                      </a:cubicBezTo>
                      <a:cubicBezTo>
                        <a:pt x="43771" y="907"/>
                        <a:pt x="44073" y="1058"/>
                        <a:pt x="44224" y="1058"/>
                      </a:cubicBezTo>
                      <a:cubicBezTo>
                        <a:pt x="44375" y="1210"/>
                        <a:pt x="45131" y="1361"/>
                        <a:pt x="46190" y="1361"/>
                      </a:cubicBezTo>
                      <a:cubicBezTo>
                        <a:pt x="47550" y="907"/>
                        <a:pt x="49365" y="756"/>
                        <a:pt x="51935" y="907"/>
                      </a:cubicBezTo>
                      <a:cubicBezTo>
                        <a:pt x="54354" y="1058"/>
                        <a:pt x="56924" y="1210"/>
                        <a:pt x="59646" y="1361"/>
                      </a:cubicBezTo>
                      <a:cubicBezTo>
                        <a:pt x="61309" y="1512"/>
                        <a:pt x="62972" y="1966"/>
                        <a:pt x="64484" y="2570"/>
                      </a:cubicBezTo>
                      <a:cubicBezTo>
                        <a:pt x="65996" y="3175"/>
                        <a:pt x="67357" y="3478"/>
                        <a:pt x="68415" y="3478"/>
                      </a:cubicBezTo>
                      <a:cubicBezTo>
                        <a:pt x="68869" y="3478"/>
                        <a:pt x="69927" y="3780"/>
                        <a:pt x="71741" y="4536"/>
                      </a:cubicBezTo>
                      <a:cubicBezTo>
                        <a:pt x="73556" y="5292"/>
                        <a:pt x="75370" y="6048"/>
                        <a:pt x="77335" y="6955"/>
                      </a:cubicBezTo>
                      <a:cubicBezTo>
                        <a:pt x="79301" y="7862"/>
                        <a:pt x="81115" y="8769"/>
                        <a:pt x="82779" y="9374"/>
                      </a:cubicBezTo>
                      <a:cubicBezTo>
                        <a:pt x="84441" y="10130"/>
                        <a:pt x="85500" y="10584"/>
                        <a:pt x="86256" y="10735"/>
                      </a:cubicBezTo>
                      <a:cubicBezTo>
                        <a:pt x="89129" y="11793"/>
                        <a:pt x="91699" y="13003"/>
                        <a:pt x="94269" y="14666"/>
                      </a:cubicBezTo>
                      <a:cubicBezTo>
                        <a:pt x="96840" y="16178"/>
                        <a:pt x="98654" y="17992"/>
                        <a:pt x="100014" y="19958"/>
                      </a:cubicBezTo>
                      <a:cubicBezTo>
                        <a:pt x="101980" y="21167"/>
                        <a:pt x="103492" y="22830"/>
                        <a:pt x="104399" y="24947"/>
                      </a:cubicBezTo>
                      <a:cubicBezTo>
                        <a:pt x="105306" y="26913"/>
                        <a:pt x="106365" y="28878"/>
                        <a:pt x="107725" y="30541"/>
                      </a:cubicBezTo>
                      <a:cubicBezTo>
                        <a:pt x="108330" y="31448"/>
                        <a:pt x="108784" y="32507"/>
                        <a:pt x="109086" y="33716"/>
                      </a:cubicBezTo>
                      <a:cubicBezTo>
                        <a:pt x="109388" y="35077"/>
                        <a:pt x="109842" y="36135"/>
                        <a:pt x="110749" y="37194"/>
                      </a:cubicBezTo>
                      <a:cubicBezTo>
                        <a:pt x="111808" y="38706"/>
                        <a:pt x="112715" y="40822"/>
                        <a:pt x="113320" y="43846"/>
                      </a:cubicBezTo>
                      <a:cubicBezTo>
                        <a:pt x="113924" y="46719"/>
                        <a:pt x="114378" y="49894"/>
                        <a:pt x="114529" y="53069"/>
                      </a:cubicBezTo>
                      <a:cubicBezTo>
                        <a:pt x="114680" y="56244"/>
                        <a:pt x="114680" y="59570"/>
                        <a:pt x="114529" y="62896"/>
                      </a:cubicBezTo>
                      <a:cubicBezTo>
                        <a:pt x="114378" y="66223"/>
                        <a:pt x="114227" y="69247"/>
                        <a:pt x="114076" y="71817"/>
                      </a:cubicBezTo>
                      <a:cubicBezTo>
                        <a:pt x="113622" y="73934"/>
                        <a:pt x="113320" y="76050"/>
                        <a:pt x="112866" y="77865"/>
                      </a:cubicBezTo>
                      <a:cubicBezTo>
                        <a:pt x="112412" y="79679"/>
                        <a:pt x="112110" y="81796"/>
                        <a:pt x="111656" y="84215"/>
                      </a:cubicBezTo>
                      <a:cubicBezTo>
                        <a:pt x="111505" y="85273"/>
                        <a:pt x="111052" y="86483"/>
                        <a:pt x="110296" y="87843"/>
                      </a:cubicBezTo>
                      <a:cubicBezTo>
                        <a:pt x="109540" y="89204"/>
                        <a:pt x="108935" y="90414"/>
                        <a:pt x="108632" y="91472"/>
                      </a:cubicBezTo>
                      <a:cubicBezTo>
                        <a:pt x="106969" y="95554"/>
                        <a:pt x="104248" y="99637"/>
                        <a:pt x="100468" y="103719"/>
                      </a:cubicBezTo>
                      <a:lnTo>
                        <a:pt x="97596" y="107045"/>
                      </a:lnTo>
                      <a:cubicBezTo>
                        <a:pt x="96688" y="107499"/>
                        <a:pt x="95932" y="108103"/>
                        <a:pt x="95328" y="108708"/>
                      </a:cubicBezTo>
                      <a:cubicBezTo>
                        <a:pt x="94723" y="109313"/>
                        <a:pt x="93967" y="110069"/>
                        <a:pt x="93060" y="110674"/>
                      </a:cubicBezTo>
                      <a:cubicBezTo>
                        <a:pt x="92001" y="111732"/>
                        <a:pt x="90792" y="112639"/>
                        <a:pt x="89431" y="113395"/>
                      </a:cubicBezTo>
                      <a:cubicBezTo>
                        <a:pt x="88070" y="114151"/>
                        <a:pt x="86861" y="114907"/>
                        <a:pt x="85802" y="116117"/>
                      </a:cubicBezTo>
                      <a:cubicBezTo>
                        <a:pt x="82779" y="116117"/>
                        <a:pt x="80208" y="116721"/>
                        <a:pt x="78243" y="117931"/>
                      </a:cubicBezTo>
                      <a:cubicBezTo>
                        <a:pt x="76277" y="118989"/>
                        <a:pt x="73858" y="119292"/>
                        <a:pt x="71288" y="118385"/>
                      </a:cubicBezTo>
                      <a:cubicBezTo>
                        <a:pt x="69171" y="118385"/>
                        <a:pt x="67206" y="118687"/>
                        <a:pt x="65542" y="119292"/>
                      </a:cubicBezTo>
                      <a:cubicBezTo>
                        <a:pt x="63879" y="119897"/>
                        <a:pt x="62065" y="120199"/>
                        <a:pt x="60402" y="120199"/>
                      </a:cubicBezTo>
                      <a:lnTo>
                        <a:pt x="58436" y="120199"/>
                      </a:lnTo>
                      <a:cubicBezTo>
                        <a:pt x="58436" y="121257"/>
                        <a:pt x="59646" y="123072"/>
                        <a:pt x="62065" y="125642"/>
                      </a:cubicBezTo>
                      <a:cubicBezTo>
                        <a:pt x="64484" y="128212"/>
                        <a:pt x="66298" y="130480"/>
                        <a:pt x="67357" y="132597"/>
                      </a:cubicBezTo>
                      <a:cubicBezTo>
                        <a:pt x="69171" y="134260"/>
                        <a:pt x="70683" y="135772"/>
                        <a:pt x="72195" y="137133"/>
                      </a:cubicBezTo>
                      <a:cubicBezTo>
                        <a:pt x="73707" y="138493"/>
                        <a:pt x="75219" y="140156"/>
                        <a:pt x="77033" y="142122"/>
                      </a:cubicBezTo>
                      <a:cubicBezTo>
                        <a:pt x="79906" y="144692"/>
                        <a:pt x="82023" y="146658"/>
                        <a:pt x="83383" y="148321"/>
                      </a:cubicBezTo>
                      <a:cubicBezTo>
                        <a:pt x="84744" y="149984"/>
                        <a:pt x="86861" y="151949"/>
                        <a:pt x="89733" y="154520"/>
                      </a:cubicBezTo>
                      <a:cubicBezTo>
                        <a:pt x="91094" y="155578"/>
                        <a:pt x="92606" y="157695"/>
                        <a:pt x="94572" y="160719"/>
                      </a:cubicBezTo>
                      <a:cubicBezTo>
                        <a:pt x="96537" y="163743"/>
                        <a:pt x="98049" y="165859"/>
                        <a:pt x="99410" y="166918"/>
                      </a:cubicBezTo>
                      <a:cubicBezTo>
                        <a:pt x="100770" y="168883"/>
                        <a:pt x="101526" y="170093"/>
                        <a:pt x="101980" y="170698"/>
                      </a:cubicBezTo>
                      <a:cubicBezTo>
                        <a:pt x="102282" y="171302"/>
                        <a:pt x="102887" y="172058"/>
                        <a:pt x="103794" y="172965"/>
                      </a:cubicBezTo>
                      <a:cubicBezTo>
                        <a:pt x="105609" y="175233"/>
                        <a:pt x="106969" y="177350"/>
                        <a:pt x="108179" y="179164"/>
                      </a:cubicBezTo>
                      <a:cubicBezTo>
                        <a:pt x="109237" y="180979"/>
                        <a:pt x="110598" y="182793"/>
                        <a:pt x="111808" y="184456"/>
                      </a:cubicBezTo>
                      <a:cubicBezTo>
                        <a:pt x="110749" y="186422"/>
                        <a:pt x="109237" y="188387"/>
                        <a:pt x="107423" y="190504"/>
                      </a:cubicBezTo>
                      <a:cubicBezTo>
                        <a:pt x="105458" y="192621"/>
                        <a:pt x="103038" y="194586"/>
                        <a:pt x="100166" y="196400"/>
                      </a:cubicBezTo>
                      <a:cubicBezTo>
                        <a:pt x="99712" y="195796"/>
                        <a:pt x="99108" y="195191"/>
                        <a:pt x="98200" y="194586"/>
                      </a:cubicBezTo>
                      <a:cubicBezTo>
                        <a:pt x="97293" y="194132"/>
                        <a:pt x="96688" y="193377"/>
                        <a:pt x="96235" y="192469"/>
                      </a:cubicBezTo>
                      <a:cubicBezTo>
                        <a:pt x="95781" y="192016"/>
                        <a:pt x="94269" y="190806"/>
                        <a:pt x="91699" y="188690"/>
                      </a:cubicBezTo>
                      <a:cubicBezTo>
                        <a:pt x="89129" y="186573"/>
                        <a:pt x="87012" y="184607"/>
                        <a:pt x="85197" y="182642"/>
                      </a:cubicBezTo>
                      <a:cubicBezTo>
                        <a:pt x="84139" y="181130"/>
                        <a:pt x="82174" y="179164"/>
                        <a:pt x="79755" y="176745"/>
                      </a:cubicBezTo>
                      <a:cubicBezTo>
                        <a:pt x="77184" y="174326"/>
                        <a:pt x="74463" y="171907"/>
                        <a:pt x="71288" y="169337"/>
                      </a:cubicBezTo>
                      <a:cubicBezTo>
                        <a:pt x="68264" y="166767"/>
                        <a:pt x="65391" y="164196"/>
                        <a:pt x="62972" y="161626"/>
                      </a:cubicBezTo>
                      <a:cubicBezTo>
                        <a:pt x="60553" y="158904"/>
                        <a:pt x="58588" y="156939"/>
                        <a:pt x="57378" y="155427"/>
                      </a:cubicBezTo>
                      <a:cubicBezTo>
                        <a:pt x="56773" y="154822"/>
                        <a:pt x="55564" y="153764"/>
                        <a:pt x="54052" y="152403"/>
                      </a:cubicBezTo>
                      <a:cubicBezTo>
                        <a:pt x="52540" y="151042"/>
                        <a:pt x="50877" y="149682"/>
                        <a:pt x="49062" y="148321"/>
                      </a:cubicBezTo>
                      <a:cubicBezTo>
                        <a:pt x="47248" y="146960"/>
                        <a:pt x="45585" y="145599"/>
                        <a:pt x="44073" y="144239"/>
                      </a:cubicBezTo>
                      <a:cubicBezTo>
                        <a:pt x="42561" y="142878"/>
                        <a:pt x="41351" y="141820"/>
                        <a:pt x="40747" y="141215"/>
                      </a:cubicBezTo>
                      <a:cubicBezTo>
                        <a:pt x="40293" y="141668"/>
                        <a:pt x="39991" y="141971"/>
                        <a:pt x="39991" y="142424"/>
                      </a:cubicBezTo>
                      <a:cubicBezTo>
                        <a:pt x="39839" y="142727"/>
                        <a:pt x="39688" y="143180"/>
                        <a:pt x="39537" y="143634"/>
                      </a:cubicBezTo>
                      <a:cubicBezTo>
                        <a:pt x="39386" y="144087"/>
                        <a:pt x="39235" y="144541"/>
                        <a:pt x="39235" y="144995"/>
                      </a:cubicBezTo>
                      <a:cubicBezTo>
                        <a:pt x="39386" y="149379"/>
                        <a:pt x="39235" y="153310"/>
                        <a:pt x="39083" y="157241"/>
                      </a:cubicBezTo>
                      <a:cubicBezTo>
                        <a:pt x="38781" y="161021"/>
                        <a:pt x="38781" y="164801"/>
                        <a:pt x="38781" y="168430"/>
                      </a:cubicBezTo>
                      <a:cubicBezTo>
                        <a:pt x="38781" y="170395"/>
                        <a:pt x="38781" y="172361"/>
                        <a:pt x="38781" y="174477"/>
                      </a:cubicBezTo>
                      <a:cubicBezTo>
                        <a:pt x="38781" y="176594"/>
                        <a:pt x="38781" y="178862"/>
                        <a:pt x="38781" y="181432"/>
                      </a:cubicBezTo>
                      <a:lnTo>
                        <a:pt x="39083" y="192772"/>
                      </a:lnTo>
                      <a:cubicBezTo>
                        <a:pt x="38630" y="192772"/>
                        <a:pt x="37874" y="192923"/>
                        <a:pt x="36815" y="192923"/>
                      </a:cubicBezTo>
                      <a:cubicBezTo>
                        <a:pt x="35757" y="193074"/>
                        <a:pt x="34548" y="193225"/>
                        <a:pt x="33187" y="193528"/>
                      </a:cubicBezTo>
                      <a:cubicBezTo>
                        <a:pt x="30768" y="193981"/>
                        <a:pt x="28500" y="194284"/>
                        <a:pt x="26232" y="194132"/>
                      </a:cubicBezTo>
                      <a:cubicBezTo>
                        <a:pt x="23964" y="194132"/>
                        <a:pt x="21696" y="194132"/>
                        <a:pt x="19580" y="194132"/>
                      </a:cubicBezTo>
                      <a:cubicBezTo>
                        <a:pt x="16707" y="194132"/>
                        <a:pt x="14439" y="194284"/>
                        <a:pt x="12625" y="194284"/>
                      </a:cubicBezTo>
                      <a:cubicBezTo>
                        <a:pt x="10810" y="194284"/>
                        <a:pt x="8996" y="193981"/>
                        <a:pt x="7182" y="193074"/>
                      </a:cubicBezTo>
                      <a:cubicBezTo>
                        <a:pt x="6124" y="193074"/>
                        <a:pt x="5519" y="193074"/>
                        <a:pt x="5216" y="193074"/>
                      </a:cubicBezTo>
                      <a:cubicBezTo>
                        <a:pt x="5065" y="193074"/>
                        <a:pt x="4309" y="192621"/>
                        <a:pt x="3251" y="191562"/>
                      </a:cubicBezTo>
                      <a:lnTo>
                        <a:pt x="2948" y="165859"/>
                      </a:lnTo>
                      <a:lnTo>
                        <a:pt x="3553" y="161626"/>
                      </a:lnTo>
                      <a:lnTo>
                        <a:pt x="2646" y="151194"/>
                      </a:lnTo>
                      <a:lnTo>
                        <a:pt x="2495" y="118082"/>
                      </a:lnTo>
                      <a:cubicBezTo>
                        <a:pt x="2797" y="115210"/>
                        <a:pt x="2948" y="113244"/>
                        <a:pt x="2797" y="111883"/>
                      </a:cubicBezTo>
                      <a:cubicBezTo>
                        <a:pt x="2646" y="110674"/>
                        <a:pt x="2797" y="108859"/>
                        <a:pt x="3251" y="106743"/>
                      </a:cubicBezTo>
                      <a:close/>
                      <a:moveTo>
                        <a:pt x="58739" y="67432"/>
                      </a:moveTo>
                      <a:cubicBezTo>
                        <a:pt x="59041" y="64862"/>
                        <a:pt x="59344" y="62140"/>
                        <a:pt x="59192" y="59419"/>
                      </a:cubicBezTo>
                      <a:cubicBezTo>
                        <a:pt x="59192" y="56698"/>
                        <a:pt x="59041" y="54279"/>
                        <a:pt x="58739" y="52162"/>
                      </a:cubicBezTo>
                      <a:cubicBezTo>
                        <a:pt x="58739" y="50801"/>
                        <a:pt x="58285" y="50045"/>
                        <a:pt x="57378" y="49592"/>
                      </a:cubicBezTo>
                      <a:cubicBezTo>
                        <a:pt x="56773" y="48533"/>
                        <a:pt x="56017" y="47777"/>
                        <a:pt x="55564" y="47324"/>
                      </a:cubicBezTo>
                      <a:cubicBezTo>
                        <a:pt x="54959" y="46870"/>
                        <a:pt x="54354" y="46417"/>
                        <a:pt x="53749" y="46114"/>
                      </a:cubicBezTo>
                      <a:cubicBezTo>
                        <a:pt x="52238" y="44905"/>
                        <a:pt x="50574" y="43846"/>
                        <a:pt x="48760" y="43090"/>
                      </a:cubicBezTo>
                      <a:cubicBezTo>
                        <a:pt x="46946" y="42334"/>
                        <a:pt x="45282" y="41881"/>
                        <a:pt x="43468" y="41427"/>
                      </a:cubicBezTo>
                      <a:cubicBezTo>
                        <a:pt x="42863" y="41427"/>
                        <a:pt x="42259" y="41881"/>
                        <a:pt x="41805" y="42788"/>
                      </a:cubicBezTo>
                      <a:cubicBezTo>
                        <a:pt x="41654" y="43241"/>
                        <a:pt x="41503" y="43544"/>
                        <a:pt x="41503" y="43695"/>
                      </a:cubicBezTo>
                      <a:lnTo>
                        <a:pt x="42259" y="76806"/>
                      </a:lnTo>
                      <a:lnTo>
                        <a:pt x="47702" y="76655"/>
                      </a:lnTo>
                      <a:cubicBezTo>
                        <a:pt x="48760" y="75597"/>
                        <a:pt x="49818" y="74992"/>
                        <a:pt x="50877" y="74841"/>
                      </a:cubicBezTo>
                      <a:cubicBezTo>
                        <a:pt x="51935" y="74690"/>
                        <a:pt x="52842" y="74085"/>
                        <a:pt x="53749" y="73027"/>
                      </a:cubicBezTo>
                      <a:cubicBezTo>
                        <a:pt x="54959" y="71968"/>
                        <a:pt x="56017" y="71061"/>
                        <a:pt x="56773" y="70456"/>
                      </a:cubicBezTo>
                      <a:cubicBezTo>
                        <a:pt x="57832" y="70003"/>
                        <a:pt x="58436" y="68944"/>
                        <a:pt x="58739" y="67432"/>
                      </a:cubicBezTo>
                      <a:close/>
                    </a:path>
                  </a:pathLst>
                </a:custGeom>
                <a:solidFill>
                  <a:srgbClr val="221F1F"/>
                </a:solidFill>
                <a:ln w="1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9BA2653-7741-284A-8705-0883DB03E3BD}"/>
                    </a:ext>
                  </a:extLst>
                </p:cNvPr>
                <p:cNvSpPr/>
                <p:nvPr/>
              </p:nvSpPr>
              <p:spPr>
                <a:xfrm>
                  <a:off x="5508073" y="5411858"/>
                  <a:ext cx="169097" cy="202416"/>
                </a:xfrm>
                <a:custGeom>
                  <a:avLst/>
                  <a:gdLst>
                    <a:gd name="connsiteX0" fmla="*/ 89412 w 169097"/>
                    <a:gd name="connsiteY0" fmla="*/ 422 h 202416"/>
                    <a:gd name="connsiteX1" fmla="*/ 99089 w 169097"/>
                    <a:gd name="connsiteY1" fmla="*/ 724 h 202416"/>
                    <a:gd name="connsiteX2" fmla="*/ 109369 w 169097"/>
                    <a:gd name="connsiteY2" fmla="*/ 2387 h 202416"/>
                    <a:gd name="connsiteX3" fmla="*/ 115266 w 169097"/>
                    <a:gd name="connsiteY3" fmla="*/ 3143 h 202416"/>
                    <a:gd name="connsiteX4" fmla="*/ 123128 w 169097"/>
                    <a:gd name="connsiteY4" fmla="*/ 4504 h 202416"/>
                    <a:gd name="connsiteX5" fmla="*/ 130990 w 169097"/>
                    <a:gd name="connsiteY5" fmla="*/ 5864 h 202416"/>
                    <a:gd name="connsiteX6" fmla="*/ 136584 w 169097"/>
                    <a:gd name="connsiteY6" fmla="*/ 6620 h 202416"/>
                    <a:gd name="connsiteX7" fmla="*/ 144598 w 169097"/>
                    <a:gd name="connsiteY7" fmla="*/ 7528 h 202416"/>
                    <a:gd name="connsiteX8" fmla="*/ 152157 w 169097"/>
                    <a:gd name="connsiteY8" fmla="*/ 9644 h 202416"/>
                    <a:gd name="connsiteX9" fmla="*/ 157751 w 169097"/>
                    <a:gd name="connsiteY9" fmla="*/ 11307 h 202416"/>
                    <a:gd name="connsiteX10" fmla="*/ 163043 w 169097"/>
                    <a:gd name="connsiteY10" fmla="*/ 12668 h 202416"/>
                    <a:gd name="connsiteX11" fmla="*/ 165009 w 169097"/>
                    <a:gd name="connsiteY11" fmla="*/ 12970 h 202416"/>
                    <a:gd name="connsiteX12" fmla="*/ 166521 w 169097"/>
                    <a:gd name="connsiteY12" fmla="*/ 14634 h 202416"/>
                    <a:gd name="connsiteX13" fmla="*/ 165160 w 169097"/>
                    <a:gd name="connsiteY13" fmla="*/ 20530 h 202416"/>
                    <a:gd name="connsiteX14" fmla="*/ 163799 w 169097"/>
                    <a:gd name="connsiteY14" fmla="*/ 25822 h 202416"/>
                    <a:gd name="connsiteX15" fmla="*/ 158961 w 169097"/>
                    <a:gd name="connsiteY15" fmla="*/ 25671 h 202416"/>
                    <a:gd name="connsiteX16" fmla="*/ 154425 w 169097"/>
                    <a:gd name="connsiteY16" fmla="*/ 25822 h 202416"/>
                    <a:gd name="connsiteX17" fmla="*/ 149436 w 169097"/>
                    <a:gd name="connsiteY17" fmla="*/ 25822 h 202416"/>
                    <a:gd name="connsiteX18" fmla="*/ 143539 w 169097"/>
                    <a:gd name="connsiteY18" fmla="*/ 25066 h 202416"/>
                    <a:gd name="connsiteX19" fmla="*/ 135224 w 169097"/>
                    <a:gd name="connsiteY19" fmla="*/ 24612 h 202416"/>
                    <a:gd name="connsiteX20" fmla="*/ 127210 w 169097"/>
                    <a:gd name="connsiteY20" fmla="*/ 24461 h 202416"/>
                    <a:gd name="connsiteX21" fmla="*/ 121163 w 169097"/>
                    <a:gd name="connsiteY21" fmla="*/ 24612 h 202416"/>
                    <a:gd name="connsiteX22" fmla="*/ 118441 w 169097"/>
                    <a:gd name="connsiteY22" fmla="*/ 24612 h 202416"/>
                    <a:gd name="connsiteX23" fmla="*/ 108916 w 169097"/>
                    <a:gd name="connsiteY23" fmla="*/ 25671 h 202416"/>
                    <a:gd name="connsiteX24" fmla="*/ 96669 w 169097"/>
                    <a:gd name="connsiteY24" fmla="*/ 27636 h 202416"/>
                    <a:gd name="connsiteX25" fmla="*/ 85027 w 169097"/>
                    <a:gd name="connsiteY25" fmla="*/ 30660 h 202416"/>
                    <a:gd name="connsiteX26" fmla="*/ 77468 w 169097"/>
                    <a:gd name="connsiteY26" fmla="*/ 34591 h 202416"/>
                    <a:gd name="connsiteX27" fmla="*/ 71269 w 169097"/>
                    <a:gd name="connsiteY27" fmla="*/ 40639 h 202416"/>
                    <a:gd name="connsiteX28" fmla="*/ 66582 w 169097"/>
                    <a:gd name="connsiteY28" fmla="*/ 47140 h 202416"/>
                    <a:gd name="connsiteX29" fmla="*/ 65523 w 169097"/>
                    <a:gd name="connsiteY29" fmla="*/ 51374 h 202416"/>
                    <a:gd name="connsiteX30" fmla="*/ 65070 w 169097"/>
                    <a:gd name="connsiteY30" fmla="*/ 57875 h 202416"/>
                    <a:gd name="connsiteX31" fmla="*/ 65221 w 169097"/>
                    <a:gd name="connsiteY31" fmla="*/ 64528 h 202416"/>
                    <a:gd name="connsiteX32" fmla="*/ 66431 w 169097"/>
                    <a:gd name="connsiteY32" fmla="*/ 69517 h 202416"/>
                    <a:gd name="connsiteX33" fmla="*/ 70059 w 169097"/>
                    <a:gd name="connsiteY33" fmla="*/ 75716 h 202416"/>
                    <a:gd name="connsiteX34" fmla="*/ 72327 w 169097"/>
                    <a:gd name="connsiteY34" fmla="*/ 79496 h 202416"/>
                    <a:gd name="connsiteX35" fmla="*/ 77619 w 169097"/>
                    <a:gd name="connsiteY35" fmla="*/ 83275 h 202416"/>
                    <a:gd name="connsiteX36" fmla="*/ 84271 w 169097"/>
                    <a:gd name="connsiteY36" fmla="*/ 87509 h 202416"/>
                    <a:gd name="connsiteX37" fmla="*/ 88202 w 169097"/>
                    <a:gd name="connsiteY37" fmla="*/ 88719 h 202416"/>
                    <a:gd name="connsiteX38" fmla="*/ 95913 w 169097"/>
                    <a:gd name="connsiteY38" fmla="*/ 91289 h 202416"/>
                    <a:gd name="connsiteX39" fmla="*/ 99089 w 169097"/>
                    <a:gd name="connsiteY39" fmla="*/ 92498 h 202416"/>
                    <a:gd name="connsiteX40" fmla="*/ 101961 w 169097"/>
                    <a:gd name="connsiteY40" fmla="*/ 93708 h 202416"/>
                    <a:gd name="connsiteX41" fmla="*/ 104078 w 169097"/>
                    <a:gd name="connsiteY41" fmla="*/ 94917 h 202416"/>
                    <a:gd name="connsiteX42" fmla="*/ 106195 w 169097"/>
                    <a:gd name="connsiteY42" fmla="*/ 96127 h 202416"/>
                    <a:gd name="connsiteX43" fmla="*/ 110428 w 169097"/>
                    <a:gd name="connsiteY43" fmla="*/ 97639 h 202416"/>
                    <a:gd name="connsiteX44" fmla="*/ 113149 w 169097"/>
                    <a:gd name="connsiteY44" fmla="*/ 98395 h 202416"/>
                    <a:gd name="connsiteX45" fmla="*/ 118441 w 169097"/>
                    <a:gd name="connsiteY45" fmla="*/ 99756 h 202416"/>
                    <a:gd name="connsiteX46" fmla="*/ 123733 w 169097"/>
                    <a:gd name="connsiteY46" fmla="*/ 101116 h 202416"/>
                    <a:gd name="connsiteX47" fmla="*/ 131897 w 169097"/>
                    <a:gd name="connsiteY47" fmla="*/ 103838 h 202416"/>
                    <a:gd name="connsiteX48" fmla="*/ 139608 w 169097"/>
                    <a:gd name="connsiteY48" fmla="*/ 108071 h 202416"/>
                    <a:gd name="connsiteX49" fmla="*/ 144295 w 169097"/>
                    <a:gd name="connsiteY49" fmla="*/ 110188 h 202416"/>
                    <a:gd name="connsiteX50" fmla="*/ 148377 w 169097"/>
                    <a:gd name="connsiteY50" fmla="*/ 112456 h 202416"/>
                    <a:gd name="connsiteX51" fmla="*/ 151855 w 169097"/>
                    <a:gd name="connsiteY51" fmla="*/ 114875 h 202416"/>
                    <a:gd name="connsiteX52" fmla="*/ 157147 w 169097"/>
                    <a:gd name="connsiteY52" fmla="*/ 118806 h 202416"/>
                    <a:gd name="connsiteX53" fmla="*/ 162287 w 169097"/>
                    <a:gd name="connsiteY53" fmla="*/ 123493 h 202416"/>
                    <a:gd name="connsiteX54" fmla="*/ 165160 w 169097"/>
                    <a:gd name="connsiteY54" fmla="*/ 127726 h 202416"/>
                    <a:gd name="connsiteX55" fmla="*/ 168638 w 169097"/>
                    <a:gd name="connsiteY55" fmla="*/ 138612 h 202416"/>
                    <a:gd name="connsiteX56" fmla="*/ 168940 w 169097"/>
                    <a:gd name="connsiteY56" fmla="*/ 149498 h 202416"/>
                    <a:gd name="connsiteX57" fmla="*/ 168033 w 169097"/>
                    <a:gd name="connsiteY57" fmla="*/ 153580 h 202416"/>
                    <a:gd name="connsiteX58" fmla="*/ 166823 w 169097"/>
                    <a:gd name="connsiteY58" fmla="*/ 157663 h 202416"/>
                    <a:gd name="connsiteX59" fmla="*/ 164404 w 169097"/>
                    <a:gd name="connsiteY59" fmla="*/ 166583 h 202416"/>
                    <a:gd name="connsiteX60" fmla="*/ 160927 w 169097"/>
                    <a:gd name="connsiteY60" fmla="*/ 172177 h 202416"/>
                    <a:gd name="connsiteX61" fmla="*/ 157600 w 169097"/>
                    <a:gd name="connsiteY61" fmla="*/ 176713 h 202416"/>
                    <a:gd name="connsiteX62" fmla="*/ 155786 w 169097"/>
                    <a:gd name="connsiteY62" fmla="*/ 178679 h 202416"/>
                    <a:gd name="connsiteX63" fmla="*/ 152762 w 169097"/>
                    <a:gd name="connsiteY63" fmla="*/ 181400 h 202416"/>
                    <a:gd name="connsiteX64" fmla="*/ 149738 w 169097"/>
                    <a:gd name="connsiteY64" fmla="*/ 183668 h 202416"/>
                    <a:gd name="connsiteX65" fmla="*/ 147924 w 169097"/>
                    <a:gd name="connsiteY65" fmla="*/ 185029 h 202416"/>
                    <a:gd name="connsiteX66" fmla="*/ 140515 w 169097"/>
                    <a:gd name="connsiteY66" fmla="*/ 189565 h 202416"/>
                    <a:gd name="connsiteX67" fmla="*/ 129932 w 169097"/>
                    <a:gd name="connsiteY67" fmla="*/ 195310 h 202416"/>
                    <a:gd name="connsiteX68" fmla="*/ 119046 w 169097"/>
                    <a:gd name="connsiteY68" fmla="*/ 200148 h 202416"/>
                    <a:gd name="connsiteX69" fmla="*/ 110579 w 169097"/>
                    <a:gd name="connsiteY69" fmla="*/ 201811 h 202416"/>
                    <a:gd name="connsiteX70" fmla="*/ 108916 w 169097"/>
                    <a:gd name="connsiteY70" fmla="*/ 202114 h 202416"/>
                    <a:gd name="connsiteX71" fmla="*/ 106950 w 169097"/>
                    <a:gd name="connsiteY71" fmla="*/ 202416 h 202416"/>
                    <a:gd name="connsiteX72" fmla="*/ 100147 w 169097"/>
                    <a:gd name="connsiteY72" fmla="*/ 202265 h 202416"/>
                    <a:gd name="connsiteX73" fmla="*/ 91377 w 169097"/>
                    <a:gd name="connsiteY73" fmla="*/ 201660 h 202416"/>
                    <a:gd name="connsiteX74" fmla="*/ 82155 w 169097"/>
                    <a:gd name="connsiteY74" fmla="*/ 200904 h 202416"/>
                    <a:gd name="connsiteX75" fmla="*/ 72630 w 169097"/>
                    <a:gd name="connsiteY75" fmla="*/ 200148 h 202416"/>
                    <a:gd name="connsiteX76" fmla="*/ 64919 w 169097"/>
                    <a:gd name="connsiteY76" fmla="*/ 199392 h 202416"/>
                    <a:gd name="connsiteX77" fmla="*/ 53881 w 169097"/>
                    <a:gd name="connsiteY77" fmla="*/ 198183 h 202416"/>
                    <a:gd name="connsiteX78" fmla="*/ 42844 w 169097"/>
                    <a:gd name="connsiteY78" fmla="*/ 196671 h 202416"/>
                    <a:gd name="connsiteX79" fmla="*/ 34378 w 169097"/>
                    <a:gd name="connsiteY79" fmla="*/ 194554 h 202416"/>
                    <a:gd name="connsiteX80" fmla="*/ 32261 w 169097"/>
                    <a:gd name="connsiteY80" fmla="*/ 194100 h 202416"/>
                    <a:gd name="connsiteX81" fmla="*/ 28481 w 169097"/>
                    <a:gd name="connsiteY81" fmla="*/ 193193 h 202416"/>
                    <a:gd name="connsiteX82" fmla="*/ 24550 w 169097"/>
                    <a:gd name="connsiteY82" fmla="*/ 192286 h 202416"/>
                    <a:gd name="connsiteX83" fmla="*/ 21677 w 169097"/>
                    <a:gd name="connsiteY83" fmla="*/ 191681 h 202416"/>
                    <a:gd name="connsiteX84" fmla="*/ 14117 w 169097"/>
                    <a:gd name="connsiteY84" fmla="*/ 190018 h 202416"/>
                    <a:gd name="connsiteX85" fmla="*/ 7314 w 169097"/>
                    <a:gd name="connsiteY85" fmla="*/ 188053 h 202416"/>
                    <a:gd name="connsiteX86" fmla="*/ 4744 w 169097"/>
                    <a:gd name="connsiteY86" fmla="*/ 186087 h 202416"/>
                    <a:gd name="connsiteX87" fmla="*/ 3534 w 169097"/>
                    <a:gd name="connsiteY87" fmla="*/ 183215 h 202416"/>
                    <a:gd name="connsiteX88" fmla="*/ 2173 w 169097"/>
                    <a:gd name="connsiteY88" fmla="*/ 178074 h 202416"/>
                    <a:gd name="connsiteX89" fmla="*/ 813 w 169097"/>
                    <a:gd name="connsiteY89" fmla="*/ 170061 h 202416"/>
                    <a:gd name="connsiteX90" fmla="*/ 57 w 169097"/>
                    <a:gd name="connsiteY90" fmla="*/ 162652 h 202416"/>
                    <a:gd name="connsiteX91" fmla="*/ 510 w 169097"/>
                    <a:gd name="connsiteY91" fmla="*/ 159477 h 202416"/>
                    <a:gd name="connsiteX92" fmla="*/ 11396 w 169097"/>
                    <a:gd name="connsiteY92" fmla="*/ 162955 h 202416"/>
                    <a:gd name="connsiteX93" fmla="*/ 23945 w 169097"/>
                    <a:gd name="connsiteY93" fmla="*/ 166583 h 202416"/>
                    <a:gd name="connsiteX94" fmla="*/ 34831 w 169097"/>
                    <a:gd name="connsiteY94" fmla="*/ 168700 h 202416"/>
                    <a:gd name="connsiteX95" fmla="*/ 47380 w 169097"/>
                    <a:gd name="connsiteY95" fmla="*/ 170968 h 202416"/>
                    <a:gd name="connsiteX96" fmla="*/ 52974 w 169097"/>
                    <a:gd name="connsiteY96" fmla="*/ 170968 h 202416"/>
                    <a:gd name="connsiteX97" fmla="*/ 60534 w 169097"/>
                    <a:gd name="connsiteY97" fmla="*/ 170514 h 202416"/>
                    <a:gd name="connsiteX98" fmla="*/ 62499 w 169097"/>
                    <a:gd name="connsiteY98" fmla="*/ 170363 h 202416"/>
                    <a:gd name="connsiteX99" fmla="*/ 64163 w 169097"/>
                    <a:gd name="connsiteY99" fmla="*/ 170212 h 202416"/>
                    <a:gd name="connsiteX100" fmla="*/ 75804 w 169097"/>
                    <a:gd name="connsiteY100" fmla="*/ 168246 h 202416"/>
                    <a:gd name="connsiteX101" fmla="*/ 86237 w 169097"/>
                    <a:gd name="connsiteY101" fmla="*/ 164466 h 202416"/>
                    <a:gd name="connsiteX102" fmla="*/ 88051 w 169097"/>
                    <a:gd name="connsiteY102" fmla="*/ 163711 h 202416"/>
                    <a:gd name="connsiteX103" fmla="*/ 91377 w 169097"/>
                    <a:gd name="connsiteY103" fmla="*/ 161594 h 202416"/>
                    <a:gd name="connsiteX104" fmla="*/ 94704 w 169097"/>
                    <a:gd name="connsiteY104" fmla="*/ 159175 h 202416"/>
                    <a:gd name="connsiteX105" fmla="*/ 96669 w 169097"/>
                    <a:gd name="connsiteY105" fmla="*/ 157360 h 202416"/>
                    <a:gd name="connsiteX106" fmla="*/ 103624 w 169097"/>
                    <a:gd name="connsiteY106" fmla="*/ 148591 h 202416"/>
                    <a:gd name="connsiteX107" fmla="*/ 105741 w 169097"/>
                    <a:gd name="connsiteY107" fmla="*/ 145114 h 202416"/>
                    <a:gd name="connsiteX108" fmla="*/ 107857 w 169097"/>
                    <a:gd name="connsiteY108" fmla="*/ 141636 h 202416"/>
                    <a:gd name="connsiteX109" fmla="*/ 109067 w 169097"/>
                    <a:gd name="connsiteY109" fmla="*/ 129389 h 202416"/>
                    <a:gd name="connsiteX110" fmla="*/ 106346 w 169097"/>
                    <a:gd name="connsiteY110" fmla="*/ 125610 h 202416"/>
                    <a:gd name="connsiteX111" fmla="*/ 103624 w 169097"/>
                    <a:gd name="connsiteY111" fmla="*/ 121074 h 202416"/>
                    <a:gd name="connsiteX112" fmla="*/ 100147 w 169097"/>
                    <a:gd name="connsiteY112" fmla="*/ 116689 h 202416"/>
                    <a:gd name="connsiteX113" fmla="*/ 95611 w 169097"/>
                    <a:gd name="connsiteY113" fmla="*/ 113514 h 202416"/>
                    <a:gd name="connsiteX114" fmla="*/ 87446 w 169097"/>
                    <a:gd name="connsiteY114" fmla="*/ 109734 h 202416"/>
                    <a:gd name="connsiteX115" fmla="*/ 81096 w 169097"/>
                    <a:gd name="connsiteY115" fmla="*/ 107618 h 202416"/>
                    <a:gd name="connsiteX116" fmla="*/ 73990 w 169097"/>
                    <a:gd name="connsiteY116" fmla="*/ 105350 h 202416"/>
                    <a:gd name="connsiteX117" fmla="*/ 68850 w 169097"/>
                    <a:gd name="connsiteY117" fmla="*/ 103233 h 202416"/>
                    <a:gd name="connsiteX118" fmla="*/ 61743 w 169097"/>
                    <a:gd name="connsiteY118" fmla="*/ 100965 h 202416"/>
                    <a:gd name="connsiteX119" fmla="*/ 56301 w 169097"/>
                    <a:gd name="connsiteY119" fmla="*/ 98546 h 202416"/>
                    <a:gd name="connsiteX120" fmla="*/ 49195 w 169097"/>
                    <a:gd name="connsiteY120" fmla="*/ 96732 h 202416"/>
                    <a:gd name="connsiteX121" fmla="*/ 41786 w 169097"/>
                    <a:gd name="connsiteY121" fmla="*/ 93557 h 202416"/>
                    <a:gd name="connsiteX122" fmla="*/ 38460 w 169097"/>
                    <a:gd name="connsiteY122" fmla="*/ 91289 h 202416"/>
                    <a:gd name="connsiteX123" fmla="*/ 35738 w 169097"/>
                    <a:gd name="connsiteY123" fmla="*/ 89475 h 202416"/>
                    <a:gd name="connsiteX124" fmla="*/ 28481 w 169097"/>
                    <a:gd name="connsiteY124" fmla="*/ 82973 h 202416"/>
                    <a:gd name="connsiteX125" fmla="*/ 22282 w 169097"/>
                    <a:gd name="connsiteY125" fmla="*/ 75565 h 202416"/>
                    <a:gd name="connsiteX126" fmla="*/ 18351 w 169097"/>
                    <a:gd name="connsiteY126" fmla="*/ 69517 h 202416"/>
                    <a:gd name="connsiteX127" fmla="*/ 15629 w 169097"/>
                    <a:gd name="connsiteY127" fmla="*/ 63923 h 202416"/>
                    <a:gd name="connsiteX128" fmla="*/ 14722 w 169097"/>
                    <a:gd name="connsiteY128" fmla="*/ 59387 h 202416"/>
                    <a:gd name="connsiteX129" fmla="*/ 14269 w 169097"/>
                    <a:gd name="connsiteY129" fmla="*/ 53793 h 202416"/>
                    <a:gd name="connsiteX130" fmla="*/ 14269 w 169097"/>
                    <a:gd name="connsiteY130" fmla="*/ 48652 h 202416"/>
                    <a:gd name="connsiteX131" fmla="*/ 14420 w 169097"/>
                    <a:gd name="connsiteY131" fmla="*/ 45175 h 202416"/>
                    <a:gd name="connsiteX132" fmla="*/ 15327 w 169097"/>
                    <a:gd name="connsiteY132" fmla="*/ 38371 h 202416"/>
                    <a:gd name="connsiteX133" fmla="*/ 16537 w 169097"/>
                    <a:gd name="connsiteY133" fmla="*/ 32928 h 202416"/>
                    <a:gd name="connsiteX134" fmla="*/ 18653 w 169097"/>
                    <a:gd name="connsiteY134" fmla="*/ 27636 h 202416"/>
                    <a:gd name="connsiteX135" fmla="*/ 21980 w 169097"/>
                    <a:gd name="connsiteY135" fmla="*/ 23101 h 202416"/>
                    <a:gd name="connsiteX136" fmla="*/ 30900 w 169097"/>
                    <a:gd name="connsiteY136" fmla="*/ 14634 h 202416"/>
                    <a:gd name="connsiteX137" fmla="*/ 41937 w 169097"/>
                    <a:gd name="connsiteY137" fmla="*/ 8586 h 202416"/>
                    <a:gd name="connsiteX138" fmla="*/ 46171 w 169097"/>
                    <a:gd name="connsiteY138" fmla="*/ 6469 h 202416"/>
                    <a:gd name="connsiteX139" fmla="*/ 52219 w 169097"/>
                    <a:gd name="connsiteY139" fmla="*/ 4201 h 202416"/>
                    <a:gd name="connsiteX140" fmla="*/ 58417 w 169097"/>
                    <a:gd name="connsiteY140" fmla="*/ 2538 h 202416"/>
                    <a:gd name="connsiteX141" fmla="*/ 63407 w 169097"/>
                    <a:gd name="connsiteY141" fmla="*/ 1329 h 202416"/>
                    <a:gd name="connsiteX142" fmla="*/ 67943 w 169097"/>
                    <a:gd name="connsiteY142" fmla="*/ 875 h 202416"/>
                    <a:gd name="connsiteX143" fmla="*/ 72932 w 169097"/>
                    <a:gd name="connsiteY143" fmla="*/ 573 h 202416"/>
                    <a:gd name="connsiteX144" fmla="*/ 77014 w 169097"/>
                    <a:gd name="connsiteY144" fmla="*/ 573 h 202416"/>
                    <a:gd name="connsiteX145" fmla="*/ 81096 w 169097"/>
                    <a:gd name="connsiteY145" fmla="*/ 573 h 202416"/>
                    <a:gd name="connsiteX146" fmla="*/ 84422 w 169097"/>
                    <a:gd name="connsiteY146" fmla="*/ 1026 h 202416"/>
                    <a:gd name="connsiteX147" fmla="*/ 89412 w 169097"/>
                    <a:gd name="connsiteY147" fmla="*/ 422 h 2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69097" h="202416">
                      <a:moveTo>
                        <a:pt x="89412" y="422"/>
                      </a:moveTo>
                      <a:cubicBezTo>
                        <a:pt x="91680" y="-183"/>
                        <a:pt x="94855" y="-183"/>
                        <a:pt x="99089" y="724"/>
                      </a:cubicBezTo>
                      <a:cubicBezTo>
                        <a:pt x="103322" y="1631"/>
                        <a:pt x="106799" y="2085"/>
                        <a:pt x="109369" y="2387"/>
                      </a:cubicBezTo>
                      <a:cubicBezTo>
                        <a:pt x="110881" y="2538"/>
                        <a:pt x="112847" y="2841"/>
                        <a:pt x="115266" y="3143"/>
                      </a:cubicBezTo>
                      <a:cubicBezTo>
                        <a:pt x="117685" y="3445"/>
                        <a:pt x="120407" y="3899"/>
                        <a:pt x="123128" y="4504"/>
                      </a:cubicBezTo>
                      <a:cubicBezTo>
                        <a:pt x="125850" y="5108"/>
                        <a:pt x="128571" y="5562"/>
                        <a:pt x="130990" y="5864"/>
                      </a:cubicBezTo>
                      <a:cubicBezTo>
                        <a:pt x="133409" y="6167"/>
                        <a:pt x="135375" y="6469"/>
                        <a:pt x="136584" y="6620"/>
                      </a:cubicBezTo>
                      <a:cubicBezTo>
                        <a:pt x="138550" y="6772"/>
                        <a:pt x="141271" y="7074"/>
                        <a:pt x="144598" y="7528"/>
                      </a:cubicBezTo>
                      <a:cubicBezTo>
                        <a:pt x="148075" y="7981"/>
                        <a:pt x="150645" y="8737"/>
                        <a:pt x="152157" y="9644"/>
                      </a:cubicBezTo>
                      <a:cubicBezTo>
                        <a:pt x="152913" y="10098"/>
                        <a:pt x="154879" y="10703"/>
                        <a:pt x="157751" y="11307"/>
                      </a:cubicBezTo>
                      <a:cubicBezTo>
                        <a:pt x="160624" y="11912"/>
                        <a:pt x="162438" y="12366"/>
                        <a:pt x="163043" y="12668"/>
                      </a:cubicBezTo>
                      <a:cubicBezTo>
                        <a:pt x="164102" y="12819"/>
                        <a:pt x="164706" y="12819"/>
                        <a:pt x="165009" y="12970"/>
                      </a:cubicBezTo>
                      <a:cubicBezTo>
                        <a:pt x="165160" y="13122"/>
                        <a:pt x="165765" y="13575"/>
                        <a:pt x="166521" y="14634"/>
                      </a:cubicBezTo>
                      <a:cubicBezTo>
                        <a:pt x="166370" y="16750"/>
                        <a:pt x="165916" y="18716"/>
                        <a:pt x="165160" y="20530"/>
                      </a:cubicBezTo>
                      <a:cubicBezTo>
                        <a:pt x="164404" y="22345"/>
                        <a:pt x="163950" y="24008"/>
                        <a:pt x="163799" y="25822"/>
                      </a:cubicBezTo>
                      <a:cubicBezTo>
                        <a:pt x="162287" y="25671"/>
                        <a:pt x="160624" y="25671"/>
                        <a:pt x="158961" y="25671"/>
                      </a:cubicBezTo>
                      <a:cubicBezTo>
                        <a:pt x="157147" y="25671"/>
                        <a:pt x="155635" y="25822"/>
                        <a:pt x="154425" y="25822"/>
                      </a:cubicBezTo>
                      <a:cubicBezTo>
                        <a:pt x="152157" y="26124"/>
                        <a:pt x="150494" y="26124"/>
                        <a:pt x="149436" y="25822"/>
                      </a:cubicBezTo>
                      <a:cubicBezTo>
                        <a:pt x="148226" y="25671"/>
                        <a:pt x="146261" y="25368"/>
                        <a:pt x="143539" y="25066"/>
                      </a:cubicBezTo>
                      <a:cubicBezTo>
                        <a:pt x="140969" y="24764"/>
                        <a:pt x="138247" y="24612"/>
                        <a:pt x="135224" y="24612"/>
                      </a:cubicBezTo>
                      <a:cubicBezTo>
                        <a:pt x="132351" y="24612"/>
                        <a:pt x="129630" y="24461"/>
                        <a:pt x="127210" y="24461"/>
                      </a:cubicBezTo>
                      <a:cubicBezTo>
                        <a:pt x="124791" y="24461"/>
                        <a:pt x="122826" y="24461"/>
                        <a:pt x="121163" y="24612"/>
                      </a:cubicBezTo>
                      <a:cubicBezTo>
                        <a:pt x="119500" y="24612"/>
                        <a:pt x="118592" y="24764"/>
                        <a:pt x="118441" y="24612"/>
                      </a:cubicBezTo>
                      <a:cubicBezTo>
                        <a:pt x="116022" y="24764"/>
                        <a:pt x="112847" y="25217"/>
                        <a:pt x="108916" y="25671"/>
                      </a:cubicBezTo>
                      <a:cubicBezTo>
                        <a:pt x="104985" y="26124"/>
                        <a:pt x="100903" y="26880"/>
                        <a:pt x="96669" y="27636"/>
                      </a:cubicBezTo>
                      <a:cubicBezTo>
                        <a:pt x="92436" y="28392"/>
                        <a:pt x="88505" y="29451"/>
                        <a:pt x="85027" y="30660"/>
                      </a:cubicBezTo>
                      <a:cubicBezTo>
                        <a:pt x="81399" y="31870"/>
                        <a:pt x="78980" y="33079"/>
                        <a:pt x="77468" y="34591"/>
                      </a:cubicBezTo>
                      <a:cubicBezTo>
                        <a:pt x="75200" y="37161"/>
                        <a:pt x="73234" y="39278"/>
                        <a:pt x="71269" y="40639"/>
                      </a:cubicBezTo>
                      <a:cubicBezTo>
                        <a:pt x="69303" y="42151"/>
                        <a:pt x="67791" y="44268"/>
                        <a:pt x="66582" y="47140"/>
                      </a:cubicBezTo>
                      <a:cubicBezTo>
                        <a:pt x="66128" y="47896"/>
                        <a:pt x="65675" y="49408"/>
                        <a:pt x="65523" y="51374"/>
                      </a:cubicBezTo>
                      <a:cubicBezTo>
                        <a:pt x="65372" y="53490"/>
                        <a:pt x="65221" y="55607"/>
                        <a:pt x="65070" y="57875"/>
                      </a:cubicBezTo>
                      <a:cubicBezTo>
                        <a:pt x="64919" y="60143"/>
                        <a:pt x="65070" y="62411"/>
                        <a:pt x="65221" y="64528"/>
                      </a:cubicBezTo>
                      <a:cubicBezTo>
                        <a:pt x="65523" y="66796"/>
                        <a:pt x="65826" y="68459"/>
                        <a:pt x="66431" y="69517"/>
                      </a:cubicBezTo>
                      <a:cubicBezTo>
                        <a:pt x="67943" y="71634"/>
                        <a:pt x="69152" y="73750"/>
                        <a:pt x="70059" y="75716"/>
                      </a:cubicBezTo>
                      <a:cubicBezTo>
                        <a:pt x="70966" y="77681"/>
                        <a:pt x="71722" y="79042"/>
                        <a:pt x="72327" y="79496"/>
                      </a:cubicBezTo>
                      <a:cubicBezTo>
                        <a:pt x="73688" y="80554"/>
                        <a:pt x="75502" y="81764"/>
                        <a:pt x="77619" y="83275"/>
                      </a:cubicBezTo>
                      <a:cubicBezTo>
                        <a:pt x="79736" y="84787"/>
                        <a:pt x="82004" y="86148"/>
                        <a:pt x="84271" y="87509"/>
                      </a:cubicBezTo>
                      <a:cubicBezTo>
                        <a:pt x="84725" y="87811"/>
                        <a:pt x="85934" y="88114"/>
                        <a:pt x="88202" y="88719"/>
                      </a:cubicBezTo>
                      <a:cubicBezTo>
                        <a:pt x="90470" y="89323"/>
                        <a:pt x="93041" y="90079"/>
                        <a:pt x="95913" y="91289"/>
                      </a:cubicBezTo>
                      <a:cubicBezTo>
                        <a:pt x="97577" y="91894"/>
                        <a:pt x="98635" y="92347"/>
                        <a:pt x="99089" y="92498"/>
                      </a:cubicBezTo>
                      <a:cubicBezTo>
                        <a:pt x="99542" y="92801"/>
                        <a:pt x="100449" y="93103"/>
                        <a:pt x="101961" y="93708"/>
                      </a:cubicBezTo>
                      <a:cubicBezTo>
                        <a:pt x="103019" y="94313"/>
                        <a:pt x="103775" y="94615"/>
                        <a:pt x="104078" y="94917"/>
                      </a:cubicBezTo>
                      <a:cubicBezTo>
                        <a:pt x="104531" y="95220"/>
                        <a:pt x="105136" y="95522"/>
                        <a:pt x="106195" y="96127"/>
                      </a:cubicBezTo>
                      <a:cubicBezTo>
                        <a:pt x="107404" y="96732"/>
                        <a:pt x="108916" y="97185"/>
                        <a:pt x="110428" y="97639"/>
                      </a:cubicBezTo>
                      <a:cubicBezTo>
                        <a:pt x="111940" y="98092"/>
                        <a:pt x="112847" y="98395"/>
                        <a:pt x="113149" y="98395"/>
                      </a:cubicBezTo>
                      <a:cubicBezTo>
                        <a:pt x="114812" y="98546"/>
                        <a:pt x="116627" y="99000"/>
                        <a:pt x="118441" y="99756"/>
                      </a:cubicBezTo>
                      <a:cubicBezTo>
                        <a:pt x="120256" y="100512"/>
                        <a:pt x="121919" y="100965"/>
                        <a:pt x="123733" y="101116"/>
                      </a:cubicBezTo>
                      <a:cubicBezTo>
                        <a:pt x="126606" y="102326"/>
                        <a:pt x="129478" y="103233"/>
                        <a:pt x="131897" y="103838"/>
                      </a:cubicBezTo>
                      <a:cubicBezTo>
                        <a:pt x="134468" y="104443"/>
                        <a:pt x="137038" y="105954"/>
                        <a:pt x="139608" y="108071"/>
                      </a:cubicBezTo>
                      <a:cubicBezTo>
                        <a:pt x="141120" y="108676"/>
                        <a:pt x="142632" y="109281"/>
                        <a:pt x="144295" y="110188"/>
                      </a:cubicBezTo>
                      <a:cubicBezTo>
                        <a:pt x="145958" y="110944"/>
                        <a:pt x="147319" y="111700"/>
                        <a:pt x="148377" y="112456"/>
                      </a:cubicBezTo>
                      <a:cubicBezTo>
                        <a:pt x="148982" y="112910"/>
                        <a:pt x="150192" y="113817"/>
                        <a:pt x="151855" y="114875"/>
                      </a:cubicBezTo>
                      <a:cubicBezTo>
                        <a:pt x="153518" y="116085"/>
                        <a:pt x="155332" y="117294"/>
                        <a:pt x="157147" y="118806"/>
                      </a:cubicBezTo>
                      <a:cubicBezTo>
                        <a:pt x="158961" y="120318"/>
                        <a:pt x="160624" y="121830"/>
                        <a:pt x="162287" y="123493"/>
                      </a:cubicBezTo>
                      <a:cubicBezTo>
                        <a:pt x="163799" y="125156"/>
                        <a:pt x="164858" y="126517"/>
                        <a:pt x="165160" y="127726"/>
                      </a:cubicBezTo>
                      <a:cubicBezTo>
                        <a:pt x="166974" y="131355"/>
                        <a:pt x="168184" y="134984"/>
                        <a:pt x="168638" y="138612"/>
                      </a:cubicBezTo>
                      <a:cubicBezTo>
                        <a:pt x="169091" y="142241"/>
                        <a:pt x="169242" y="145870"/>
                        <a:pt x="168940" y="149498"/>
                      </a:cubicBezTo>
                      <a:cubicBezTo>
                        <a:pt x="168788" y="150557"/>
                        <a:pt x="168486" y="151917"/>
                        <a:pt x="168033" y="153580"/>
                      </a:cubicBezTo>
                      <a:cubicBezTo>
                        <a:pt x="167579" y="155244"/>
                        <a:pt x="167126" y="156604"/>
                        <a:pt x="166823" y="157663"/>
                      </a:cubicBezTo>
                      <a:lnTo>
                        <a:pt x="164404" y="166583"/>
                      </a:lnTo>
                      <a:cubicBezTo>
                        <a:pt x="163799" y="167642"/>
                        <a:pt x="162741" y="169456"/>
                        <a:pt x="160927" y="172177"/>
                      </a:cubicBezTo>
                      <a:cubicBezTo>
                        <a:pt x="159112" y="174899"/>
                        <a:pt x="158054" y="176411"/>
                        <a:pt x="157600" y="176713"/>
                      </a:cubicBezTo>
                      <a:cubicBezTo>
                        <a:pt x="157298" y="177167"/>
                        <a:pt x="156693" y="177771"/>
                        <a:pt x="155786" y="178679"/>
                      </a:cubicBezTo>
                      <a:cubicBezTo>
                        <a:pt x="154879" y="179586"/>
                        <a:pt x="153820" y="180493"/>
                        <a:pt x="152762" y="181400"/>
                      </a:cubicBezTo>
                      <a:cubicBezTo>
                        <a:pt x="151704" y="182307"/>
                        <a:pt x="150645" y="183063"/>
                        <a:pt x="149738" y="183668"/>
                      </a:cubicBezTo>
                      <a:cubicBezTo>
                        <a:pt x="148831" y="184273"/>
                        <a:pt x="148226" y="184726"/>
                        <a:pt x="147924" y="185029"/>
                      </a:cubicBezTo>
                      <a:cubicBezTo>
                        <a:pt x="146261" y="186238"/>
                        <a:pt x="143842" y="187750"/>
                        <a:pt x="140515" y="189565"/>
                      </a:cubicBezTo>
                      <a:cubicBezTo>
                        <a:pt x="137189" y="191379"/>
                        <a:pt x="133712" y="193344"/>
                        <a:pt x="129932" y="195310"/>
                      </a:cubicBezTo>
                      <a:cubicBezTo>
                        <a:pt x="126152" y="197275"/>
                        <a:pt x="122524" y="198787"/>
                        <a:pt x="119046" y="200148"/>
                      </a:cubicBezTo>
                      <a:cubicBezTo>
                        <a:pt x="115568" y="201509"/>
                        <a:pt x="112696" y="201962"/>
                        <a:pt x="110579" y="201811"/>
                      </a:cubicBezTo>
                      <a:cubicBezTo>
                        <a:pt x="110125" y="202265"/>
                        <a:pt x="109521" y="202265"/>
                        <a:pt x="108916" y="202114"/>
                      </a:cubicBezTo>
                      <a:cubicBezTo>
                        <a:pt x="108311" y="201962"/>
                        <a:pt x="107555" y="202114"/>
                        <a:pt x="106950" y="202416"/>
                      </a:cubicBezTo>
                      <a:cubicBezTo>
                        <a:pt x="104531" y="202265"/>
                        <a:pt x="102263" y="202114"/>
                        <a:pt x="100147" y="202265"/>
                      </a:cubicBezTo>
                      <a:cubicBezTo>
                        <a:pt x="98030" y="202416"/>
                        <a:pt x="95006" y="202114"/>
                        <a:pt x="91377" y="201660"/>
                      </a:cubicBezTo>
                      <a:cubicBezTo>
                        <a:pt x="88202" y="201206"/>
                        <a:pt x="85027" y="200904"/>
                        <a:pt x="82155" y="200904"/>
                      </a:cubicBezTo>
                      <a:cubicBezTo>
                        <a:pt x="79282" y="200904"/>
                        <a:pt x="76107" y="200753"/>
                        <a:pt x="72630" y="200148"/>
                      </a:cubicBezTo>
                      <a:cubicBezTo>
                        <a:pt x="70966" y="199997"/>
                        <a:pt x="68245" y="199694"/>
                        <a:pt x="64919" y="199392"/>
                      </a:cubicBezTo>
                      <a:cubicBezTo>
                        <a:pt x="61441" y="199090"/>
                        <a:pt x="57813" y="198636"/>
                        <a:pt x="53881" y="198183"/>
                      </a:cubicBezTo>
                      <a:cubicBezTo>
                        <a:pt x="49951" y="197729"/>
                        <a:pt x="46322" y="197275"/>
                        <a:pt x="42844" y="196671"/>
                      </a:cubicBezTo>
                      <a:cubicBezTo>
                        <a:pt x="39367" y="196066"/>
                        <a:pt x="36494" y="195461"/>
                        <a:pt x="34378" y="194554"/>
                      </a:cubicBezTo>
                      <a:cubicBezTo>
                        <a:pt x="34226" y="194554"/>
                        <a:pt x="33470" y="194403"/>
                        <a:pt x="32261" y="194100"/>
                      </a:cubicBezTo>
                      <a:cubicBezTo>
                        <a:pt x="31051" y="193798"/>
                        <a:pt x="29842" y="193496"/>
                        <a:pt x="28481" y="193193"/>
                      </a:cubicBezTo>
                      <a:cubicBezTo>
                        <a:pt x="27120" y="192891"/>
                        <a:pt x="25760" y="192740"/>
                        <a:pt x="24550" y="192286"/>
                      </a:cubicBezTo>
                      <a:cubicBezTo>
                        <a:pt x="23340" y="191984"/>
                        <a:pt x="22282" y="191681"/>
                        <a:pt x="21677" y="191681"/>
                      </a:cubicBezTo>
                      <a:cubicBezTo>
                        <a:pt x="20014" y="191379"/>
                        <a:pt x="17444" y="190774"/>
                        <a:pt x="14117" y="190018"/>
                      </a:cubicBezTo>
                      <a:cubicBezTo>
                        <a:pt x="10791" y="189262"/>
                        <a:pt x="8523" y="188657"/>
                        <a:pt x="7314" y="188053"/>
                      </a:cubicBezTo>
                      <a:cubicBezTo>
                        <a:pt x="6558" y="187599"/>
                        <a:pt x="5651" y="186843"/>
                        <a:pt x="4744" y="186087"/>
                      </a:cubicBezTo>
                      <a:cubicBezTo>
                        <a:pt x="3837" y="185180"/>
                        <a:pt x="3383" y="184273"/>
                        <a:pt x="3534" y="183215"/>
                      </a:cubicBezTo>
                      <a:cubicBezTo>
                        <a:pt x="3232" y="182307"/>
                        <a:pt x="2778" y="180644"/>
                        <a:pt x="2173" y="178074"/>
                      </a:cubicBezTo>
                      <a:cubicBezTo>
                        <a:pt x="1720" y="175503"/>
                        <a:pt x="1115" y="172933"/>
                        <a:pt x="813" y="170061"/>
                      </a:cubicBezTo>
                      <a:cubicBezTo>
                        <a:pt x="359" y="167339"/>
                        <a:pt x="208" y="164769"/>
                        <a:pt x="57" y="162652"/>
                      </a:cubicBezTo>
                      <a:cubicBezTo>
                        <a:pt x="-95" y="160535"/>
                        <a:pt x="57" y="159326"/>
                        <a:pt x="510" y="159477"/>
                      </a:cubicBezTo>
                      <a:cubicBezTo>
                        <a:pt x="4139" y="160687"/>
                        <a:pt x="7767" y="161896"/>
                        <a:pt x="11396" y="162955"/>
                      </a:cubicBezTo>
                      <a:cubicBezTo>
                        <a:pt x="15025" y="164013"/>
                        <a:pt x="19258" y="165222"/>
                        <a:pt x="23945" y="166583"/>
                      </a:cubicBezTo>
                      <a:cubicBezTo>
                        <a:pt x="27574" y="166886"/>
                        <a:pt x="31202" y="167642"/>
                        <a:pt x="34831" y="168700"/>
                      </a:cubicBezTo>
                      <a:cubicBezTo>
                        <a:pt x="38460" y="169758"/>
                        <a:pt x="42542" y="170514"/>
                        <a:pt x="47380" y="170968"/>
                      </a:cubicBezTo>
                      <a:cubicBezTo>
                        <a:pt x="49043" y="171119"/>
                        <a:pt x="51009" y="171119"/>
                        <a:pt x="52974" y="170968"/>
                      </a:cubicBezTo>
                      <a:cubicBezTo>
                        <a:pt x="54940" y="170817"/>
                        <a:pt x="57510" y="170665"/>
                        <a:pt x="60534" y="170514"/>
                      </a:cubicBezTo>
                      <a:cubicBezTo>
                        <a:pt x="61139" y="170363"/>
                        <a:pt x="61895" y="170363"/>
                        <a:pt x="62499" y="170363"/>
                      </a:cubicBezTo>
                      <a:cubicBezTo>
                        <a:pt x="63104" y="170363"/>
                        <a:pt x="63709" y="170363"/>
                        <a:pt x="64163" y="170212"/>
                      </a:cubicBezTo>
                      <a:cubicBezTo>
                        <a:pt x="67338" y="170514"/>
                        <a:pt x="71269" y="169909"/>
                        <a:pt x="75804" y="168246"/>
                      </a:cubicBezTo>
                      <a:cubicBezTo>
                        <a:pt x="80340" y="166583"/>
                        <a:pt x="83818" y="165374"/>
                        <a:pt x="86237" y="164466"/>
                      </a:cubicBezTo>
                      <a:cubicBezTo>
                        <a:pt x="86388" y="164466"/>
                        <a:pt x="87144" y="164164"/>
                        <a:pt x="88051" y="163711"/>
                      </a:cubicBezTo>
                      <a:cubicBezTo>
                        <a:pt x="89110" y="163106"/>
                        <a:pt x="90168" y="162501"/>
                        <a:pt x="91377" y="161594"/>
                      </a:cubicBezTo>
                      <a:cubicBezTo>
                        <a:pt x="92587" y="160687"/>
                        <a:pt x="93645" y="159931"/>
                        <a:pt x="94704" y="159175"/>
                      </a:cubicBezTo>
                      <a:cubicBezTo>
                        <a:pt x="95762" y="158419"/>
                        <a:pt x="96367" y="157814"/>
                        <a:pt x="96669" y="157360"/>
                      </a:cubicBezTo>
                      <a:lnTo>
                        <a:pt x="103624" y="148591"/>
                      </a:lnTo>
                      <a:cubicBezTo>
                        <a:pt x="104078" y="147533"/>
                        <a:pt x="104834" y="146323"/>
                        <a:pt x="105741" y="145114"/>
                      </a:cubicBezTo>
                      <a:cubicBezTo>
                        <a:pt x="106648" y="143753"/>
                        <a:pt x="107253" y="142543"/>
                        <a:pt x="107857" y="141636"/>
                      </a:cubicBezTo>
                      <a:cubicBezTo>
                        <a:pt x="109521" y="138461"/>
                        <a:pt x="109823" y="134379"/>
                        <a:pt x="109067" y="129389"/>
                      </a:cubicBezTo>
                      <a:cubicBezTo>
                        <a:pt x="107857" y="128180"/>
                        <a:pt x="106950" y="126970"/>
                        <a:pt x="106346" y="125610"/>
                      </a:cubicBezTo>
                      <a:cubicBezTo>
                        <a:pt x="105741" y="124249"/>
                        <a:pt x="104834" y="122737"/>
                        <a:pt x="103624" y="121074"/>
                      </a:cubicBezTo>
                      <a:cubicBezTo>
                        <a:pt x="102717" y="119260"/>
                        <a:pt x="101507" y="117748"/>
                        <a:pt x="100147" y="116689"/>
                      </a:cubicBezTo>
                      <a:cubicBezTo>
                        <a:pt x="98786" y="115631"/>
                        <a:pt x="97123" y="114573"/>
                        <a:pt x="95611" y="113514"/>
                      </a:cubicBezTo>
                      <a:cubicBezTo>
                        <a:pt x="92738" y="112154"/>
                        <a:pt x="90017" y="110944"/>
                        <a:pt x="87446" y="109734"/>
                      </a:cubicBezTo>
                      <a:cubicBezTo>
                        <a:pt x="84876" y="108525"/>
                        <a:pt x="82911" y="107769"/>
                        <a:pt x="81096" y="107618"/>
                      </a:cubicBezTo>
                      <a:cubicBezTo>
                        <a:pt x="78224" y="106408"/>
                        <a:pt x="75804" y="105652"/>
                        <a:pt x="73990" y="105350"/>
                      </a:cubicBezTo>
                      <a:cubicBezTo>
                        <a:pt x="72176" y="104896"/>
                        <a:pt x="70513" y="104291"/>
                        <a:pt x="68850" y="103233"/>
                      </a:cubicBezTo>
                      <a:cubicBezTo>
                        <a:pt x="66128" y="102175"/>
                        <a:pt x="63709" y="101419"/>
                        <a:pt x="61743" y="100965"/>
                      </a:cubicBezTo>
                      <a:cubicBezTo>
                        <a:pt x="59778" y="100512"/>
                        <a:pt x="57964" y="99756"/>
                        <a:pt x="56301" y="98546"/>
                      </a:cubicBezTo>
                      <a:cubicBezTo>
                        <a:pt x="53428" y="98244"/>
                        <a:pt x="51160" y="97639"/>
                        <a:pt x="49195" y="96732"/>
                      </a:cubicBezTo>
                      <a:cubicBezTo>
                        <a:pt x="47229" y="95825"/>
                        <a:pt x="44810" y="94766"/>
                        <a:pt x="41786" y="93557"/>
                      </a:cubicBezTo>
                      <a:cubicBezTo>
                        <a:pt x="40728" y="92801"/>
                        <a:pt x="39669" y="92045"/>
                        <a:pt x="38460" y="91289"/>
                      </a:cubicBezTo>
                      <a:cubicBezTo>
                        <a:pt x="37250" y="90533"/>
                        <a:pt x="36343" y="89928"/>
                        <a:pt x="35738" y="89475"/>
                      </a:cubicBezTo>
                      <a:cubicBezTo>
                        <a:pt x="32866" y="86753"/>
                        <a:pt x="30598" y="84636"/>
                        <a:pt x="28481" y="82973"/>
                      </a:cubicBezTo>
                      <a:cubicBezTo>
                        <a:pt x="26516" y="81310"/>
                        <a:pt x="24399" y="78740"/>
                        <a:pt x="22282" y="75565"/>
                      </a:cubicBezTo>
                      <a:cubicBezTo>
                        <a:pt x="20317" y="72541"/>
                        <a:pt x="19107" y="70575"/>
                        <a:pt x="18351" y="69517"/>
                      </a:cubicBezTo>
                      <a:cubicBezTo>
                        <a:pt x="17595" y="68459"/>
                        <a:pt x="16688" y="66644"/>
                        <a:pt x="15629" y="63923"/>
                      </a:cubicBezTo>
                      <a:cubicBezTo>
                        <a:pt x="15327" y="62864"/>
                        <a:pt x="15025" y="61352"/>
                        <a:pt x="14722" y="59387"/>
                      </a:cubicBezTo>
                      <a:cubicBezTo>
                        <a:pt x="14420" y="57573"/>
                        <a:pt x="14269" y="55607"/>
                        <a:pt x="14269" y="53793"/>
                      </a:cubicBezTo>
                      <a:cubicBezTo>
                        <a:pt x="14269" y="51978"/>
                        <a:pt x="14269" y="50164"/>
                        <a:pt x="14269" y="48652"/>
                      </a:cubicBezTo>
                      <a:cubicBezTo>
                        <a:pt x="14269" y="46989"/>
                        <a:pt x="14420" y="45931"/>
                        <a:pt x="14420" y="45175"/>
                      </a:cubicBezTo>
                      <a:cubicBezTo>
                        <a:pt x="14722" y="42453"/>
                        <a:pt x="15025" y="40185"/>
                        <a:pt x="15327" y="38371"/>
                      </a:cubicBezTo>
                      <a:cubicBezTo>
                        <a:pt x="15629" y="36708"/>
                        <a:pt x="16083" y="34894"/>
                        <a:pt x="16537" y="32928"/>
                      </a:cubicBezTo>
                      <a:cubicBezTo>
                        <a:pt x="16839" y="31265"/>
                        <a:pt x="17595" y="29451"/>
                        <a:pt x="18653" y="27636"/>
                      </a:cubicBezTo>
                      <a:cubicBezTo>
                        <a:pt x="19712" y="25822"/>
                        <a:pt x="20770" y="24310"/>
                        <a:pt x="21980" y="23101"/>
                      </a:cubicBezTo>
                      <a:cubicBezTo>
                        <a:pt x="24701" y="19018"/>
                        <a:pt x="27725" y="16146"/>
                        <a:pt x="30900" y="14634"/>
                      </a:cubicBezTo>
                      <a:cubicBezTo>
                        <a:pt x="34075" y="13122"/>
                        <a:pt x="37704" y="11156"/>
                        <a:pt x="41937" y="8586"/>
                      </a:cubicBezTo>
                      <a:cubicBezTo>
                        <a:pt x="42844" y="7981"/>
                        <a:pt x="44205" y="7376"/>
                        <a:pt x="46171" y="6469"/>
                      </a:cubicBezTo>
                      <a:cubicBezTo>
                        <a:pt x="48136" y="5713"/>
                        <a:pt x="50102" y="4957"/>
                        <a:pt x="52219" y="4201"/>
                      </a:cubicBezTo>
                      <a:cubicBezTo>
                        <a:pt x="54335" y="3597"/>
                        <a:pt x="56452" y="2992"/>
                        <a:pt x="58417" y="2538"/>
                      </a:cubicBezTo>
                      <a:cubicBezTo>
                        <a:pt x="60383" y="2085"/>
                        <a:pt x="62046" y="1631"/>
                        <a:pt x="63407" y="1329"/>
                      </a:cubicBezTo>
                      <a:cubicBezTo>
                        <a:pt x="65070" y="1480"/>
                        <a:pt x="66733" y="1329"/>
                        <a:pt x="67943" y="875"/>
                      </a:cubicBezTo>
                      <a:cubicBezTo>
                        <a:pt x="69303" y="422"/>
                        <a:pt x="70966" y="270"/>
                        <a:pt x="72932" y="573"/>
                      </a:cubicBezTo>
                      <a:cubicBezTo>
                        <a:pt x="74595" y="724"/>
                        <a:pt x="75956" y="724"/>
                        <a:pt x="77014" y="573"/>
                      </a:cubicBezTo>
                      <a:cubicBezTo>
                        <a:pt x="78072" y="422"/>
                        <a:pt x="79282" y="422"/>
                        <a:pt x="81096" y="573"/>
                      </a:cubicBezTo>
                      <a:cubicBezTo>
                        <a:pt x="82155" y="724"/>
                        <a:pt x="83364" y="875"/>
                        <a:pt x="84422" y="1026"/>
                      </a:cubicBezTo>
                      <a:cubicBezTo>
                        <a:pt x="85481" y="1329"/>
                        <a:pt x="87144" y="1177"/>
                        <a:pt x="89412" y="422"/>
                      </a:cubicBezTo>
                      <a:close/>
                    </a:path>
                  </a:pathLst>
                </a:custGeom>
                <a:solidFill>
                  <a:srgbClr val="221F1F"/>
                </a:solidFill>
                <a:ln w="1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93F94C0-C48D-E947-9898-1AAC5CB8D937}"/>
                    </a:ext>
                  </a:extLst>
                </p:cNvPr>
                <p:cNvSpPr/>
                <p:nvPr/>
              </p:nvSpPr>
              <p:spPr>
                <a:xfrm>
                  <a:off x="5693342" y="5436924"/>
                  <a:ext cx="160113" cy="212963"/>
                </a:xfrm>
                <a:custGeom>
                  <a:avLst/>
                  <a:gdLst>
                    <a:gd name="connsiteX0" fmla="*/ 160114 w 160113"/>
                    <a:gd name="connsiteY0" fmla="*/ 30844 h 212963"/>
                    <a:gd name="connsiteX1" fmla="*/ 157392 w 160113"/>
                    <a:gd name="connsiteY1" fmla="*/ 39613 h 212963"/>
                    <a:gd name="connsiteX2" fmla="*/ 155880 w 160113"/>
                    <a:gd name="connsiteY2" fmla="*/ 48987 h 212963"/>
                    <a:gd name="connsiteX3" fmla="*/ 151042 w 160113"/>
                    <a:gd name="connsiteY3" fmla="*/ 48684 h 212963"/>
                    <a:gd name="connsiteX4" fmla="*/ 144692 w 160113"/>
                    <a:gd name="connsiteY4" fmla="*/ 48382 h 212963"/>
                    <a:gd name="connsiteX5" fmla="*/ 141819 w 160113"/>
                    <a:gd name="connsiteY5" fmla="*/ 47626 h 212963"/>
                    <a:gd name="connsiteX6" fmla="*/ 139249 w 160113"/>
                    <a:gd name="connsiteY6" fmla="*/ 47172 h 212963"/>
                    <a:gd name="connsiteX7" fmla="*/ 132899 w 160113"/>
                    <a:gd name="connsiteY7" fmla="*/ 47021 h 212963"/>
                    <a:gd name="connsiteX8" fmla="*/ 115209 w 160113"/>
                    <a:gd name="connsiteY8" fmla="*/ 42939 h 212963"/>
                    <a:gd name="connsiteX9" fmla="*/ 103265 w 160113"/>
                    <a:gd name="connsiteY9" fmla="*/ 40369 h 212963"/>
                    <a:gd name="connsiteX10" fmla="*/ 91472 w 160113"/>
                    <a:gd name="connsiteY10" fmla="*/ 37496 h 212963"/>
                    <a:gd name="connsiteX11" fmla="*/ 87692 w 160113"/>
                    <a:gd name="connsiteY11" fmla="*/ 37042 h 212963"/>
                    <a:gd name="connsiteX12" fmla="*/ 84366 w 160113"/>
                    <a:gd name="connsiteY12" fmla="*/ 36286 h 212963"/>
                    <a:gd name="connsiteX13" fmla="*/ 83459 w 160113"/>
                    <a:gd name="connsiteY13" fmla="*/ 38706 h 212963"/>
                    <a:gd name="connsiteX14" fmla="*/ 82551 w 160113"/>
                    <a:gd name="connsiteY14" fmla="*/ 41125 h 212963"/>
                    <a:gd name="connsiteX15" fmla="*/ 81947 w 160113"/>
                    <a:gd name="connsiteY15" fmla="*/ 45963 h 212963"/>
                    <a:gd name="connsiteX16" fmla="*/ 80284 w 160113"/>
                    <a:gd name="connsiteY16" fmla="*/ 54430 h 212963"/>
                    <a:gd name="connsiteX17" fmla="*/ 78621 w 160113"/>
                    <a:gd name="connsiteY17" fmla="*/ 62897 h 212963"/>
                    <a:gd name="connsiteX18" fmla="*/ 77713 w 160113"/>
                    <a:gd name="connsiteY18" fmla="*/ 67735 h 212963"/>
                    <a:gd name="connsiteX19" fmla="*/ 74387 w 160113"/>
                    <a:gd name="connsiteY19" fmla="*/ 81947 h 212963"/>
                    <a:gd name="connsiteX20" fmla="*/ 73631 w 160113"/>
                    <a:gd name="connsiteY20" fmla="*/ 86029 h 212963"/>
                    <a:gd name="connsiteX21" fmla="*/ 73329 w 160113"/>
                    <a:gd name="connsiteY21" fmla="*/ 90565 h 212963"/>
                    <a:gd name="connsiteX22" fmla="*/ 91623 w 160113"/>
                    <a:gd name="connsiteY22" fmla="*/ 94798 h 212963"/>
                    <a:gd name="connsiteX23" fmla="*/ 100997 w 160113"/>
                    <a:gd name="connsiteY23" fmla="*/ 97369 h 212963"/>
                    <a:gd name="connsiteX24" fmla="*/ 110674 w 160113"/>
                    <a:gd name="connsiteY24" fmla="*/ 99939 h 212963"/>
                    <a:gd name="connsiteX25" fmla="*/ 117326 w 160113"/>
                    <a:gd name="connsiteY25" fmla="*/ 101753 h 212963"/>
                    <a:gd name="connsiteX26" fmla="*/ 123525 w 160113"/>
                    <a:gd name="connsiteY26" fmla="*/ 102812 h 212963"/>
                    <a:gd name="connsiteX27" fmla="*/ 122769 w 160113"/>
                    <a:gd name="connsiteY27" fmla="*/ 109011 h 212963"/>
                    <a:gd name="connsiteX28" fmla="*/ 121711 w 160113"/>
                    <a:gd name="connsiteY28" fmla="*/ 114756 h 212963"/>
                    <a:gd name="connsiteX29" fmla="*/ 120501 w 160113"/>
                    <a:gd name="connsiteY29" fmla="*/ 119745 h 212963"/>
                    <a:gd name="connsiteX30" fmla="*/ 115663 w 160113"/>
                    <a:gd name="connsiteY30" fmla="*/ 118989 h 212963"/>
                    <a:gd name="connsiteX31" fmla="*/ 109162 w 160113"/>
                    <a:gd name="connsiteY31" fmla="*/ 118233 h 212963"/>
                    <a:gd name="connsiteX32" fmla="*/ 95857 w 160113"/>
                    <a:gd name="connsiteY32" fmla="*/ 115210 h 212963"/>
                    <a:gd name="connsiteX33" fmla="*/ 83912 w 160113"/>
                    <a:gd name="connsiteY33" fmla="*/ 113395 h 212963"/>
                    <a:gd name="connsiteX34" fmla="*/ 71968 w 160113"/>
                    <a:gd name="connsiteY34" fmla="*/ 110674 h 212963"/>
                    <a:gd name="connsiteX35" fmla="*/ 68793 w 160113"/>
                    <a:gd name="connsiteY35" fmla="*/ 110220 h 212963"/>
                    <a:gd name="connsiteX36" fmla="*/ 65920 w 160113"/>
                    <a:gd name="connsiteY36" fmla="*/ 109615 h 212963"/>
                    <a:gd name="connsiteX37" fmla="*/ 63199 w 160113"/>
                    <a:gd name="connsiteY37" fmla="*/ 121257 h 212963"/>
                    <a:gd name="connsiteX38" fmla="*/ 61233 w 160113"/>
                    <a:gd name="connsiteY38" fmla="*/ 130480 h 212963"/>
                    <a:gd name="connsiteX39" fmla="*/ 60477 w 160113"/>
                    <a:gd name="connsiteY39" fmla="*/ 138947 h 212963"/>
                    <a:gd name="connsiteX40" fmla="*/ 58209 w 160113"/>
                    <a:gd name="connsiteY40" fmla="*/ 149530 h 212963"/>
                    <a:gd name="connsiteX41" fmla="*/ 56244 w 160113"/>
                    <a:gd name="connsiteY41" fmla="*/ 158602 h 212963"/>
                    <a:gd name="connsiteX42" fmla="*/ 55034 w 160113"/>
                    <a:gd name="connsiteY42" fmla="*/ 164045 h 212963"/>
                    <a:gd name="connsiteX43" fmla="*/ 58965 w 160113"/>
                    <a:gd name="connsiteY43" fmla="*/ 165255 h 212963"/>
                    <a:gd name="connsiteX44" fmla="*/ 66676 w 160113"/>
                    <a:gd name="connsiteY44" fmla="*/ 168430 h 212963"/>
                    <a:gd name="connsiteX45" fmla="*/ 74538 w 160113"/>
                    <a:gd name="connsiteY45" fmla="*/ 171302 h 212963"/>
                    <a:gd name="connsiteX46" fmla="*/ 80435 w 160113"/>
                    <a:gd name="connsiteY46" fmla="*/ 174024 h 212963"/>
                    <a:gd name="connsiteX47" fmla="*/ 87087 w 160113"/>
                    <a:gd name="connsiteY47" fmla="*/ 176443 h 212963"/>
                    <a:gd name="connsiteX48" fmla="*/ 93891 w 160113"/>
                    <a:gd name="connsiteY48" fmla="*/ 178106 h 212963"/>
                    <a:gd name="connsiteX49" fmla="*/ 109162 w 160113"/>
                    <a:gd name="connsiteY49" fmla="*/ 182944 h 212963"/>
                    <a:gd name="connsiteX50" fmla="*/ 124432 w 160113"/>
                    <a:gd name="connsiteY50" fmla="*/ 187480 h 212963"/>
                    <a:gd name="connsiteX51" fmla="*/ 135771 w 160113"/>
                    <a:gd name="connsiteY51" fmla="*/ 190050 h 212963"/>
                    <a:gd name="connsiteX52" fmla="*/ 138795 w 160113"/>
                    <a:gd name="connsiteY52" fmla="*/ 190202 h 212963"/>
                    <a:gd name="connsiteX53" fmla="*/ 141063 w 160113"/>
                    <a:gd name="connsiteY53" fmla="*/ 190202 h 212963"/>
                    <a:gd name="connsiteX54" fmla="*/ 140307 w 160113"/>
                    <a:gd name="connsiteY54" fmla="*/ 201692 h 212963"/>
                    <a:gd name="connsiteX55" fmla="*/ 138039 w 160113"/>
                    <a:gd name="connsiteY55" fmla="*/ 212427 h 212963"/>
                    <a:gd name="connsiteX56" fmla="*/ 131387 w 160113"/>
                    <a:gd name="connsiteY56" fmla="*/ 212578 h 212963"/>
                    <a:gd name="connsiteX57" fmla="*/ 123979 w 160113"/>
                    <a:gd name="connsiteY57" fmla="*/ 211217 h 212963"/>
                    <a:gd name="connsiteX58" fmla="*/ 119292 w 160113"/>
                    <a:gd name="connsiteY58" fmla="*/ 209857 h 212963"/>
                    <a:gd name="connsiteX59" fmla="*/ 114302 w 160113"/>
                    <a:gd name="connsiteY59" fmla="*/ 208345 h 212963"/>
                    <a:gd name="connsiteX60" fmla="*/ 99334 w 160113"/>
                    <a:gd name="connsiteY60" fmla="*/ 204867 h 212963"/>
                    <a:gd name="connsiteX61" fmla="*/ 84215 w 160113"/>
                    <a:gd name="connsiteY61" fmla="*/ 201692 h 212963"/>
                    <a:gd name="connsiteX62" fmla="*/ 79528 w 160113"/>
                    <a:gd name="connsiteY62" fmla="*/ 200634 h 212963"/>
                    <a:gd name="connsiteX63" fmla="*/ 70154 w 160113"/>
                    <a:gd name="connsiteY63" fmla="*/ 197459 h 212963"/>
                    <a:gd name="connsiteX64" fmla="*/ 60931 w 160113"/>
                    <a:gd name="connsiteY64" fmla="*/ 195040 h 212963"/>
                    <a:gd name="connsiteX65" fmla="*/ 49894 w 160113"/>
                    <a:gd name="connsiteY65" fmla="*/ 192621 h 212963"/>
                    <a:gd name="connsiteX66" fmla="*/ 24493 w 160113"/>
                    <a:gd name="connsiteY66" fmla="*/ 187631 h 212963"/>
                    <a:gd name="connsiteX67" fmla="*/ 20260 w 160113"/>
                    <a:gd name="connsiteY67" fmla="*/ 186573 h 212963"/>
                    <a:gd name="connsiteX68" fmla="*/ 12246 w 160113"/>
                    <a:gd name="connsiteY68" fmla="*/ 184910 h 212963"/>
                    <a:gd name="connsiteX69" fmla="*/ 4233 w 160113"/>
                    <a:gd name="connsiteY69" fmla="*/ 183398 h 212963"/>
                    <a:gd name="connsiteX70" fmla="*/ 0 w 160113"/>
                    <a:gd name="connsiteY70" fmla="*/ 182642 h 212963"/>
                    <a:gd name="connsiteX71" fmla="*/ 2268 w 160113"/>
                    <a:gd name="connsiteY71" fmla="*/ 169488 h 212963"/>
                    <a:gd name="connsiteX72" fmla="*/ 4233 w 160113"/>
                    <a:gd name="connsiteY72" fmla="*/ 157544 h 212963"/>
                    <a:gd name="connsiteX73" fmla="*/ 5594 w 160113"/>
                    <a:gd name="connsiteY73" fmla="*/ 150135 h 212963"/>
                    <a:gd name="connsiteX74" fmla="*/ 7560 w 160113"/>
                    <a:gd name="connsiteY74" fmla="*/ 143180 h 212963"/>
                    <a:gd name="connsiteX75" fmla="*/ 12700 w 160113"/>
                    <a:gd name="connsiteY75" fmla="*/ 123374 h 212963"/>
                    <a:gd name="connsiteX76" fmla="*/ 17085 w 160113"/>
                    <a:gd name="connsiteY76" fmla="*/ 103416 h 212963"/>
                    <a:gd name="connsiteX77" fmla="*/ 18597 w 160113"/>
                    <a:gd name="connsiteY77" fmla="*/ 95403 h 212963"/>
                    <a:gd name="connsiteX78" fmla="*/ 21016 w 160113"/>
                    <a:gd name="connsiteY78" fmla="*/ 84668 h 212963"/>
                    <a:gd name="connsiteX79" fmla="*/ 22679 w 160113"/>
                    <a:gd name="connsiteY79" fmla="*/ 74690 h 212963"/>
                    <a:gd name="connsiteX80" fmla="*/ 24947 w 160113"/>
                    <a:gd name="connsiteY80" fmla="*/ 66676 h 212963"/>
                    <a:gd name="connsiteX81" fmla="*/ 27819 w 160113"/>
                    <a:gd name="connsiteY81" fmla="*/ 56546 h 212963"/>
                    <a:gd name="connsiteX82" fmla="*/ 30087 w 160113"/>
                    <a:gd name="connsiteY82" fmla="*/ 43544 h 212963"/>
                    <a:gd name="connsiteX83" fmla="*/ 32507 w 160113"/>
                    <a:gd name="connsiteY83" fmla="*/ 30239 h 212963"/>
                    <a:gd name="connsiteX84" fmla="*/ 35681 w 160113"/>
                    <a:gd name="connsiteY84" fmla="*/ 17085 h 212963"/>
                    <a:gd name="connsiteX85" fmla="*/ 39008 w 160113"/>
                    <a:gd name="connsiteY85" fmla="*/ 4687 h 212963"/>
                    <a:gd name="connsiteX86" fmla="*/ 39764 w 160113"/>
                    <a:gd name="connsiteY86" fmla="*/ 1966 h 212963"/>
                    <a:gd name="connsiteX87" fmla="*/ 42031 w 160113"/>
                    <a:gd name="connsiteY87" fmla="*/ 0 h 212963"/>
                    <a:gd name="connsiteX88" fmla="*/ 58058 w 160113"/>
                    <a:gd name="connsiteY88" fmla="*/ 4385 h 212963"/>
                    <a:gd name="connsiteX89" fmla="*/ 68944 w 160113"/>
                    <a:gd name="connsiteY89" fmla="*/ 6955 h 212963"/>
                    <a:gd name="connsiteX90" fmla="*/ 79830 w 160113"/>
                    <a:gd name="connsiteY90" fmla="*/ 9525 h 212963"/>
                    <a:gd name="connsiteX91" fmla="*/ 82249 w 160113"/>
                    <a:gd name="connsiteY91" fmla="*/ 9979 h 212963"/>
                    <a:gd name="connsiteX92" fmla="*/ 84668 w 160113"/>
                    <a:gd name="connsiteY92" fmla="*/ 10432 h 212963"/>
                    <a:gd name="connsiteX93" fmla="*/ 88751 w 160113"/>
                    <a:gd name="connsiteY93" fmla="*/ 11340 h 212963"/>
                    <a:gd name="connsiteX94" fmla="*/ 95403 w 160113"/>
                    <a:gd name="connsiteY94" fmla="*/ 12851 h 212963"/>
                    <a:gd name="connsiteX95" fmla="*/ 101753 w 160113"/>
                    <a:gd name="connsiteY95" fmla="*/ 14363 h 212963"/>
                    <a:gd name="connsiteX96" fmla="*/ 105230 w 160113"/>
                    <a:gd name="connsiteY96" fmla="*/ 15422 h 212963"/>
                    <a:gd name="connsiteX97" fmla="*/ 108859 w 160113"/>
                    <a:gd name="connsiteY97" fmla="*/ 16934 h 212963"/>
                    <a:gd name="connsiteX98" fmla="*/ 113546 w 160113"/>
                    <a:gd name="connsiteY98" fmla="*/ 18295 h 212963"/>
                    <a:gd name="connsiteX99" fmla="*/ 116419 w 160113"/>
                    <a:gd name="connsiteY99" fmla="*/ 18748 h 212963"/>
                    <a:gd name="connsiteX100" fmla="*/ 120350 w 160113"/>
                    <a:gd name="connsiteY100" fmla="*/ 19504 h 212963"/>
                    <a:gd name="connsiteX101" fmla="*/ 124281 w 160113"/>
                    <a:gd name="connsiteY101" fmla="*/ 20411 h 212963"/>
                    <a:gd name="connsiteX102" fmla="*/ 127154 w 160113"/>
                    <a:gd name="connsiteY102" fmla="*/ 21016 h 212963"/>
                    <a:gd name="connsiteX103" fmla="*/ 133504 w 160113"/>
                    <a:gd name="connsiteY103" fmla="*/ 22982 h 212963"/>
                    <a:gd name="connsiteX104" fmla="*/ 140005 w 160113"/>
                    <a:gd name="connsiteY104" fmla="*/ 24645 h 212963"/>
                    <a:gd name="connsiteX105" fmla="*/ 143331 w 160113"/>
                    <a:gd name="connsiteY105" fmla="*/ 25552 h 212963"/>
                    <a:gd name="connsiteX106" fmla="*/ 149984 w 160113"/>
                    <a:gd name="connsiteY106" fmla="*/ 27668 h 212963"/>
                    <a:gd name="connsiteX107" fmla="*/ 156636 w 160113"/>
                    <a:gd name="connsiteY107" fmla="*/ 29785 h 212963"/>
                    <a:gd name="connsiteX108" fmla="*/ 160114 w 160113"/>
                    <a:gd name="connsiteY108" fmla="*/ 30844 h 2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0113" h="212963">
                      <a:moveTo>
                        <a:pt x="160114" y="30844"/>
                      </a:moveTo>
                      <a:cubicBezTo>
                        <a:pt x="158602" y="33414"/>
                        <a:pt x="157695" y="36286"/>
                        <a:pt x="157392" y="39613"/>
                      </a:cubicBezTo>
                      <a:cubicBezTo>
                        <a:pt x="157090" y="42939"/>
                        <a:pt x="156636" y="45963"/>
                        <a:pt x="155880" y="48987"/>
                      </a:cubicBezTo>
                      <a:cubicBezTo>
                        <a:pt x="154973" y="48836"/>
                        <a:pt x="153461" y="48684"/>
                        <a:pt x="151042" y="48684"/>
                      </a:cubicBezTo>
                      <a:cubicBezTo>
                        <a:pt x="148774" y="48684"/>
                        <a:pt x="146506" y="48533"/>
                        <a:pt x="144692" y="48382"/>
                      </a:cubicBezTo>
                      <a:cubicBezTo>
                        <a:pt x="143785" y="48231"/>
                        <a:pt x="142878" y="47928"/>
                        <a:pt x="141819" y="47626"/>
                      </a:cubicBezTo>
                      <a:cubicBezTo>
                        <a:pt x="140761" y="47324"/>
                        <a:pt x="140005" y="47172"/>
                        <a:pt x="139249" y="47172"/>
                      </a:cubicBezTo>
                      <a:lnTo>
                        <a:pt x="132899" y="47021"/>
                      </a:lnTo>
                      <a:lnTo>
                        <a:pt x="115209" y="42939"/>
                      </a:lnTo>
                      <a:cubicBezTo>
                        <a:pt x="110674" y="42183"/>
                        <a:pt x="106742" y="41276"/>
                        <a:pt x="103265" y="40369"/>
                      </a:cubicBezTo>
                      <a:cubicBezTo>
                        <a:pt x="99788" y="39462"/>
                        <a:pt x="95857" y="38554"/>
                        <a:pt x="91472" y="37496"/>
                      </a:cubicBezTo>
                      <a:cubicBezTo>
                        <a:pt x="90565" y="37345"/>
                        <a:pt x="89355" y="37194"/>
                        <a:pt x="87692" y="37042"/>
                      </a:cubicBezTo>
                      <a:cubicBezTo>
                        <a:pt x="86029" y="36891"/>
                        <a:pt x="84971" y="36589"/>
                        <a:pt x="84366" y="36286"/>
                      </a:cubicBezTo>
                      <a:cubicBezTo>
                        <a:pt x="84063" y="37345"/>
                        <a:pt x="83761" y="38101"/>
                        <a:pt x="83459" y="38706"/>
                      </a:cubicBezTo>
                      <a:cubicBezTo>
                        <a:pt x="83156" y="39310"/>
                        <a:pt x="82854" y="40066"/>
                        <a:pt x="82551" y="41125"/>
                      </a:cubicBezTo>
                      <a:cubicBezTo>
                        <a:pt x="82551" y="41730"/>
                        <a:pt x="82400" y="43393"/>
                        <a:pt x="81947" y="45963"/>
                      </a:cubicBezTo>
                      <a:cubicBezTo>
                        <a:pt x="81493" y="48533"/>
                        <a:pt x="80889" y="51406"/>
                        <a:pt x="80284" y="54430"/>
                      </a:cubicBezTo>
                      <a:cubicBezTo>
                        <a:pt x="79679" y="57454"/>
                        <a:pt x="79074" y="60326"/>
                        <a:pt x="78621" y="62897"/>
                      </a:cubicBezTo>
                      <a:cubicBezTo>
                        <a:pt x="78167" y="65467"/>
                        <a:pt x="77865" y="66979"/>
                        <a:pt x="77713" y="67735"/>
                      </a:cubicBezTo>
                      <a:lnTo>
                        <a:pt x="74387" y="81947"/>
                      </a:lnTo>
                      <a:cubicBezTo>
                        <a:pt x="73933" y="83610"/>
                        <a:pt x="73782" y="84971"/>
                        <a:pt x="73631" y="86029"/>
                      </a:cubicBezTo>
                      <a:cubicBezTo>
                        <a:pt x="73480" y="87088"/>
                        <a:pt x="73480" y="88600"/>
                        <a:pt x="73329" y="90565"/>
                      </a:cubicBezTo>
                      <a:lnTo>
                        <a:pt x="91623" y="94798"/>
                      </a:lnTo>
                      <a:cubicBezTo>
                        <a:pt x="94949" y="95554"/>
                        <a:pt x="98124" y="96462"/>
                        <a:pt x="100997" y="97369"/>
                      </a:cubicBezTo>
                      <a:cubicBezTo>
                        <a:pt x="103870" y="98276"/>
                        <a:pt x="107196" y="99183"/>
                        <a:pt x="110674" y="99939"/>
                      </a:cubicBezTo>
                      <a:cubicBezTo>
                        <a:pt x="112639" y="100393"/>
                        <a:pt x="114756" y="100997"/>
                        <a:pt x="117326" y="101753"/>
                      </a:cubicBezTo>
                      <a:cubicBezTo>
                        <a:pt x="119896" y="102509"/>
                        <a:pt x="122013" y="102963"/>
                        <a:pt x="123525" y="102812"/>
                      </a:cubicBezTo>
                      <a:cubicBezTo>
                        <a:pt x="123223" y="104777"/>
                        <a:pt x="123071" y="106743"/>
                        <a:pt x="122769" y="109011"/>
                      </a:cubicBezTo>
                      <a:cubicBezTo>
                        <a:pt x="122467" y="111127"/>
                        <a:pt x="122164" y="113093"/>
                        <a:pt x="121711" y="114756"/>
                      </a:cubicBezTo>
                      <a:lnTo>
                        <a:pt x="120501" y="119745"/>
                      </a:lnTo>
                      <a:cubicBezTo>
                        <a:pt x="119594" y="119594"/>
                        <a:pt x="118082" y="119292"/>
                        <a:pt x="115663" y="118989"/>
                      </a:cubicBezTo>
                      <a:cubicBezTo>
                        <a:pt x="113244" y="118687"/>
                        <a:pt x="111127" y="118385"/>
                        <a:pt x="109162" y="118233"/>
                      </a:cubicBezTo>
                      <a:lnTo>
                        <a:pt x="95857" y="115210"/>
                      </a:lnTo>
                      <a:cubicBezTo>
                        <a:pt x="91472" y="114907"/>
                        <a:pt x="87541" y="114302"/>
                        <a:pt x="83912" y="113395"/>
                      </a:cubicBezTo>
                      <a:cubicBezTo>
                        <a:pt x="80284" y="112639"/>
                        <a:pt x="76353" y="111581"/>
                        <a:pt x="71968" y="110674"/>
                      </a:cubicBezTo>
                      <a:cubicBezTo>
                        <a:pt x="71061" y="110523"/>
                        <a:pt x="70002" y="110371"/>
                        <a:pt x="68793" y="110220"/>
                      </a:cubicBezTo>
                      <a:cubicBezTo>
                        <a:pt x="67432" y="110069"/>
                        <a:pt x="66525" y="109918"/>
                        <a:pt x="65920" y="109615"/>
                      </a:cubicBezTo>
                      <a:lnTo>
                        <a:pt x="63199" y="121257"/>
                      </a:lnTo>
                      <a:cubicBezTo>
                        <a:pt x="62443" y="124281"/>
                        <a:pt x="61838" y="127305"/>
                        <a:pt x="61233" y="130480"/>
                      </a:cubicBezTo>
                      <a:cubicBezTo>
                        <a:pt x="60628" y="133655"/>
                        <a:pt x="60326" y="136528"/>
                        <a:pt x="60477" y="138947"/>
                      </a:cubicBezTo>
                      <a:cubicBezTo>
                        <a:pt x="59570" y="142727"/>
                        <a:pt x="58814" y="146355"/>
                        <a:pt x="58209" y="149530"/>
                      </a:cubicBezTo>
                      <a:cubicBezTo>
                        <a:pt x="57605" y="152857"/>
                        <a:pt x="56849" y="155881"/>
                        <a:pt x="56244" y="158602"/>
                      </a:cubicBezTo>
                      <a:lnTo>
                        <a:pt x="55034" y="164045"/>
                      </a:lnTo>
                      <a:cubicBezTo>
                        <a:pt x="55488" y="163894"/>
                        <a:pt x="56849" y="164347"/>
                        <a:pt x="58965" y="165255"/>
                      </a:cubicBezTo>
                      <a:cubicBezTo>
                        <a:pt x="61082" y="166162"/>
                        <a:pt x="63652" y="167220"/>
                        <a:pt x="66676" y="168430"/>
                      </a:cubicBezTo>
                      <a:cubicBezTo>
                        <a:pt x="69700" y="169639"/>
                        <a:pt x="72422" y="170546"/>
                        <a:pt x="74538" y="171302"/>
                      </a:cubicBezTo>
                      <a:cubicBezTo>
                        <a:pt x="76655" y="172058"/>
                        <a:pt x="78621" y="172965"/>
                        <a:pt x="80435" y="174024"/>
                      </a:cubicBezTo>
                      <a:cubicBezTo>
                        <a:pt x="81342" y="174629"/>
                        <a:pt x="83610" y="175536"/>
                        <a:pt x="87087" y="176443"/>
                      </a:cubicBezTo>
                      <a:cubicBezTo>
                        <a:pt x="90565" y="177350"/>
                        <a:pt x="92833" y="177955"/>
                        <a:pt x="93891" y="178106"/>
                      </a:cubicBezTo>
                      <a:cubicBezTo>
                        <a:pt x="99032" y="179920"/>
                        <a:pt x="104021" y="181584"/>
                        <a:pt x="109162" y="182944"/>
                      </a:cubicBezTo>
                      <a:cubicBezTo>
                        <a:pt x="114151" y="184305"/>
                        <a:pt x="119292" y="185817"/>
                        <a:pt x="124432" y="187480"/>
                      </a:cubicBezTo>
                      <a:lnTo>
                        <a:pt x="135771" y="190050"/>
                      </a:lnTo>
                      <a:cubicBezTo>
                        <a:pt x="136679" y="190202"/>
                        <a:pt x="137586" y="190353"/>
                        <a:pt x="138795" y="190202"/>
                      </a:cubicBezTo>
                      <a:cubicBezTo>
                        <a:pt x="139854" y="190202"/>
                        <a:pt x="140761" y="190202"/>
                        <a:pt x="141063" y="190202"/>
                      </a:cubicBezTo>
                      <a:cubicBezTo>
                        <a:pt x="141215" y="194284"/>
                        <a:pt x="140912" y="198063"/>
                        <a:pt x="140307" y="201692"/>
                      </a:cubicBezTo>
                      <a:cubicBezTo>
                        <a:pt x="139551" y="205321"/>
                        <a:pt x="138795" y="208950"/>
                        <a:pt x="138039" y="212427"/>
                      </a:cubicBezTo>
                      <a:cubicBezTo>
                        <a:pt x="136074" y="213032"/>
                        <a:pt x="133806" y="213183"/>
                        <a:pt x="131387" y="212578"/>
                      </a:cubicBezTo>
                      <a:cubicBezTo>
                        <a:pt x="128817" y="211973"/>
                        <a:pt x="126398" y="211520"/>
                        <a:pt x="123979" y="211217"/>
                      </a:cubicBezTo>
                      <a:cubicBezTo>
                        <a:pt x="122467" y="210915"/>
                        <a:pt x="120955" y="210461"/>
                        <a:pt x="119292" y="209857"/>
                      </a:cubicBezTo>
                      <a:cubicBezTo>
                        <a:pt x="117628" y="209252"/>
                        <a:pt x="115965" y="208798"/>
                        <a:pt x="114302" y="208345"/>
                      </a:cubicBezTo>
                      <a:cubicBezTo>
                        <a:pt x="110069" y="207589"/>
                        <a:pt x="105079" y="206379"/>
                        <a:pt x="99334" y="204867"/>
                      </a:cubicBezTo>
                      <a:cubicBezTo>
                        <a:pt x="93589" y="203355"/>
                        <a:pt x="88599" y="202297"/>
                        <a:pt x="84215" y="201692"/>
                      </a:cubicBezTo>
                      <a:lnTo>
                        <a:pt x="79528" y="200634"/>
                      </a:lnTo>
                      <a:cubicBezTo>
                        <a:pt x="77260" y="199727"/>
                        <a:pt x="74236" y="198668"/>
                        <a:pt x="70154" y="197459"/>
                      </a:cubicBezTo>
                      <a:cubicBezTo>
                        <a:pt x="66071" y="196249"/>
                        <a:pt x="63048" y="195493"/>
                        <a:pt x="60931" y="195040"/>
                      </a:cubicBezTo>
                      <a:cubicBezTo>
                        <a:pt x="58663" y="194284"/>
                        <a:pt x="55034" y="193528"/>
                        <a:pt x="49894" y="192621"/>
                      </a:cubicBezTo>
                      <a:cubicBezTo>
                        <a:pt x="44753" y="191713"/>
                        <a:pt x="36286" y="190050"/>
                        <a:pt x="24493" y="187631"/>
                      </a:cubicBezTo>
                      <a:cubicBezTo>
                        <a:pt x="24040" y="187480"/>
                        <a:pt x="22679" y="187178"/>
                        <a:pt x="20260" y="186573"/>
                      </a:cubicBezTo>
                      <a:cubicBezTo>
                        <a:pt x="17841" y="185968"/>
                        <a:pt x="15119" y="185515"/>
                        <a:pt x="12246" y="184910"/>
                      </a:cubicBezTo>
                      <a:cubicBezTo>
                        <a:pt x="9374" y="184305"/>
                        <a:pt x="6652" y="183851"/>
                        <a:pt x="4233" y="183398"/>
                      </a:cubicBezTo>
                      <a:cubicBezTo>
                        <a:pt x="1814" y="182944"/>
                        <a:pt x="302" y="182642"/>
                        <a:pt x="0" y="182642"/>
                      </a:cubicBezTo>
                      <a:cubicBezTo>
                        <a:pt x="1058" y="178257"/>
                        <a:pt x="1814" y="173873"/>
                        <a:pt x="2268" y="169488"/>
                      </a:cubicBezTo>
                      <a:cubicBezTo>
                        <a:pt x="2721" y="165103"/>
                        <a:pt x="3326" y="161172"/>
                        <a:pt x="4233" y="157544"/>
                      </a:cubicBezTo>
                      <a:cubicBezTo>
                        <a:pt x="4687" y="155427"/>
                        <a:pt x="5140" y="153008"/>
                        <a:pt x="5594" y="150135"/>
                      </a:cubicBezTo>
                      <a:cubicBezTo>
                        <a:pt x="6048" y="147414"/>
                        <a:pt x="6652" y="144995"/>
                        <a:pt x="7560" y="143180"/>
                      </a:cubicBezTo>
                      <a:cubicBezTo>
                        <a:pt x="9525" y="136528"/>
                        <a:pt x="11188" y="129875"/>
                        <a:pt x="12700" y="123374"/>
                      </a:cubicBezTo>
                      <a:cubicBezTo>
                        <a:pt x="14061" y="116873"/>
                        <a:pt x="15573" y="110220"/>
                        <a:pt x="17085" y="103416"/>
                      </a:cubicBezTo>
                      <a:cubicBezTo>
                        <a:pt x="17387" y="101904"/>
                        <a:pt x="17992" y="99334"/>
                        <a:pt x="18597" y="95403"/>
                      </a:cubicBezTo>
                      <a:cubicBezTo>
                        <a:pt x="19202" y="91623"/>
                        <a:pt x="20108" y="87995"/>
                        <a:pt x="21016" y="84668"/>
                      </a:cubicBezTo>
                      <a:lnTo>
                        <a:pt x="22679" y="74690"/>
                      </a:lnTo>
                      <a:cubicBezTo>
                        <a:pt x="22830" y="73178"/>
                        <a:pt x="23586" y="70456"/>
                        <a:pt x="24947" y="66676"/>
                      </a:cubicBezTo>
                      <a:cubicBezTo>
                        <a:pt x="26308" y="62897"/>
                        <a:pt x="27366" y="59570"/>
                        <a:pt x="27819" y="56546"/>
                      </a:cubicBezTo>
                      <a:cubicBezTo>
                        <a:pt x="28727" y="51708"/>
                        <a:pt x="29483" y="47324"/>
                        <a:pt x="30087" y="43544"/>
                      </a:cubicBezTo>
                      <a:cubicBezTo>
                        <a:pt x="30692" y="39764"/>
                        <a:pt x="31448" y="35379"/>
                        <a:pt x="32507" y="30239"/>
                      </a:cubicBezTo>
                      <a:cubicBezTo>
                        <a:pt x="33263" y="25703"/>
                        <a:pt x="34321" y="21470"/>
                        <a:pt x="35681" y="17085"/>
                      </a:cubicBezTo>
                      <a:cubicBezTo>
                        <a:pt x="37042" y="12851"/>
                        <a:pt x="38101" y="8769"/>
                        <a:pt x="39008" y="4687"/>
                      </a:cubicBezTo>
                      <a:cubicBezTo>
                        <a:pt x="39310" y="3629"/>
                        <a:pt x="39461" y="2722"/>
                        <a:pt x="39764" y="1966"/>
                      </a:cubicBezTo>
                      <a:cubicBezTo>
                        <a:pt x="40066" y="1210"/>
                        <a:pt x="40822" y="605"/>
                        <a:pt x="42031" y="0"/>
                      </a:cubicBezTo>
                      <a:lnTo>
                        <a:pt x="58058" y="4385"/>
                      </a:lnTo>
                      <a:cubicBezTo>
                        <a:pt x="61233" y="5292"/>
                        <a:pt x="64862" y="6199"/>
                        <a:pt x="68944" y="6955"/>
                      </a:cubicBezTo>
                      <a:cubicBezTo>
                        <a:pt x="73026" y="7711"/>
                        <a:pt x="76806" y="8467"/>
                        <a:pt x="79830" y="9525"/>
                      </a:cubicBezTo>
                      <a:cubicBezTo>
                        <a:pt x="80737" y="9676"/>
                        <a:pt x="81493" y="9828"/>
                        <a:pt x="82249" y="9979"/>
                      </a:cubicBezTo>
                      <a:cubicBezTo>
                        <a:pt x="83005" y="9979"/>
                        <a:pt x="83761" y="10130"/>
                        <a:pt x="84668" y="10432"/>
                      </a:cubicBezTo>
                      <a:cubicBezTo>
                        <a:pt x="85273" y="10584"/>
                        <a:pt x="86634" y="10886"/>
                        <a:pt x="88751" y="11340"/>
                      </a:cubicBezTo>
                      <a:cubicBezTo>
                        <a:pt x="90867" y="11793"/>
                        <a:pt x="93135" y="12398"/>
                        <a:pt x="95403" y="12851"/>
                      </a:cubicBezTo>
                      <a:cubicBezTo>
                        <a:pt x="97671" y="13456"/>
                        <a:pt x="99788" y="13910"/>
                        <a:pt x="101753" y="14363"/>
                      </a:cubicBezTo>
                      <a:cubicBezTo>
                        <a:pt x="103719" y="14817"/>
                        <a:pt x="104777" y="15119"/>
                        <a:pt x="105230" y="15422"/>
                      </a:cubicBezTo>
                      <a:cubicBezTo>
                        <a:pt x="105533" y="15724"/>
                        <a:pt x="106742" y="16178"/>
                        <a:pt x="108859" y="16934"/>
                      </a:cubicBezTo>
                      <a:cubicBezTo>
                        <a:pt x="110976" y="17690"/>
                        <a:pt x="112488" y="18143"/>
                        <a:pt x="113546" y="18295"/>
                      </a:cubicBezTo>
                      <a:cubicBezTo>
                        <a:pt x="114151" y="18446"/>
                        <a:pt x="115209" y="18597"/>
                        <a:pt x="116419" y="18748"/>
                      </a:cubicBezTo>
                      <a:cubicBezTo>
                        <a:pt x="117780" y="18899"/>
                        <a:pt x="118989" y="19202"/>
                        <a:pt x="120350" y="19504"/>
                      </a:cubicBezTo>
                      <a:cubicBezTo>
                        <a:pt x="121711" y="19806"/>
                        <a:pt x="123071" y="20109"/>
                        <a:pt x="124281" y="20411"/>
                      </a:cubicBezTo>
                      <a:cubicBezTo>
                        <a:pt x="125491" y="20714"/>
                        <a:pt x="126549" y="20865"/>
                        <a:pt x="127154" y="21016"/>
                      </a:cubicBezTo>
                      <a:cubicBezTo>
                        <a:pt x="129421" y="21923"/>
                        <a:pt x="131538" y="22679"/>
                        <a:pt x="133504" y="22982"/>
                      </a:cubicBezTo>
                      <a:cubicBezTo>
                        <a:pt x="135469" y="23284"/>
                        <a:pt x="137737" y="23889"/>
                        <a:pt x="140005" y="24645"/>
                      </a:cubicBezTo>
                      <a:cubicBezTo>
                        <a:pt x="140156" y="24645"/>
                        <a:pt x="141366" y="24947"/>
                        <a:pt x="143331" y="25552"/>
                      </a:cubicBezTo>
                      <a:cubicBezTo>
                        <a:pt x="145297" y="26157"/>
                        <a:pt x="147565" y="26761"/>
                        <a:pt x="149984" y="27668"/>
                      </a:cubicBezTo>
                      <a:cubicBezTo>
                        <a:pt x="152403" y="28424"/>
                        <a:pt x="154671" y="29180"/>
                        <a:pt x="156636" y="29785"/>
                      </a:cubicBezTo>
                      <a:cubicBezTo>
                        <a:pt x="158753" y="30390"/>
                        <a:pt x="159811" y="30692"/>
                        <a:pt x="160114" y="30844"/>
                      </a:cubicBezTo>
                      <a:close/>
                    </a:path>
                  </a:pathLst>
                </a:custGeom>
                <a:solidFill>
                  <a:srgbClr val="221F1F"/>
                </a:solidFill>
                <a:ln w="1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7520AA5-AE7E-4F4A-A155-3226BBC470E2}"/>
                    </a:ext>
                  </a:extLst>
                </p:cNvPr>
                <p:cNvSpPr/>
                <p:nvPr/>
              </p:nvSpPr>
              <p:spPr>
                <a:xfrm>
                  <a:off x="5844082" y="5479863"/>
                  <a:ext cx="127456" cy="222708"/>
                </a:xfrm>
                <a:custGeom>
                  <a:avLst/>
                  <a:gdLst>
                    <a:gd name="connsiteX0" fmla="*/ 64711 w 127456"/>
                    <a:gd name="connsiteY0" fmla="*/ 0 h 222708"/>
                    <a:gd name="connsiteX1" fmla="*/ 74841 w 127456"/>
                    <a:gd name="connsiteY1" fmla="*/ 3780 h 222708"/>
                    <a:gd name="connsiteX2" fmla="*/ 87087 w 127456"/>
                    <a:gd name="connsiteY2" fmla="*/ 8316 h 222708"/>
                    <a:gd name="connsiteX3" fmla="*/ 95554 w 127456"/>
                    <a:gd name="connsiteY3" fmla="*/ 11188 h 222708"/>
                    <a:gd name="connsiteX4" fmla="*/ 100090 w 127456"/>
                    <a:gd name="connsiteY4" fmla="*/ 12549 h 222708"/>
                    <a:gd name="connsiteX5" fmla="*/ 104324 w 127456"/>
                    <a:gd name="connsiteY5" fmla="*/ 15119 h 222708"/>
                    <a:gd name="connsiteX6" fmla="*/ 96915 w 127456"/>
                    <a:gd name="connsiteY6" fmla="*/ 34926 h 222708"/>
                    <a:gd name="connsiteX7" fmla="*/ 91321 w 127456"/>
                    <a:gd name="connsiteY7" fmla="*/ 48987 h 222708"/>
                    <a:gd name="connsiteX8" fmla="*/ 87239 w 127456"/>
                    <a:gd name="connsiteY8" fmla="*/ 58209 h 222708"/>
                    <a:gd name="connsiteX9" fmla="*/ 84366 w 127456"/>
                    <a:gd name="connsiteY9" fmla="*/ 64257 h 222708"/>
                    <a:gd name="connsiteX10" fmla="*/ 82400 w 127456"/>
                    <a:gd name="connsiteY10" fmla="*/ 68642 h 222708"/>
                    <a:gd name="connsiteX11" fmla="*/ 75294 w 127456"/>
                    <a:gd name="connsiteY11" fmla="*/ 87843 h 222708"/>
                    <a:gd name="connsiteX12" fmla="*/ 73329 w 127456"/>
                    <a:gd name="connsiteY12" fmla="*/ 94042 h 222708"/>
                    <a:gd name="connsiteX13" fmla="*/ 71363 w 127456"/>
                    <a:gd name="connsiteY13" fmla="*/ 99183 h 222708"/>
                    <a:gd name="connsiteX14" fmla="*/ 69095 w 127456"/>
                    <a:gd name="connsiteY14" fmla="*/ 104475 h 222708"/>
                    <a:gd name="connsiteX15" fmla="*/ 67886 w 127456"/>
                    <a:gd name="connsiteY15" fmla="*/ 108708 h 222708"/>
                    <a:gd name="connsiteX16" fmla="*/ 65920 w 127456"/>
                    <a:gd name="connsiteY16" fmla="*/ 114000 h 222708"/>
                    <a:gd name="connsiteX17" fmla="*/ 63955 w 127456"/>
                    <a:gd name="connsiteY17" fmla="*/ 119141 h 222708"/>
                    <a:gd name="connsiteX18" fmla="*/ 62896 w 127456"/>
                    <a:gd name="connsiteY18" fmla="*/ 122920 h 222708"/>
                    <a:gd name="connsiteX19" fmla="*/ 59268 w 127456"/>
                    <a:gd name="connsiteY19" fmla="*/ 132294 h 222708"/>
                    <a:gd name="connsiteX20" fmla="*/ 54127 w 127456"/>
                    <a:gd name="connsiteY20" fmla="*/ 145448 h 222708"/>
                    <a:gd name="connsiteX21" fmla="*/ 48987 w 127456"/>
                    <a:gd name="connsiteY21" fmla="*/ 158602 h 222708"/>
                    <a:gd name="connsiteX22" fmla="*/ 45660 w 127456"/>
                    <a:gd name="connsiteY22" fmla="*/ 168127 h 222708"/>
                    <a:gd name="connsiteX23" fmla="*/ 59116 w 127456"/>
                    <a:gd name="connsiteY23" fmla="*/ 173117 h 222708"/>
                    <a:gd name="connsiteX24" fmla="*/ 64257 w 127456"/>
                    <a:gd name="connsiteY24" fmla="*/ 175838 h 222708"/>
                    <a:gd name="connsiteX25" fmla="*/ 69095 w 127456"/>
                    <a:gd name="connsiteY25" fmla="*/ 178559 h 222708"/>
                    <a:gd name="connsiteX26" fmla="*/ 87692 w 127456"/>
                    <a:gd name="connsiteY26" fmla="*/ 185515 h 222708"/>
                    <a:gd name="connsiteX27" fmla="*/ 101148 w 127456"/>
                    <a:gd name="connsiteY27" fmla="*/ 192621 h 222708"/>
                    <a:gd name="connsiteX28" fmla="*/ 114756 w 127456"/>
                    <a:gd name="connsiteY28" fmla="*/ 197308 h 222708"/>
                    <a:gd name="connsiteX29" fmla="*/ 126851 w 127456"/>
                    <a:gd name="connsiteY29" fmla="*/ 201843 h 222708"/>
                    <a:gd name="connsiteX30" fmla="*/ 127305 w 127456"/>
                    <a:gd name="connsiteY30" fmla="*/ 203355 h 222708"/>
                    <a:gd name="connsiteX31" fmla="*/ 127456 w 127456"/>
                    <a:gd name="connsiteY31" fmla="*/ 204867 h 222708"/>
                    <a:gd name="connsiteX32" fmla="*/ 127305 w 127456"/>
                    <a:gd name="connsiteY32" fmla="*/ 206228 h 222708"/>
                    <a:gd name="connsiteX33" fmla="*/ 125188 w 127456"/>
                    <a:gd name="connsiteY33" fmla="*/ 210764 h 222708"/>
                    <a:gd name="connsiteX34" fmla="*/ 123071 w 127456"/>
                    <a:gd name="connsiteY34" fmla="*/ 216358 h 222708"/>
                    <a:gd name="connsiteX35" fmla="*/ 120955 w 127456"/>
                    <a:gd name="connsiteY35" fmla="*/ 220894 h 222708"/>
                    <a:gd name="connsiteX36" fmla="*/ 119594 w 127456"/>
                    <a:gd name="connsiteY36" fmla="*/ 222708 h 222708"/>
                    <a:gd name="connsiteX37" fmla="*/ 104928 w 127456"/>
                    <a:gd name="connsiteY37" fmla="*/ 217265 h 222708"/>
                    <a:gd name="connsiteX38" fmla="*/ 91623 w 127456"/>
                    <a:gd name="connsiteY38" fmla="*/ 212881 h 222708"/>
                    <a:gd name="connsiteX39" fmla="*/ 80586 w 127456"/>
                    <a:gd name="connsiteY39" fmla="*/ 208950 h 222708"/>
                    <a:gd name="connsiteX40" fmla="*/ 64711 w 127456"/>
                    <a:gd name="connsiteY40" fmla="*/ 203053 h 222708"/>
                    <a:gd name="connsiteX41" fmla="*/ 56395 w 127456"/>
                    <a:gd name="connsiteY41" fmla="*/ 198517 h 222708"/>
                    <a:gd name="connsiteX42" fmla="*/ 48231 w 127456"/>
                    <a:gd name="connsiteY42" fmla="*/ 195493 h 222708"/>
                    <a:gd name="connsiteX43" fmla="*/ 44904 w 127456"/>
                    <a:gd name="connsiteY43" fmla="*/ 194284 h 222708"/>
                    <a:gd name="connsiteX44" fmla="*/ 39915 w 127456"/>
                    <a:gd name="connsiteY44" fmla="*/ 192318 h 222708"/>
                    <a:gd name="connsiteX45" fmla="*/ 34472 w 127456"/>
                    <a:gd name="connsiteY45" fmla="*/ 190504 h 222708"/>
                    <a:gd name="connsiteX46" fmla="*/ 23586 w 127456"/>
                    <a:gd name="connsiteY46" fmla="*/ 187178 h 222708"/>
                    <a:gd name="connsiteX47" fmla="*/ 12095 w 127456"/>
                    <a:gd name="connsiteY47" fmla="*/ 183549 h 222708"/>
                    <a:gd name="connsiteX48" fmla="*/ 0 w 127456"/>
                    <a:gd name="connsiteY48" fmla="*/ 179013 h 222708"/>
                    <a:gd name="connsiteX49" fmla="*/ 1210 w 127456"/>
                    <a:gd name="connsiteY49" fmla="*/ 170698 h 222708"/>
                    <a:gd name="connsiteX50" fmla="*/ 3326 w 127456"/>
                    <a:gd name="connsiteY50" fmla="*/ 164347 h 222708"/>
                    <a:gd name="connsiteX51" fmla="*/ 8920 w 127456"/>
                    <a:gd name="connsiteY51" fmla="*/ 149077 h 222708"/>
                    <a:gd name="connsiteX52" fmla="*/ 11490 w 127456"/>
                    <a:gd name="connsiteY52" fmla="*/ 144390 h 222708"/>
                    <a:gd name="connsiteX53" fmla="*/ 12851 w 127456"/>
                    <a:gd name="connsiteY53" fmla="*/ 138493 h 222708"/>
                    <a:gd name="connsiteX54" fmla="*/ 20411 w 127456"/>
                    <a:gd name="connsiteY54" fmla="*/ 119897 h 222708"/>
                    <a:gd name="connsiteX55" fmla="*/ 24645 w 127456"/>
                    <a:gd name="connsiteY55" fmla="*/ 107499 h 222708"/>
                    <a:gd name="connsiteX56" fmla="*/ 29483 w 127456"/>
                    <a:gd name="connsiteY56" fmla="*/ 95252 h 222708"/>
                    <a:gd name="connsiteX57" fmla="*/ 30541 w 127456"/>
                    <a:gd name="connsiteY57" fmla="*/ 91472 h 222708"/>
                    <a:gd name="connsiteX58" fmla="*/ 32507 w 127456"/>
                    <a:gd name="connsiteY58" fmla="*/ 86331 h 222708"/>
                    <a:gd name="connsiteX59" fmla="*/ 34472 w 127456"/>
                    <a:gd name="connsiteY59" fmla="*/ 81040 h 222708"/>
                    <a:gd name="connsiteX60" fmla="*/ 35681 w 127456"/>
                    <a:gd name="connsiteY60" fmla="*/ 76806 h 222708"/>
                    <a:gd name="connsiteX61" fmla="*/ 37949 w 127456"/>
                    <a:gd name="connsiteY61" fmla="*/ 71515 h 222708"/>
                    <a:gd name="connsiteX62" fmla="*/ 39915 w 127456"/>
                    <a:gd name="connsiteY62" fmla="*/ 66374 h 222708"/>
                    <a:gd name="connsiteX63" fmla="*/ 41881 w 127456"/>
                    <a:gd name="connsiteY63" fmla="*/ 60175 h 222708"/>
                    <a:gd name="connsiteX64" fmla="*/ 64711 w 127456"/>
                    <a:gd name="connsiteY64" fmla="*/ 0 h 2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7456" h="222708">
                      <a:moveTo>
                        <a:pt x="64711" y="0"/>
                      </a:moveTo>
                      <a:cubicBezTo>
                        <a:pt x="67130" y="1058"/>
                        <a:pt x="70456" y="2419"/>
                        <a:pt x="74841" y="3780"/>
                      </a:cubicBezTo>
                      <a:cubicBezTo>
                        <a:pt x="79225" y="5141"/>
                        <a:pt x="83307" y="6653"/>
                        <a:pt x="87087" y="8316"/>
                      </a:cubicBezTo>
                      <a:cubicBezTo>
                        <a:pt x="90867" y="9676"/>
                        <a:pt x="93740" y="10735"/>
                        <a:pt x="95554" y="11188"/>
                      </a:cubicBezTo>
                      <a:cubicBezTo>
                        <a:pt x="97368" y="11642"/>
                        <a:pt x="98880" y="12095"/>
                        <a:pt x="100090" y="12549"/>
                      </a:cubicBezTo>
                      <a:cubicBezTo>
                        <a:pt x="101451" y="13003"/>
                        <a:pt x="102963" y="13910"/>
                        <a:pt x="104324" y="15119"/>
                      </a:cubicBezTo>
                      <a:lnTo>
                        <a:pt x="96915" y="34926"/>
                      </a:lnTo>
                      <a:cubicBezTo>
                        <a:pt x="94798" y="40671"/>
                        <a:pt x="92984" y="45207"/>
                        <a:pt x="91321" y="48987"/>
                      </a:cubicBezTo>
                      <a:cubicBezTo>
                        <a:pt x="89658" y="52615"/>
                        <a:pt x="88297" y="55790"/>
                        <a:pt x="87239" y="58209"/>
                      </a:cubicBezTo>
                      <a:cubicBezTo>
                        <a:pt x="86029" y="60629"/>
                        <a:pt x="85122" y="62745"/>
                        <a:pt x="84366" y="64257"/>
                      </a:cubicBezTo>
                      <a:cubicBezTo>
                        <a:pt x="83610" y="65769"/>
                        <a:pt x="82854" y="67281"/>
                        <a:pt x="82400" y="68642"/>
                      </a:cubicBezTo>
                      <a:lnTo>
                        <a:pt x="75294" y="87843"/>
                      </a:lnTo>
                      <a:cubicBezTo>
                        <a:pt x="74689" y="89658"/>
                        <a:pt x="73933" y="91775"/>
                        <a:pt x="73329" y="94042"/>
                      </a:cubicBezTo>
                      <a:cubicBezTo>
                        <a:pt x="72724" y="96310"/>
                        <a:pt x="72119" y="98125"/>
                        <a:pt x="71363" y="99183"/>
                      </a:cubicBezTo>
                      <a:cubicBezTo>
                        <a:pt x="70154" y="100544"/>
                        <a:pt x="69398" y="102358"/>
                        <a:pt x="69095" y="104475"/>
                      </a:cubicBezTo>
                      <a:cubicBezTo>
                        <a:pt x="68944" y="105533"/>
                        <a:pt x="68491" y="107045"/>
                        <a:pt x="67886" y="108708"/>
                      </a:cubicBezTo>
                      <a:cubicBezTo>
                        <a:pt x="67281" y="110371"/>
                        <a:pt x="66525" y="112186"/>
                        <a:pt x="65920" y="114000"/>
                      </a:cubicBezTo>
                      <a:cubicBezTo>
                        <a:pt x="65316" y="115814"/>
                        <a:pt x="64560" y="117477"/>
                        <a:pt x="63955" y="119141"/>
                      </a:cubicBezTo>
                      <a:cubicBezTo>
                        <a:pt x="63350" y="120804"/>
                        <a:pt x="63048" y="122013"/>
                        <a:pt x="62896" y="122920"/>
                      </a:cubicBezTo>
                      <a:cubicBezTo>
                        <a:pt x="62140" y="124886"/>
                        <a:pt x="60931" y="128061"/>
                        <a:pt x="59268" y="132294"/>
                      </a:cubicBezTo>
                      <a:cubicBezTo>
                        <a:pt x="57605" y="136528"/>
                        <a:pt x="55790" y="140912"/>
                        <a:pt x="54127" y="145448"/>
                      </a:cubicBezTo>
                      <a:cubicBezTo>
                        <a:pt x="52313" y="149984"/>
                        <a:pt x="50650" y="154369"/>
                        <a:pt x="48987" y="158602"/>
                      </a:cubicBezTo>
                      <a:cubicBezTo>
                        <a:pt x="47324" y="162836"/>
                        <a:pt x="46114" y="166011"/>
                        <a:pt x="45660" y="168127"/>
                      </a:cubicBezTo>
                      <a:lnTo>
                        <a:pt x="59116" y="173117"/>
                      </a:lnTo>
                      <a:cubicBezTo>
                        <a:pt x="60780" y="174629"/>
                        <a:pt x="62594" y="175536"/>
                        <a:pt x="64257" y="175838"/>
                      </a:cubicBezTo>
                      <a:cubicBezTo>
                        <a:pt x="65920" y="176140"/>
                        <a:pt x="67583" y="177048"/>
                        <a:pt x="69095" y="178559"/>
                      </a:cubicBezTo>
                      <a:lnTo>
                        <a:pt x="87692" y="185515"/>
                      </a:lnTo>
                      <a:cubicBezTo>
                        <a:pt x="91774" y="188236"/>
                        <a:pt x="96310" y="190504"/>
                        <a:pt x="101148" y="192621"/>
                      </a:cubicBezTo>
                      <a:cubicBezTo>
                        <a:pt x="105986" y="194737"/>
                        <a:pt x="110522" y="196249"/>
                        <a:pt x="114756" y="197308"/>
                      </a:cubicBezTo>
                      <a:lnTo>
                        <a:pt x="126851" y="201843"/>
                      </a:lnTo>
                      <a:cubicBezTo>
                        <a:pt x="126851" y="202297"/>
                        <a:pt x="127003" y="202902"/>
                        <a:pt x="127305" y="203355"/>
                      </a:cubicBezTo>
                      <a:cubicBezTo>
                        <a:pt x="127305" y="203809"/>
                        <a:pt x="127456" y="204262"/>
                        <a:pt x="127456" y="204867"/>
                      </a:cubicBezTo>
                      <a:cubicBezTo>
                        <a:pt x="127456" y="205321"/>
                        <a:pt x="127456" y="205774"/>
                        <a:pt x="127305" y="206228"/>
                      </a:cubicBezTo>
                      <a:cubicBezTo>
                        <a:pt x="126700" y="207438"/>
                        <a:pt x="125944" y="208950"/>
                        <a:pt x="125188" y="210764"/>
                      </a:cubicBezTo>
                      <a:cubicBezTo>
                        <a:pt x="124432" y="212729"/>
                        <a:pt x="123827" y="214544"/>
                        <a:pt x="123071" y="216358"/>
                      </a:cubicBezTo>
                      <a:cubicBezTo>
                        <a:pt x="122467" y="218172"/>
                        <a:pt x="121711" y="219684"/>
                        <a:pt x="120955" y="220894"/>
                      </a:cubicBezTo>
                      <a:cubicBezTo>
                        <a:pt x="120199" y="222103"/>
                        <a:pt x="119745" y="222708"/>
                        <a:pt x="119594" y="222708"/>
                      </a:cubicBezTo>
                      <a:lnTo>
                        <a:pt x="104928" y="217265"/>
                      </a:lnTo>
                      <a:cubicBezTo>
                        <a:pt x="99788" y="215602"/>
                        <a:pt x="95403" y="214090"/>
                        <a:pt x="91623" y="212881"/>
                      </a:cubicBezTo>
                      <a:cubicBezTo>
                        <a:pt x="87995" y="211671"/>
                        <a:pt x="84215" y="210310"/>
                        <a:pt x="80586" y="208950"/>
                      </a:cubicBezTo>
                      <a:lnTo>
                        <a:pt x="64711" y="203053"/>
                      </a:lnTo>
                      <a:cubicBezTo>
                        <a:pt x="61838" y="201087"/>
                        <a:pt x="58965" y="199575"/>
                        <a:pt x="56395" y="198517"/>
                      </a:cubicBezTo>
                      <a:cubicBezTo>
                        <a:pt x="53825" y="197610"/>
                        <a:pt x="50952" y="196552"/>
                        <a:pt x="48231" y="195493"/>
                      </a:cubicBezTo>
                      <a:lnTo>
                        <a:pt x="44904" y="194284"/>
                      </a:lnTo>
                      <a:cubicBezTo>
                        <a:pt x="43241" y="193679"/>
                        <a:pt x="41578" y="193074"/>
                        <a:pt x="39915" y="192318"/>
                      </a:cubicBezTo>
                      <a:cubicBezTo>
                        <a:pt x="38252" y="191562"/>
                        <a:pt x="36437" y="190957"/>
                        <a:pt x="34472" y="190504"/>
                      </a:cubicBezTo>
                      <a:cubicBezTo>
                        <a:pt x="31599" y="189446"/>
                        <a:pt x="27971" y="188387"/>
                        <a:pt x="23586" y="187178"/>
                      </a:cubicBezTo>
                      <a:cubicBezTo>
                        <a:pt x="19202" y="185968"/>
                        <a:pt x="15270" y="184759"/>
                        <a:pt x="12095" y="183549"/>
                      </a:cubicBezTo>
                      <a:lnTo>
                        <a:pt x="0" y="179013"/>
                      </a:lnTo>
                      <a:cubicBezTo>
                        <a:pt x="0" y="175838"/>
                        <a:pt x="454" y="172965"/>
                        <a:pt x="1210" y="170698"/>
                      </a:cubicBezTo>
                      <a:cubicBezTo>
                        <a:pt x="1966" y="168278"/>
                        <a:pt x="2722" y="166162"/>
                        <a:pt x="3326" y="164347"/>
                      </a:cubicBezTo>
                      <a:lnTo>
                        <a:pt x="8920" y="149077"/>
                      </a:lnTo>
                      <a:cubicBezTo>
                        <a:pt x="10584" y="147867"/>
                        <a:pt x="11340" y="146204"/>
                        <a:pt x="11490" y="144390"/>
                      </a:cubicBezTo>
                      <a:cubicBezTo>
                        <a:pt x="11642" y="142424"/>
                        <a:pt x="12095" y="140459"/>
                        <a:pt x="12851" y="138493"/>
                      </a:cubicBezTo>
                      <a:lnTo>
                        <a:pt x="20411" y="119897"/>
                      </a:lnTo>
                      <a:cubicBezTo>
                        <a:pt x="21469" y="115663"/>
                        <a:pt x="22981" y="111581"/>
                        <a:pt x="24645" y="107499"/>
                      </a:cubicBezTo>
                      <a:cubicBezTo>
                        <a:pt x="26459" y="103416"/>
                        <a:pt x="27971" y="99334"/>
                        <a:pt x="29483" y="95252"/>
                      </a:cubicBezTo>
                      <a:cubicBezTo>
                        <a:pt x="29634" y="94345"/>
                        <a:pt x="29936" y="93135"/>
                        <a:pt x="30541" y="91472"/>
                      </a:cubicBezTo>
                      <a:cubicBezTo>
                        <a:pt x="31146" y="89809"/>
                        <a:pt x="31751" y="88146"/>
                        <a:pt x="32507" y="86331"/>
                      </a:cubicBezTo>
                      <a:cubicBezTo>
                        <a:pt x="33111" y="84517"/>
                        <a:pt x="33867" y="82703"/>
                        <a:pt x="34472" y="81040"/>
                      </a:cubicBezTo>
                      <a:cubicBezTo>
                        <a:pt x="35077" y="79377"/>
                        <a:pt x="35530" y="77865"/>
                        <a:pt x="35681" y="76806"/>
                      </a:cubicBezTo>
                      <a:cubicBezTo>
                        <a:pt x="35984" y="74690"/>
                        <a:pt x="36740" y="72875"/>
                        <a:pt x="37949" y="71515"/>
                      </a:cubicBezTo>
                      <a:cubicBezTo>
                        <a:pt x="38554" y="70305"/>
                        <a:pt x="39310" y="68642"/>
                        <a:pt x="39915" y="66374"/>
                      </a:cubicBezTo>
                      <a:cubicBezTo>
                        <a:pt x="40520" y="64106"/>
                        <a:pt x="41125" y="61989"/>
                        <a:pt x="41881" y="60175"/>
                      </a:cubicBezTo>
                      <a:lnTo>
                        <a:pt x="64711" y="0"/>
                      </a:lnTo>
                      <a:close/>
                    </a:path>
                  </a:pathLst>
                </a:custGeom>
                <a:solidFill>
                  <a:srgbClr val="221F1F"/>
                </a:solidFill>
                <a:ln w="1511"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ECB9723-7773-1348-BA7B-441C02C4779C}"/>
                    </a:ext>
                  </a:extLst>
                </p:cNvPr>
                <p:cNvSpPr/>
                <p:nvPr/>
              </p:nvSpPr>
              <p:spPr>
                <a:xfrm>
                  <a:off x="5985750" y="5542306"/>
                  <a:ext cx="176168" cy="177198"/>
                </a:xfrm>
                <a:custGeom>
                  <a:avLst/>
                  <a:gdLst>
                    <a:gd name="connsiteX0" fmla="*/ 86180 w 176168"/>
                    <a:gd name="connsiteY0" fmla="*/ 95554 h 177198"/>
                    <a:gd name="connsiteX1" fmla="*/ 83005 w 176168"/>
                    <a:gd name="connsiteY1" fmla="*/ 94345 h 177198"/>
                    <a:gd name="connsiteX2" fmla="*/ 79830 w 176168"/>
                    <a:gd name="connsiteY2" fmla="*/ 93135 h 177198"/>
                    <a:gd name="connsiteX3" fmla="*/ 75294 w 176168"/>
                    <a:gd name="connsiteY3" fmla="*/ 91321 h 177198"/>
                    <a:gd name="connsiteX4" fmla="*/ 73933 w 176168"/>
                    <a:gd name="connsiteY4" fmla="*/ 90867 h 177198"/>
                    <a:gd name="connsiteX5" fmla="*/ 72573 w 176168"/>
                    <a:gd name="connsiteY5" fmla="*/ 90414 h 177198"/>
                    <a:gd name="connsiteX6" fmla="*/ 68944 w 176168"/>
                    <a:gd name="connsiteY6" fmla="*/ 97671 h 177198"/>
                    <a:gd name="connsiteX7" fmla="*/ 63501 w 176168"/>
                    <a:gd name="connsiteY7" fmla="*/ 107650 h 177198"/>
                    <a:gd name="connsiteX8" fmla="*/ 56698 w 176168"/>
                    <a:gd name="connsiteY8" fmla="*/ 119896 h 177198"/>
                    <a:gd name="connsiteX9" fmla="*/ 50045 w 176168"/>
                    <a:gd name="connsiteY9" fmla="*/ 131841 h 177198"/>
                    <a:gd name="connsiteX10" fmla="*/ 45509 w 176168"/>
                    <a:gd name="connsiteY10" fmla="*/ 140761 h 177198"/>
                    <a:gd name="connsiteX11" fmla="*/ 41125 w 176168"/>
                    <a:gd name="connsiteY11" fmla="*/ 147263 h 177198"/>
                    <a:gd name="connsiteX12" fmla="*/ 29936 w 176168"/>
                    <a:gd name="connsiteY12" fmla="*/ 167371 h 177198"/>
                    <a:gd name="connsiteX13" fmla="*/ 24947 w 176168"/>
                    <a:gd name="connsiteY13" fmla="*/ 177199 h 177198"/>
                    <a:gd name="connsiteX14" fmla="*/ 19957 w 176168"/>
                    <a:gd name="connsiteY14" fmla="*/ 175384 h 177198"/>
                    <a:gd name="connsiteX15" fmla="*/ 17085 w 176168"/>
                    <a:gd name="connsiteY15" fmla="*/ 173721 h 177198"/>
                    <a:gd name="connsiteX16" fmla="*/ 13759 w 176168"/>
                    <a:gd name="connsiteY16" fmla="*/ 171907 h 177198"/>
                    <a:gd name="connsiteX17" fmla="*/ 7862 w 176168"/>
                    <a:gd name="connsiteY17" fmla="*/ 169639 h 177198"/>
                    <a:gd name="connsiteX18" fmla="*/ 2419 w 176168"/>
                    <a:gd name="connsiteY18" fmla="*/ 167976 h 177198"/>
                    <a:gd name="connsiteX19" fmla="*/ 0 w 176168"/>
                    <a:gd name="connsiteY19" fmla="*/ 166766 h 177198"/>
                    <a:gd name="connsiteX20" fmla="*/ 1512 w 176168"/>
                    <a:gd name="connsiteY20" fmla="*/ 163440 h 177198"/>
                    <a:gd name="connsiteX21" fmla="*/ 3326 w 176168"/>
                    <a:gd name="connsiteY21" fmla="*/ 159963 h 177198"/>
                    <a:gd name="connsiteX22" fmla="*/ 6048 w 176168"/>
                    <a:gd name="connsiteY22" fmla="*/ 153159 h 177198"/>
                    <a:gd name="connsiteX23" fmla="*/ 9979 w 176168"/>
                    <a:gd name="connsiteY23" fmla="*/ 143936 h 177198"/>
                    <a:gd name="connsiteX24" fmla="*/ 14515 w 176168"/>
                    <a:gd name="connsiteY24" fmla="*/ 134260 h 177198"/>
                    <a:gd name="connsiteX25" fmla="*/ 18899 w 176168"/>
                    <a:gd name="connsiteY25" fmla="*/ 126095 h 177198"/>
                    <a:gd name="connsiteX26" fmla="*/ 21469 w 176168"/>
                    <a:gd name="connsiteY26" fmla="*/ 120501 h 177198"/>
                    <a:gd name="connsiteX27" fmla="*/ 24191 w 176168"/>
                    <a:gd name="connsiteY27" fmla="*/ 113849 h 177198"/>
                    <a:gd name="connsiteX28" fmla="*/ 25703 w 176168"/>
                    <a:gd name="connsiteY28" fmla="*/ 110976 h 177198"/>
                    <a:gd name="connsiteX29" fmla="*/ 28122 w 176168"/>
                    <a:gd name="connsiteY29" fmla="*/ 106138 h 177198"/>
                    <a:gd name="connsiteX30" fmla="*/ 32960 w 176168"/>
                    <a:gd name="connsiteY30" fmla="*/ 96461 h 177198"/>
                    <a:gd name="connsiteX31" fmla="*/ 37798 w 176168"/>
                    <a:gd name="connsiteY31" fmla="*/ 86936 h 177198"/>
                    <a:gd name="connsiteX32" fmla="*/ 40218 w 176168"/>
                    <a:gd name="connsiteY32" fmla="*/ 81947 h 177198"/>
                    <a:gd name="connsiteX33" fmla="*/ 41881 w 176168"/>
                    <a:gd name="connsiteY33" fmla="*/ 77865 h 177198"/>
                    <a:gd name="connsiteX34" fmla="*/ 44753 w 176168"/>
                    <a:gd name="connsiteY34" fmla="*/ 71061 h 177198"/>
                    <a:gd name="connsiteX35" fmla="*/ 47777 w 176168"/>
                    <a:gd name="connsiteY35" fmla="*/ 64560 h 177198"/>
                    <a:gd name="connsiteX36" fmla="*/ 49743 w 176168"/>
                    <a:gd name="connsiteY36" fmla="*/ 60780 h 177198"/>
                    <a:gd name="connsiteX37" fmla="*/ 54127 w 176168"/>
                    <a:gd name="connsiteY37" fmla="*/ 53220 h 177198"/>
                    <a:gd name="connsiteX38" fmla="*/ 57454 w 176168"/>
                    <a:gd name="connsiteY38" fmla="*/ 46567 h 177198"/>
                    <a:gd name="connsiteX39" fmla="*/ 60326 w 176168"/>
                    <a:gd name="connsiteY39" fmla="*/ 39613 h 177198"/>
                    <a:gd name="connsiteX40" fmla="*/ 63350 w 176168"/>
                    <a:gd name="connsiteY40" fmla="*/ 30692 h 177198"/>
                    <a:gd name="connsiteX41" fmla="*/ 65467 w 176168"/>
                    <a:gd name="connsiteY41" fmla="*/ 26156 h 177198"/>
                    <a:gd name="connsiteX42" fmla="*/ 69398 w 176168"/>
                    <a:gd name="connsiteY42" fmla="*/ 19050 h 177198"/>
                    <a:gd name="connsiteX43" fmla="*/ 73329 w 176168"/>
                    <a:gd name="connsiteY43" fmla="*/ 11944 h 177198"/>
                    <a:gd name="connsiteX44" fmla="*/ 75748 w 176168"/>
                    <a:gd name="connsiteY44" fmla="*/ 7560 h 177198"/>
                    <a:gd name="connsiteX45" fmla="*/ 77411 w 176168"/>
                    <a:gd name="connsiteY45" fmla="*/ 4989 h 177198"/>
                    <a:gd name="connsiteX46" fmla="*/ 78772 w 176168"/>
                    <a:gd name="connsiteY46" fmla="*/ 1512 h 177198"/>
                    <a:gd name="connsiteX47" fmla="*/ 80889 w 176168"/>
                    <a:gd name="connsiteY47" fmla="*/ 0 h 177198"/>
                    <a:gd name="connsiteX48" fmla="*/ 107045 w 176168"/>
                    <a:gd name="connsiteY48" fmla="*/ 13154 h 177198"/>
                    <a:gd name="connsiteX49" fmla="*/ 124735 w 176168"/>
                    <a:gd name="connsiteY49" fmla="*/ 21772 h 177198"/>
                    <a:gd name="connsiteX50" fmla="*/ 132597 w 176168"/>
                    <a:gd name="connsiteY50" fmla="*/ 25854 h 177198"/>
                    <a:gd name="connsiteX51" fmla="*/ 147262 w 176168"/>
                    <a:gd name="connsiteY51" fmla="*/ 33867 h 177198"/>
                    <a:gd name="connsiteX52" fmla="*/ 160114 w 176168"/>
                    <a:gd name="connsiteY52" fmla="*/ 39613 h 177198"/>
                    <a:gd name="connsiteX53" fmla="*/ 176140 w 176168"/>
                    <a:gd name="connsiteY53" fmla="*/ 47626 h 177198"/>
                    <a:gd name="connsiteX54" fmla="*/ 174477 w 176168"/>
                    <a:gd name="connsiteY54" fmla="*/ 52767 h 177198"/>
                    <a:gd name="connsiteX55" fmla="*/ 171302 w 176168"/>
                    <a:gd name="connsiteY55" fmla="*/ 57151 h 177198"/>
                    <a:gd name="connsiteX56" fmla="*/ 166313 w 176168"/>
                    <a:gd name="connsiteY56" fmla="*/ 66979 h 177198"/>
                    <a:gd name="connsiteX57" fmla="*/ 164499 w 176168"/>
                    <a:gd name="connsiteY57" fmla="*/ 66071 h 177198"/>
                    <a:gd name="connsiteX58" fmla="*/ 158300 w 176168"/>
                    <a:gd name="connsiteY58" fmla="*/ 63955 h 177198"/>
                    <a:gd name="connsiteX59" fmla="*/ 152252 w 176168"/>
                    <a:gd name="connsiteY59" fmla="*/ 61536 h 177198"/>
                    <a:gd name="connsiteX60" fmla="*/ 143785 w 176168"/>
                    <a:gd name="connsiteY60" fmla="*/ 57302 h 177198"/>
                    <a:gd name="connsiteX61" fmla="*/ 135016 w 176168"/>
                    <a:gd name="connsiteY61" fmla="*/ 53674 h 177198"/>
                    <a:gd name="connsiteX62" fmla="*/ 112337 w 176168"/>
                    <a:gd name="connsiteY62" fmla="*/ 43846 h 177198"/>
                    <a:gd name="connsiteX63" fmla="*/ 106591 w 176168"/>
                    <a:gd name="connsiteY63" fmla="*/ 40822 h 177198"/>
                    <a:gd name="connsiteX64" fmla="*/ 100241 w 176168"/>
                    <a:gd name="connsiteY64" fmla="*/ 38252 h 177198"/>
                    <a:gd name="connsiteX65" fmla="*/ 98276 w 176168"/>
                    <a:gd name="connsiteY65" fmla="*/ 42334 h 177198"/>
                    <a:gd name="connsiteX66" fmla="*/ 96310 w 176168"/>
                    <a:gd name="connsiteY66" fmla="*/ 46719 h 177198"/>
                    <a:gd name="connsiteX67" fmla="*/ 92682 w 176168"/>
                    <a:gd name="connsiteY67" fmla="*/ 54279 h 177198"/>
                    <a:gd name="connsiteX68" fmla="*/ 89053 w 176168"/>
                    <a:gd name="connsiteY68" fmla="*/ 61838 h 177198"/>
                    <a:gd name="connsiteX69" fmla="*/ 86785 w 176168"/>
                    <a:gd name="connsiteY69" fmla="*/ 69398 h 177198"/>
                    <a:gd name="connsiteX70" fmla="*/ 88751 w 176168"/>
                    <a:gd name="connsiteY70" fmla="*/ 70607 h 177198"/>
                    <a:gd name="connsiteX71" fmla="*/ 92530 w 176168"/>
                    <a:gd name="connsiteY71" fmla="*/ 72724 h 177198"/>
                    <a:gd name="connsiteX72" fmla="*/ 96462 w 176168"/>
                    <a:gd name="connsiteY72" fmla="*/ 74690 h 177198"/>
                    <a:gd name="connsiteX73" fmla="*/ 98427 w 176168"/>
                    <a:gd name="connsiteY73" fmla="*/ 75748 h 177198"/>
                    <a:gd name="connsiteX74" fmla="*/ 100846 w 176168"/>
                    <a:gd name="connsiteY74" fmla="*/ 76958 h 177198"/>
                    <a:gd name="connsiteX75" fmla="*/ 102812 w 176168"/>
                    <a:gd name="connsiteY75" fmla="*/ 78318 h 177198"/>
                    <a:gd name="connsiteX76" fmla="*/ 108859 w 176168"/>
                    <a:gd name="connsiteY76" fmla="*/ 82098 h 177198"/>
                    <a:gd name="connsiteX77" fmla="*/ 115361 w 176168"/>
                    <a:gd name="connsiteY77" fmla="*/ 84820 h 177198"/>
                    <a:gd name="connsiteX78" fmla="*/ 121106 w 176168"/>
                    <a:gd name="connsiteY78" fmla="*/ 87541 h 177198"/>
                    <a:gd name="connsiteX79" fmla="*/ 122467 w 176168"/>
                    <a:gd name="connsiteY79" fmla="*/ 87995 h 177198"/>
                    <a:gd name="connsiteX80" fmla="*/ 123676 w 176168"/>
                    <a:gd name="connsiteY80" fmla="*/ 88751 h 177198"/>
                    <a:gd name="connsiteX81" fmla="*/ 123676 w 176168"/>
                    <a:gd name="connsiteY81" fmla="*/ 90716 h 177198"/>
                    <a:gd name="connsiteX82" fmla="*/ 122467 w 176168"/>
                    <a:gd name="connsiteY82" fmla="*/ 93135 h 177198"/>
                    <a:gd name="connsiteX83" fmla="*/ 120803 w 176168"/>
                    <a:gd name="connsiteY83" fmla="*/ 97066 h 177198"/>
                    <a:gd name="connsiteX84" fmla="*/ 119292 w 176168"/>
                    <a:gd name="connsiteY84" fmla="*/ 99939 h 177198"/>
                    <a:gd name="connsiteX85" fmla="*/ 117780 w 176168"/>
                    <a:gd name="connsiteY85" fmla="*/ 102812 h 177198"/>
                    <a:gd name="connsiteX86" fmla="*/ 115965 w 176168"/>
                    <a:gd name="connsiteY86" fmla="*/ 105835 h 177198"/>
                    <a:gd name="connsiteX87" fmla="*/ 115058 w 176168"/>
                    <a:gd name="connsiteY87" fmla="*/ 107650 h 177198"/>
                    <a:gd name="connsiteX88" fmla="*/ 113546 w 176168"/>
                    <a:gd name="connsiteY88" fmla="*/ 108557 h 177198"/>
                    <a:gd name="connsiteX89" fmla="*/ 112337 w 176168"/>
                    <a:gd name="connsiteY89" fmla="*/ 108103 h 177198"/>
                    <a:gd name="connsiteX90" fmla="*/ 106591 w 176168"/>
                    <a:gd name="connsiteY90" fmla="*/ 105382 h 177198"/>
                    <a:gd name="connsiteX91" fmla="*/ 98729 w 176168"/>
                    <a:gd name="connsiteY91" fmla="*/ 101300 h 177198"/>
                    <a:gd name="connsiteX92" fmla="*/ 86180 w 176168"/>
                    <a:gd name="connsiteY92" fmla="*/ 95554 h 17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76168" h="177198">
                      <a:moveTo>
                        <a:pt x="86180" y="95554"/>
                      </a:moveTo>
                      <a:cubicBezTo>
                        <a:pt x="85273" y="95403"/>
                        <a:pt x="84215" y="94949"/>
                        <a:pt x="83005" y="94345"/>
                      </a:cubicBezTo>
                      <a:cubicBezTo>
                        <a:pt x="81796" y="93740"/>
                        <a:pt x="80737" y="93286"/>
                        <a:pt x="79830" y="93135"/>
                      </a:cubicBezTo>
                      <a:lnTo>
                        <a:pt x="75294" y="91321"/>
                      </a:lnTo>
                      <a:cubicBezTo>
                        <a:pt x="74841" y="91170"/>
                        <a:pt x="74387" y="91018"/>
                        <a:pt x="73933" y="90867"/>
                      </a:cubicBezTo>
                      <a:cubicBezTo>
                        <a:pt x="73329" y="90716"/>
                        <a:pt x="72875" y="90565"/>
                        <a:pt x="72573" y="90414"/>
                      </a:cubicBezTo>
                      <a:cubicBezTo>
                        <a:pt x="71666" y="93286"/>
                        <a:pt x="70456" y="95705"/>
                        <a:pt x="68944" y="97671"/>
                      </a:cubicBezTo>
                      <a:cubicBezTo>
                        <a:pt x="67432" y="99637"/>
                        <a:pt x="65769" y="102963"/>
                        <a:pt x="63501" y="107650"/>
                      </a:cubicBezTo>
                      <a:cubicBezTo>
                        <a:pt x="61385" y="112337"/>
                        <a:pt x="59117" y="116419"/>
                        <a:pt x="56698" y="119896"/>
                      </a:cubicBezTo>
                      <a:cubicBezTo>
                        <a:pt x="54278" y="123223"/>
                        <a:pt x="52010" y="127305"/>
                        <a:pt x="50045" y="131841"/>
                      </a:cubicBezTo>
                      <a:cubicBezTo>
                        <a:pt x="48836" y="134713"/>
                        <a:pt x="47324" y="137586"/>
                        <a:pt x="45509" y="140761"/>
                      </a:cubicBezTo>
                      <a:cubicBezTo>
                        <a:pt x="43695" y="143936"/>
                        <a:pt x="42183" y="146053"/>
                        <a:pt x="41125" y="147263"/>
                      </a:cubicBezTo>
                      <a:lnTo>
                        <a:pt x="29936" y="167371"/>
                      </a:lnTo>
                      <a:lnTo>
                        <a:pt x="24947" y="177199"/>
                      </a:lnTo>
                      <a:cubicBezTo>
                        <a:pt x="22679" y="176443"/>
                        <a:pt x="21016" y="175989"/>
                        <a:pt x="19957" y="175384"/>
                      </a:cubicBezTo>
                      <a:cubicBezTo>
                        <a:pt x="19051" y="174931"/>
                        <a:pt x="17992" y="174326"/>
                        <a:pt x="17085" y="173721"/>
                      </a:cubicBezTo>
                      <a:cubicBezTo>
                        <a:pt x="16178" y="173117"/>
                        <a:pt x="15119" y="172512"/>
                        <a:pt x="13759" y="171907"/>
                      </a:cubicBezTo>
                      <a:cubicBezTo>
                        <a:pt x="12549" y="171302"/>
                        <a:pt x="10584" y="170546"/>
                        <a:pt x="7862" y="169639"/>
                      </a:cubicBezTo>
                      <a:cubicBezTo>
                        <a:pt x="4838" y="168883"/>
                        <a:pt x="3024" y="168278"/>
                        <a:pt x="2419" y="167976"/>
                      </a:cubicBezTo>
                      <a:cubicBezTo>
                        <a:pt x="1814" y="167674"/>
                        <a:pt x="907" y="167220"/>
                        <a:pt x="0" y="166766"/>
                      </a:cubicBezTo>
                      <a:cubicBezTo>
                        <a:pt x="907" y="164952"/>
                        <a:pt x="1361" y="163894"/>
                        <a:pt x="1512" y="163440"/>
                      </a:cubicBezTo>
                      <a:cubicBezTo>
                        <a:pt x="1663" y="162986"/>
                        <a:pt x="2268" y="161928"/>
                        <a:pt x="3326" y="159963"/>
                      </a:cubicBezTo>
                      <a:cubicBezTo>
                        <a:pt x="3931" y="158300"/>
                        <a:pt x="4838" y="156032"/>
                        <a:pt x="6048" y="153159"/>
                      </a:cubicBezTo>
                      <a:cubicBezTo>
                        <a:pt x="7257" y="150286"/>
                        <a:pt x="8618" y="147111"/>
                        <a:pt x="9979" y="143936"/>
                      </a:cubicBezTo>
                      <a:cubicBezTo>
                        <a:pt x="11340" y="140610"/>
                        <a:pt x="12851" y="137435"/>
                        <a:pt x="14515" y="134260"/>
                      </a:cubicBezTo>
                      <a:cubicBezTo>
                        <a:pt x="16178" y="131085"/>
                        <a:pt x="17539" y="128363"/>
                        <a:pt x="18899" y="126095"/>
                      </a:cubicBezTo>
                      <a:cubicBezTo>
                        <a:pt x="19655" y="124583"/>
                        <a:pt x="20562" y="122618"/>
                        <a:pt x="21469" y="120501"/>
                      </a:cubicBezTo>
                      <a:cubicBezTo>
                        <a:pt x="22377" y="118384"/>
                        <a:pt x="23284" y="116117"/>
                        <a:pt x="24191" y="113849"/>
                      </a:cubicBezTo>
                      <a:cubicBezTo>
                        <a:pt x="24342" y="112941"/>
                        <a:pt x="24796" y="112034"/>
                        <a:pt x="25703" y="110976"/>
                      </a:cubicBezTo>
                      <a:cubicBezTo>
                        <a:pt x="25854" y="110825"/>
                        <a:pt x="26610" y="109162"/>
                        <a:pt x="28122" y="106138"/>
                      </a:cubicBezTo>
                      <a:cubicBezTo>
                        <a:pt x="29634" y="103114"/>
                        <a:pt x="31297" y="99939"/>
                        <a:pt x="32960" y="96461"/>
                      </a:cubicBezTo>
                      <a:cubicBezTo>
                        <a:pt x="34775" y="92984"/>
                        <a:pt x="36286" y="89809"/>
                        <a:pt x="37798" y="86936"/>
                      </a:cubicBezTo>
                      <a:cubicBezTo>
                        <a:pt x="39310" y="84064"/>
                        <a:pt x="40066" y="82400"/>
                        <a:pt x="40218" y="81947"/>
                      </a:cubicBezTo>
                      <a:cubicBezTo>
                        <a:pt x="40520" y="81342"/>
                        <a:pt x="41125" y="79981"/>
                        <a:pt x="41881" y="77865"/>
                      </a:cubicBezTo>
                      <a:cubicBezTo>
                        <a:pt x="42636" y="75748"/>
                        <a:pt x="43695" y="73480"/>
                        <a:pt x="44753" y="71061"/>
                      </a:cubicBezTo>
                      <a:cubicBezTo>
                        <a:pt x="45812" y="68642"/>
                        <a:pt x="46870" y="66525"/>
                        <a:pt x="47777" y="64560"/>
                      </a:cubicBezTo>
                      <a:cubicBezTo>
                        <a:pt x="48684" y="62594"/>
                        <a:pt x="49440" y="61385"/>
                        <a:pt x="49743" y="60780"/>
                      </a:cubicBezTo>
                      <a:cubicBezTo>
                        <a:pt x="51406" y="57907"/>
                        <a:pt x="52766" y="55488"/>
                        <a:pt x="54127" y="53220"/>
                      </a:cubicBezTo>
                      <a:cubicBezTo>
                        <a:pt x="55337" y="50952"/>
                        <a:pt x="56546" y="48684"/>
                        <a:pt x="57454" y="46567"/>
                      </a:cubicBezTo>
                      <a:cubicBezTo>
                        <a:pt x="58361" y="44451"/>
                        <a:pt x="59419" y="42032"/>
                        <a:pt x="60326" y="39613"/>
                      </a:cubicBezTo>
                      <a:cubicBezTo>
                        <a:pt x="61233" y="37194"/>
                        <a:pt x="62292" y="34170"/>
                        <a:pt x="63350" y="30692"/>
                      </a:cubicBezTo>
                      <a:cubicBezTo>
                        <a:pt x="63501" y="29785"/>
                        <a:pt x="64257" y="28273"/>
                        <a:pt x="65467" y="26156"/>
                      </a:cubicBezTo>
                      <a:cubicBezTo>
                        <a:pt x="66676" y="24040"/>
                        <a:pt x="68037" y="21621"/>
                        <a:pt x="69398" y="19050"/>
                      </a:cubicBezTo>
                      <a:cubicBezTo>
                        <a:pt x="70759" y="16480"/>
                        <a:pt x="72119" y="14061"/>
                        <a:pt x="73329" y="11944"/>
                      </a:cubicBezTo>
                      <a:cubicBezTo>
                        <a:pt x="74538" y="9828"/>
                        <a:pt x="75294" y="8316"/>
                        <a:pt x="75748" y="7560"/>
                      </a:cubicBezTo>
                      <a:cubicBezTo>
                        <a:pt x="76201" y="6653"/>
                        <a:pt x="76806" y="5745"/>
                        <a:pt x="77411" y="4989"/>
                      </a:cubicBezTo>
                      <a:cubicBezTo>
                        <a:pt x="78016" y="4233"/>
                        <a:pt x="78469" y="3024"/>
                        <a:pt x="78772" y="1512"/>
                      </a:cubicBezTo>
                      <a:lnTo>
                        <a:pt x="80889" y="0"/>
                      </a:lnTo>
                      <a:lnTo>
                        <a:pt x="107045" y="13154"/>
                      </a:lnTo>
                      <a:cubicBezTo>
                        <a:pt x="115512" y="17387"/>
                        <a:pt x="121408" y="20260"/>
                        <a:pt x="124735" y="21772"/>
                      </a:cubicBezTo>
                      <a:cubicBezTo>
                        <a:pt x="127910" y="23284"/>
                        <a:pt x="130631" y="24644"/>
                        <a:pt x="132597" y="25854"/>
                      </a:cubicBezTo>
                      <a:cubicBezTo>
                        <a:pt x="138040" y="29029"/>
                        <a:pt x="142878" y="31751"/>
                        <a:pt x="147262" y="33867"/>
                      </a:cubicBezTo>
                      <a:cubicBezTo>
                        <a:pt x="151647" y="35984"/>
                        <a:pt x="155881" y="37950"/>
                        <a:pt x="160114" y="39613"/>
                      </a:cubicBezTo>
                      <a:lnTo>
                        <a:pt x="176140" y="47626"/>
                      </a:lnTo>
                      <a:cubicBezTo>
                        <a:pt x="176292" y="49591"/>
                        <a:pt x="175838" y="51406"/>
                        <a:pt x="174477" y="52767"/>
                      </a:cubicBezTo>
                      <a:cubicBezTo>
                        <a:pt x="173117" y="54127"/>
                        <a:pt x="172058" y="55639"/>
                        <a:pt x="171302" y="57151"/>
                      </a:cubicBezTo>
                      <a:lnTo>
                        <a:pt x="166313" y="66979"/>
                      </a:lnTo>
                      <a:lnTo>
                        <a:pt x="164499" y="66071"/>
                      </a:lnTo>
                      <a:cubicBezTo>
                        <a:pt x="162684" y="64862"/>
                        <a:pt x="160567" y="64106"/>
                        <a:pt x="158300" y="63955"/>
                      </a:cubicBezTo>
                      <a:cubicBezTo>
                        <a:pt x="156032" y="63652"/>
                        <a:pt x="154066" y="62896"/>
                        <a:pt x="152252" y="61536"/>
                      </a:cubicBezTo>
                      <a:cubicBezTo>
                        <a:pt x="150286" y="60024"/>
                        <a:pt x="147565" y="58663"/>
                        <a:pt x="143785" y="57302"/>
                      </a:cubicBezTo>
                      <a:cubicBezTo>
                        <a:pt x="140156" y="55942"/>
                        <a:pt x="137284" y="54732"/>
                        <a:pt x="135016" y="53674"/>
                      </a:cubicBezTo>
                      <a:lnTo>
                        <a:pt x="112337" y="43846"/>
                      </a:lnTo>
                      <a:cubicBezTo>
                        <a:pt x="110371" y="42939"/>
                        <a:pt x="108557" y="41881"/>
                        <a:pt x="106591" y="40822"/>
                      </a:cubicBezTo>
                      <a:cubicBezTo>
                        <a:pt x="104777" y="39764"/>
                        <a:pt x="102660" y="38857"/>
                        <a:pt x="100241" y="38252"/>
                      </a:cubicBezTo>
                      <a:cubicBezTo>
                        <a:pt x="99334" y="40066"/>
                        <a:pt x="98729" y="41427"/>
                        <a:pt x="98276" y="42334"/>
                      </a:cubicBezTo>
                      <a:cubicBezTo>
                        <a:pt x="97822" y="43392"/>
                        <a:pt x="97217" y="44753"/>
                        <a:pt x="96310" y="46719"/>
                      </a:cubicBezTo>
                      <a:cubicBezTo>
                        <a:pt x="95403" y="48987"/>
                        <a:pt x="94194" y="51406"/>
                        <a:pt x="92682" y="54279"/>
                      </a:cubicBezTo>
                      <a:cubicBezTo>
                        <a:pt x="91170" y="57151"/>
                        <a:pt x="89960" y="59721"/>
                        <a:pt x="89053" y="61838"/>
                      </a:cubicBezTo>
                      <a:lnTo>
                        <a:pt x="86785" y="69398"/>
                      </a:lnTo>
                      <a:cubicBezTo>
                        <a:pt x="86936" y="69549"/>
                        <a:pt x="87692" y="69851"/>
                        <a:pt x="88751" y="70607"/>
                      </a:cubicBezTo>
                      <a:cubicBezTo>
                        <a:pt x="89809" y="71212"/>
                        <a:pt x="91170" y="71968"/>
                        <a:pt x="92530" y="72724"/>
                      </a:cubicBezTo>
                      <a:cubicBezTo>
                        <a:pt x="94042" y="73480"/>
                        <a:pt x="95252" y="74085"/>
                        <a:pt x="96462" y="74690"/>
                      </a:cubicBezTo>
                      <a:cubicBezTo>
                        <a:pt x="97671" y="75294"/>
                        <a:pt x="98276" y="75597"/>
                        <a:pt x="98427" y="75748"/>
                      </a:cubicBezTo>
                      <a:cubicBezTo>
                        <a:pt x="99485" y="76050"/>
                        <a:pt x="100241" y="76504"/>
                        <a:pt x="100846" y="76958"/>
                      </a:cubicBezTo>
                      <a:cubicBezTo>
                        <a:pt x="101451" y="77562"/>
                        <a:pt x="102056" y="78016"/>
                        <a:pt x="102812" y="78318"/>
                      </a:cubicBezTo>
                      <a:lnTo>
                        <a:pt x="108859" y="82098"/>
                      </a:lnTo>
                      <a:cubicBezTo>
                        <a:pt x="110825" y="82854"/>
                        <a:pt x="113093" y="83761"/>
                        <a:pt x="115361" y="84820"/>
                      </a:cubicBezTo>
                      <a:cubicBezTo>
                        <a:pt x="117629" y="85878"/>
                        <a:pt x="119594" y="86785"/>
                        <a:pt x="121106" y="87541"/>
                      </a:cubicBezTo>
                      <a:cubicBezTo>
                        <a:pt x="121559" y="87692"/>
                        <a:pt x="122013" y="87843"/>
                        <a:pt x="122467" y="87995"/>
                      </a:cubicBezTo>
                      <a:cubicBezTo>
                        <a:pt x="123071" y="88146"/>
                        <a:pt x="123374" y="88448"/>
                        <a:pt x="123676" y="88751"/>
                      </a:cubicBezTo>
                      <a:cubicBezTo>
                        <a:pt x="123979" y="89204"/>
                        <a:pt x="123979" y="89809"/>
                        <a:pt x="123676" y="90716"/>
                      </a:cubicBezTo>
                      <a:cubicBezTo>
                        <a:pt x="123374" y="91623"/>
                        <a:pt x="123071" y="92530"/>
                        <a:pt x="122467" y="93135"/>
                      </a:cubicBezTo>
                      <a:lnTo>
                        <a:pt x="120803" y="97066"/>
                      </a:lnTo>
                      <a:cubicBezTo>
                        <a:pt x="120652" y="97973"/>
                        <a:pt x="120047" y="98881"/>
                        <a:pt x="119292" y="99939"/>
                      </a:cubicBezTo>
                      <a:cubicBezTo>
                        <a:pt x="118536" y="100997"/>
                        <a:pt x="118082" y="101904"/>
                        <a:pt x="117780" y="102812"/>
                      </a:cubicBezTo>
                      <a:lnTo>
                        <a:pt x="115965" y="105835"/>
                      </a:lnTo>
                      <a:lnTo>
                        <a:pt x="115058" y="107650"/>
                      </a:lnTo>
                      <a:cubicBezTo>
                        <a:pt x="113849" y="108103"/>
                        <a:pt x="113395" y="108255"/>
                        <a:pt x="113546" y="108557"/>
                      </a:cubicBezTo>
                      <a:cubicBezTo>
                        <a:pt x="113697" y="108708"/>
                        <a:pt x="113244" y="108557"/>
                        <a:pt x="112337" y="108103"/>
                      </a:cubicBezTo>
                      <a:cubicBezTo>
                        <a:pt x="111127" y="107499"/>
                        <a:pt x="109313" y="106591"/>
                        <a:pt x="106591" y="105382"/>
                      </a:cubicBezTo>
                      <a:cubicBezTo>
                        <a:pt x="103870" y="104172"/>
                        <a:pt x="101300" y="102812"/>
                        <a:pt x="98729" y="101300"/>
                      </a:cubicBezTo>
                      <a:lnTo>
                        <a:pt x="86180" y="95554"/>
                      </a:lnTo>
                      <a:close/>
                    </a:path>
                  </a:pathLst>
                </a:custGeom>
                <a:solidFill>
                  <a:srgbClr val="221F1F"/>
                </a:solidFill>
                <a:ln w="1511" cap="flat">
                  <a:noFill/>
                  <a:prstDash val="solid"/>
                  <a:miter/>
                </a:ln>
              </p:spPr>
              <p:txBody>
                <a:bodyPr rtlCol="0" anchor="ctr"/>
                <a:lstStyle/>
                <a:p>
                  <a:endParaRPr lang="en-US"/>
                </a:p>
              </p:txBody>
            </p:sp>
          </p:grpSp>
          <p:sp>
            <p:nvSpPr>
              <p:cNvPr id="81" name="Oval 80">
                <a:extLst>
                  <a:ext uri="{FF2B5EF4-FFF2-40B4-BE49-F238E27FC236}">
                    <a16:creationId xmlns:a16="http://schemas.microsoft.com/office/drawing/2014/main" id="{DEC52676-B5F4-7A47-B9B3-5DAC9EA99B9A}"/>
                  </a:ext>
                </a:extLst>
              </p:cNvPr>
              <p:cNvSpPr/>
              <p:nvPr/>
            </p:nvSpPr>
            <p:spPr>
              <a:xfrm>
                <a:off x="3689022" y="6204459"/>
                <a:ext cx="282064" cy="554735"/>
              </a:xfrm>
              <a:prstGeom prst="ellipse">
                <a:avLst/>
              </a:prstGeom>
              <a:solidFill>
                <a:srgbClr val="22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a:extLst>
                  <a:ext uri="{FF2B5EF4-FFF2-40B4-BE49-F238E27FC236}">
                    <a16:creationId xmlns:a16="http://schemas.microsoft.com/office/drawing/2014/main" id="{00279698-295C-BF49-945A-229F16520B1E}"/>
                  </a:ext>
                </a:extLst>
              </p:cNvPr>
              <p:cNvSpPr/>
              <p:nvPr/>
            </p:nvSpPr>
            <p:spPr>
              <a:xfrm>
                <a:off x="3463486" y="6204459"/>
                <a:ext cx="589465" cy="597764"/>
              </a:xfrm>
              <a:custGeom>
                <a:avLst/>
                <a:gdLst>
                  <a:gd name="connsiteX0" fmla="*/ 126743 w 128291"/>
                  <a:gd name="connsiteY0" fmla="*/ 17609 h 130097"/>
                  <a:gd name="connsiteX1" fmla="*/ 127046 w 128291"/>
                  <a:gd name="connsiteY1" fmla="*/ 18668 h 130097"/>
                  <a:gd name="connsiteX2" fmla="*/ 128255 w 128291"/>
                  <a:gd name="connsiteY2" fmla="*/ 32426 h 130097"/>
                  <a:gd name="connsiteX3" fmla="*/ 121603 w 128291"/>
                  <a:gd name="connsiteY3" fmla="*/ 66445 h 130097"/>
                  <a:gd name="connsiteX4" fmla="*/ 111624 w 128291"/>
                  <a:gd name="connsiteY4" fmla="*/ 100917 h 130097"/>
                  <a:gd name="connsiteX5" fmla="*/ 108751 w 128291"/>
                  <a:gd name="connsiteY5" fmla="*/ 116943 h 130097"/>
                  <a:gd name="connsiteX6" fmla="*/ 110263 w 128291"/>
                  <a:gd name="connsiteY6" fmla="*/ 130097 h 130097"/>
                  <a:gd name="connsiteX7" fmla="*/ 85770 w 128291"/>
                  <a:gd name="connsiteY7" fmla="*/ 117699 h 130097"/>
                  <a:gd name="connsiteX8" fmla="*/ 55833 w 128291"/>
                  <a:gd name="connsiteY8" fmla="*/ 95020 h 130097"/>
                  <a:gd name="connsiteX9" fmla="*/ 15011 w 128291"/>
                  <a:gd name="connsiteY9" fmla="*/ 51023 h 130097"/>
                  <a:gd name="connsiteX10" fmla="*/ 1101 w 128291"/>
                  <a:gd name="connsiteY10" fmla="*/ 24110 h 130097"/>
                  <a:gd name="connsiteX11" fmla="*/ 345 w 128291"/>
                  <a:gd name="connsiteY11" fmla="*/ 10654 h 130097"/>
                  <a:gd name="connsiteX12" fmla="*/ 5184 w 128291"/>
                  <a:gd name="connsiteY12" fmla="*/ 4304 h 130097"/>
                  <a:gd name="connsiteX13" fmla="*/ 17581 w 128291"/>
                  <a:gd name="connsiteY13" fmla="*/ 7631 h 130097"/>
                  <a:gd name="connsiteX14" fmla="*/ 48727 w 128291"/>
                  <a:gd name="connsiteY14" fmla="*/ 31670 h 130097"/>
                  <a:gd name="connsiteX15" fmla="*/ 68987 w 128291"/>
                  <a:gd name="connsiteY15" fmla="*/ 52837 h 130097"/>
                  <a:gd name="connsiteX16" fmla="*/ 83351 w 128291"/>
                  <a:gd name="connsiteY16" fmla="*/ 71434 h 130097"/>
                  <a:gd name="connsiteX17" fmla="*/ 82897 w 128291"/>
                  <a:gd name="connsiteY17" fmla="*/ 48755 h 130097"/>
                  <a:gd name="connsiteX18" fmla="*/ 87433 w 128291"/>
                  <a:gd name="connsiteY18" fmla="*/ 26681 h 130097"/>
                  <a:gd name="connsiteX19" fmla="*/ 101040 w 128291"/>
                  <a:gd name="connsiteY19" fmla="*/ 3548 h 130097"/>
                  <a:gd name="connsiteX20" fmla="*/ 119940 w 128291"/>
                  <a:gd name="connsiteY20" fmla="*/ 5514 h 130097"/>
                  <a:gd name="connsiteX21" fmla="*/ 126743 w 128291"/>
                  <a:gd name="connsiteY21" fmla="*/ 17609 h 13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91" h="130097">
                    <a:moveTo>
                      <a:pt x="126743" y="17609"/>
                    </a:moveTo>
                    <a:lnTo>
                      <a:pt x="127046" y="18668"/>
                    </a:lnTo>
                    <a:cubicBezTo>
                      <a:pt x="128104" y="22750"/>
                      <a:pt x="128406" y="27286"/>
                      <a:pt x="128255" y="32426"/>
                    </a:cubicBezTo>
                    <a:cubicBezTo>
                      <a:pt x="127953" y="42707"/>
                      <a:pt x="125685" y="54047"/>
                      <a:pt x="121603" y="66445"/>
                    </a:cubicBezTo>
                    <a:cubicBezTo>
                      <a:pt x="117520" y="78843"/>
                      <a:pt x="114194" y="90484"/>
                      <a:pt x="111624" y="100917"/>
                    </a:cubicBezTo>
                    <a:cubicBezTo>
                      <a:pt x="110263" y="106813"/>
                      <a:pt x="109205" y="112105"/>
                      <a:pt x="108751" y="116943"/>
                    </a:cubicBezTo>
                    <a:cubicBezTo>
                      <a:pt x="108297" y="122084"/>
                      <a:pt x="108751" y="126469"/>
                      <a:pt x="110263" y="130097"/>
                    </a:cubicBezTo>
                    <a:cubicBezTo>
                      <a:pt x="103913" y="128434"/>
                      <a:pt x="95597" y="124201"/>
                      <a:pt x="85770" y="117699"/>
                    </a:cubicBezTo>
                    <a:cubicBezTo>
                      <a:pt x="75942" y="111198"/>
                      <a:pt x="65812" y="103638"/>
                      <a:pt x="55833" y="95020"/>
                    </a:cubicBezTo>
                    <a:cubicBezTo>
                      <a:pt x="40563" y="81413"/>
                      <a:pt x="26956" y="66747"/>
                      <a:pt x="15011" y="51023"/>
                    </a:cubicBezTo>
                    <a:cubicBezTo>
                      <a:pt x="7603" y="40893"/>
                      <a:pt x="3067" y="31822"/>
                      <a:pt x="1101" y="24110"/>
                    </a:cubicBezTo>
                    <a:cubicBezTo>
                      <a:pt x="-108" y="19424"/>
                      <a:pt x="-259" y="14888"/>
                      <a:pt x="345" y="10654"/>
                    </a:cubicBezTo>
                    <a:cubicBezTo>
                      <a:pt x="1101" y="6875"/>
                      <a:pt x="2765" y="4758"/>
                      <a:pt x="5184" y="4304"/>
                    </a:cubicBezTo>
                    <a:cubicBezTo>
                      <a:pt x="8056" y="3397"/>
                      <a:pt x="12290" y="4607"/>
                      <a:pt x="17581" y="7631"/>
                    </a:cubicBezTo>
                    <a:cubicBezTo>
                      <a:pt x="27409" y="13073"/>
                      <a:pt x="37842" y="21087"/>
                      <a:pt x="48727" y="31670"/>
                    </a:cubicBezTo>
                    <a:cubicBezTo>
                      <a:pt x="55833" y="38625"/>
                      <a:pt x="62637" y="45731"/>
                      <a:pt x="68987" y="52837"/>
                    </a:cubicBezTo>
                    <a:cubicBezTo>
                      <a:pt x="75338" y="60095"/>
                      <a:pt x="80176" y="66294"/>
                      <a:pt x="83351" y="71434"/>
                    </a:cubicBezTo>
                    <a:cubicBezTo>
                      <a:pt x="82292" y="64479"/>
                      <a:pt x="82141" y="56920"/>
                      <a:pt x="82897" y="48755"/>
                    </a:cubicBezTo>
                    <a:cubicBezTo>
                      <a:pt x="83804" y="40893"/>
                      <a:pt x="85316" y="33485"/>
                      <a:pt x="87433" y="26681"/>
                    </a:cubicBezTo>
                    <a:cubicBezTo>
                      <a:pt x="90608" y="16248"/>
                      <a:pt x="95144" y="8689"/>
                      <a:pt x="101040" y="3548"/>
                    </a:cubicBezTo>
                    <a:cubicBezTo>
                      <a:pt x="106937" y="-1744"/>
                      <a:pt x="113136" y="-1139"/>
                      <a:pt x="119940" y="5514"/>
                    </a:cubicBezTo>
                    <a:cubicBezTo>
                      <a:pt x="123417" y="8991"/>
                      <a:pt x="125685" y="12922"/>
                      <a:pt x="126743" y="17609"/>
                    </a:cubicBezTo>
                    <a:close/>
                  </a:path>
                </a:pathLst>
              </a:custGeom>
              <a:solidFill>
                <a:schemeClr val="bg1"/>
              </a:solidFill>
              <a:ln w="1511" cap="flat">
                <a:noFill/>
                <a:prstDash val="solid"/>
                <a:miter/>
              </a:ln>
            </p:spPr>
            <p:txBody>
              <a:bodyPr rtlCol="0" anchor="ctr"/>
              <a:lstStyle/>
              <a:p>
                <a:endParaRPr lang="en-US"/>
              </a:p>
            </p:txBody>
          </p:sp>
        </p:grpSp>
        <p:sp>
          <p:nvSpPr>
            <p:cNvPr id="194" name="Freeform 193">
              <a:extLst>
                <a:ext uri="{FF2B5EF4-FFF2-40B4-BE49-F238E27FC236}">
                  <a16:creationId xmlns:a16="http://schemas.microsoft.com/office/drawing/2014/main" id="{B728AA6E-D653-664C-9889-537FC6FB5FEE}"/>
                </a:ext>
              </a:extLst>
            </p:cNvPr>
            <p:cNvSpPr/>
            <p:nvPr/>
          </p:nvSpPr>
          <p:spPr>
            <a:xfrm>
              <a:off x="68688" y="5057961"/>
              <a:ext cx="368859" cy="368769"/>
            </a:xfrm>
            <a:custGeom>
              <a:avLst/>
              <a:gdLst>
                <a:gd name="connsiteX0" fmla="*/ 131968 w 139699"/>
                <a:gd name="connsiteY0" fmla="*/ 101881 h 139665"/>
                <a:gd name="connsiteX1" fmla="*/ 91298 w 139699"/>
                <a:gd name="connsiteY1" fmla="*/ 136353 h 139665"/>
                <a:gd name="connsiteX2" fmla="*/ 37775 w 139699"/>
                <a:gd name="connsiteY2" fmla="*/ 131969 h 139665"/>
                <a:gd name="connsiteX3" fmla="*/ 3303 w 139699"/>
                <a:gd name="connsiteY3" fmla="*/ 91298 h 139665"/>
                <a:gd name="connsiteX4" fmla="*/ 7838 w 139699"/>
                <a:gd name="connsiteY4" fmla="*/ 37775 h 139665"/>
                <a:gd name="connsiteX5" fmla="*/ 48510 w 139699"/>
                <a:gd name="connsiteY5" fmla="*/ 3303 h 139665"/>
                <a:gd name="connsiteX6" fmla="*/ 102032 w 139699"/>
                <a:gd name="connsiteY6" fmla="*/ 7839 h 139665"/>
                <a:gd name="connsiteX7" fmla="*/ 136504 w 139699"/>
                <a:gd name="connsiteY7" fmla="*/ 48510 h 139665"/>
                <a:gd name="connsiteX8" fmla="*/ 131968 w 139699"/>
                <a:gd name="connsiteY8" fmla="*/ 101881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9" h="139665">
                  <a:moveTo>
                    <a:pt x="131968" y="101881"/>
                  </a:moveTo>
                  <a:cubicBezTo>
                    <a:pt x="123501" y="118512"/>
                    <a:pt x="109894" y="130003"/>
                    <a:pt x="91298" y="136353"/>
                  </a:cubicBezTo>
                  <a:cubicBezTo>
                    <a:pt x="72247" y="141947"/>
                    <a:pt x="54406" y="140436"/>
                    <a:pt x="37775" y="131969"/>
                  </a:cubicBezTo>
                  <a:cubicBezTo>
                    <a:pt x="21144" y="123502"/>
                    <a:pt x="9653" y="109894"/>
                    <a:pt x="3303" y="91298"/>
                  </a:cubicBezTo>
                  <a:cubicBezTo>
                    <a:pt x="-2291" y="72247"/>
                    <a:pt x="-779" y="54406"/>
                    <a:pt x="7838" y="37775"/>
                  </a:cubicBezTo>
                  <a:cubicBezTo>
                    <a:pt x="16305" y="21144"/>
                    <a:pt x="29913" y="9653"/>
                    <a:pt x="48510" y="3303"/>
                  </a:cubicBezTo>
                  <a:cubicBezTo>
                    <a:pt x="67560" y="-2291"/>
                    <a:pt x="85401" y="-779"/>
                    <a:pt x="102032" y="7839"/>
                  </a:cubicBezTo>
                  <a:cubicBezTo>
                    <a:pt x="118664" y="16306"/>
                    <a:pt x="130155" y="29913"/>
                    <a:pt x="136504" y="48510"/>
                  </a:cubicBezTo>
                  <a:cubicBezTo>
                    <a:pt x="141947" y="67409"/>
                    <a:pt x="140435" y="85250"/>
                    <a:pt x="131968" y="101881"/>
                  </a:cubicBezTo>
                  <a:close/>
                </a:path>
              </a:pathLst>
            </a:custGeom>
            <a:solidFill>
              <a:srgbClr val="231F20"/>
            </a:solidFill>
            <a:ln w="1511" cap="flat">
              <a:noFill/>
              <a:prstDash val="solid"/>
              <a:miter/>
            </a:ln>
          </p:spPr>
          <p:txBody>
            <a:bodyPr rtlCol="0" anchor="ctr"/>
            <a:lstStyle/>
            <a:p>
              <a:endParaRPr lang="en-US"/>
            </a:p>
          </p:txBody>
        </p:sp>
      </p:grpSp>
      <p:sp>
        <p:nvSpPr>
          <p:cNvPr id="85" name="Rectangle 84">
            <a:extLst>
              <a:ext uri="{FF2B5EF4-FFF2-40B4-BE49-F238E27FC236}">
                <a16:creationId xmlns:a16="http://schemas.microsoft.com/office/drawing/2014/main" id="{98153400-C071-2546-8765-7E5BD33772B7}"/>
              </a:ext>
            </a:extLst>
          </p:cNvPr>
          <p:cNvSpPr/>
          <p:nvPr/>
        </p:nvSpPr>
        <p:spPr>
          <a:xfrm>
            <a:off x="-46742" y="8075875"/>
            <a:ext cx="7586748" cy="323165"/>
          </a:xfrm>
          <a:prstGeom prst="rect">
            <a:avLst/>
          </a:prstGeom>
          <a:noFill/>
        </p:spPr>
        <p:txBody>
          <a:bodyPr wrap="square" anchor="ctr">
            <a:spAutoFit/>
          </a:bodyPr>
          <a:lstStyle/>
          <a:p>
            <a:pPr algn="ctr"/>
            <a:r>
              <a:rPr lang="en-US" sz="1500" dirty="0">
                <a:solidFill>
                  <a:srgbClr val="221F1F"/>
                </a:solidFill>
                <a:latin typeface="Calibri" panose="020F0502020204030204" pitchFamily="34" charset="0"/>
              </a:rPr>
              <a:t>THE HEALTH LITERACY EMPOWERMENT              GUIDE FOR ADULTS </a:t>
            </a:r>
          </a:p>
        </p:txBody>
      </p:sp>
      <p:pic>
        <p:nvPicPr>
          <p:cNvPr id="195" name="Picture 194" descr="Text, logo&#10;&#10;Description automatically generated">
            <a:extLst>
              <a:ext uri="{FF2B5EF4-FFF2-40B4-BE49-F238E27FC236}">
                <a16:creationId xmlns:a16="http://schemas.microsoft.com/office/drawing/2014/main" id="{C8157772-FD26-1A46-AC46-2EC08EF833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912" y="7639762"/>
            <a:ext cx="3054087" cy="1877070"/>
          </a:xfrm>
          <a:prstGeom prst="rect">
            <a:avLst/>
          </a:prstGeom>
        </p:spPr>
      </p:pic>
      <p:grpSp>
        <p:nvGrpSpPr>
          <p:cNvPr id="196" name="Group 195">
            <a:extLst>
              <a:ext uri="{FF2B5EF4-FFF2-40B4-BE49-F238E27FC236}">
                <a16:creationId xmlns:a16="http://schemas.microsoft.com/office/drawing/2014/main" id="{23B55ED1-066D-AD49-956F-E28167B39426}"/>
              </a:ext>
            </a:extLst>
          </p:cNvPr>
          <p:cNvGrpSpPr/>
          <p:nvPr/>
        </p:nvGrpSpPr>
        <p:grpSpPr>
          <a:xfrm>
            <a:off x="3178439" y="10028962"/>
            <a:ext cx="1437765" cy="456750"/>
            <a:chOff x="5423331" y="9058898"/>
            <a:chExt cx="2158773" cy="685800"/>
          </a:xfrm>
        </p:grpSpPr>
        <p:sp>
          <p:nvSpPr>
            <p:cNvPr id="197" name="Rectangle 196">
              <a:extLst>
                <a:ext uri="{FF2B5EF4-FFF2-40B4-BE49-F238E27FC236}">
                  <a16:creationId xmlns:a16="http://schemas.microsoft.com/office/drawing/2014/main" id="{B05CD8ED-DA69-A049-AF2D-BB59D84F35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Picture 197">
              <a:extLst>
                <a:ext uri="{FF2B5EF4-FFF2-40B4-BE49-F238E27FC236}">
                  <a16:creationId xmlns:a16="http://schemas.microsoft.com/office/drawing/2014/main" id="{B8EB1B99-8955-C443-B8C9-ED9C7AB3FCF7}"/>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pic>
        <p:nvPicPr>
          <p:cNvPr id="3" name="Picture 2">
            <a:extLst>
              <a:ext uri="{FF2B5EF4-FFF2-40B4-BE49-F238E27FC236}">
                <a16:creationId xmlns:a16="http://schemas.microsoft.com/office/drawing/2014/main" id="{BB9E47AD-DB07-4FA3-AFF3-F54F94B8D0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 uri="{837473B0-CC2E-450A-ABE3-18F120FF3D39}">
                <a1611:picAttrSrcUrl xmlns:a1611="http://schemas.microsoft.com/office/drawing/2016/11/main" r:id="rId6"/>
              </a:ext>
            </a:extLst>
          </a:blip>
          <a:srcRect/>
          <a:stretch/>
        </p:blipFill>
        <p:spPr>
          <a:xfrm>
            <a:off x="6566358" y="224169"/>
            <a:ext cx="973648" cy="486824"/>
          </a:xfrm>
          <a:prstGeom prst="rect">
            <a:avLst/>
          </a:prstGeom>
        </p:spPr>
      </p:pic>
      <p:sp>
        <p:nvSpPr>
          <p:cNvPr id="4" name="TextBox 3">
            <a:extLst>
              <a:ext uri="{FF2B5EF4-FFF2-40B4-BE49-F238E27FC236}">
                <a16:creationId xmlns:a16="http://schemas.microsoft.com/office/drawing/2014/main" id="{0F5A07BC-68C3-4790-B7FC-4784BEBA79F8}"/>
              </a:ext>
            </a:extLst>
          </p:cNvPr>
          <p:cNvSpPr txBox="1"/>
          <p:nvPr/>
        </p:nvSpPr>
        <p:spPr>
          <a:xfrm>
            <a:off x="6318174" y="721351"/>
            <a:ext cx="1285928" cy="261610"/>
          </a:xfrm>
          <a:prstGeom prst="rect">
            <a:avLst/>
          </a:prstGeom>
          <a:noFill/>
        </p:spPr>
        <p:txBody>
          <a:bodyPr wrap="square" rtlCol="0">
            <a:spAutoFit/>
          </a:bodyPr>
          <a:lstStyle/>
          <a:p>
            <a:pPr algn="r"/>
            <a:r>
              <a:rPr lang="en-IE" sz="1100" dirty="0"/>
              <a:t>IRE EDITION</a:t>
            </a:r>
          </a:p>
        </p:txBody>
      </p:sp>
    </p:spTree>
    <p:extLst>
      <p:ext uri="{BB962C8B-B14F-4D97-AF65-F5344CB8AC3E}">
        <p14:creationId xmlns:p14="http://schemas.microsoft.com/office/powerpoint/2010/main" val="314052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10</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3950755"/>
            <a:ext cx="583324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WHAT IS "HEALTH AND MENTAL HEALTH PROMOTION"?</a:t>
            </a:r>
          </a:p>
          <a:p>
            <a:pPr marL="271463" algn="l"/>
            <a:r>
              <a:rPr lang="en-GB" sz="1400" dirty="0">
                <a:solidFill>
                  <a:schemeClr val="bg1"/>
                </a:solidFill>
                <a:latin typeface="Calibri" panose="020F0502020204030204" pitchFamily="34" charset="0"/>
              </a:rPr>
              <a:t>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4466551"/>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The term " Health Promotion" represents a series of actions aimed at strengthening: a) the positive elements of personality and skills of the individual, b) raising awareness-educating society as a whole on issues related to health and the organization and implementation of support programs (social and health policies). Promotion of Health is applied to both an individual and social level and its purpose is on the one hand to increase the resilience and adaptability of individuals and on the other hand to protect public health. Enhancing self-esteem (self-image), a sense of control (the feeling that our life depends mainly on us, our effort and choices) and self-efficacy (the belief that we achieve what we achieve mainly thanks to our efforts and choices) are priorities not only mental but also physical health. </a:t>
            </a:r>
          </a:p>
        </p:txBody>
      </p:sp>
      <p:sp>
        <p:nvSpPr>
          <p:cNvPr id="7" name="Text Placeholder 35">
            <a:extLst>
              <a:ext uri="{FF2B5EF4-FFF2-40B4-BE49-F238E27FC236}">
                <a16:creationId xmlns:a16="http://schemas.microsoft.com/office/drawing/2014/main" id="{D6753634-CB28-BC4B-9466-689C45B11574}"/>
              </a:ext>
            </a:extLst>
          </p:cNvPr>
          <p:cNvSpPr>
            <a:spLocks noGrp="1"/>
          </p:cNvSpPr>
          <p:nvPr>
            <p:ph type="body" sz="quarter" idx="4294967295"/>
          </p:nvPr>
        </p:nvSpPr>
        <p:spPr>
          <a:xfrm>
            <a:off x="0" y="1701616"/>
            <a:ext cx="4099035" cy="1310693"/>
          </a:xfrm>
          <a:prstGeom prst="rect">
            <a:avLst/>
          </a:prstGeom>
          <a:solidFill>
            <a:schemeClr val="tx1"/>
          </a:solidFill>
        </p:spPr>
        <p:txBody>
          <a:bodyPr anchor="t"/>
          <a:lstStyle/>
          <a:p>
            <a:pPr marL="0" indent="0">
              <a:buNone/>
            </a:pPr>
            <a:endParaRPr lang="en-US" sz="100" dirty="0">
              <a:solidFill>
                <a:schemeClr val="bg1"/>
              </a:solidFill>
              <a:latin typeface="Calibri" panose="020F0502020204030204" pitchFamily="34" charset="0"/>
            </a:endParaRPr>
          </a:p>
          <a:p>
            <a:pPr marL="212654" indent="0">
              <a:buNone/>
            </a:pPr>
            <a:r>
              <a:rPr lang="en-US" dirty="0">
                <a:solidFill>
                  <a:schemeClr val="bg1"/>
                </a:solidFill>
                <a:latin typeface="Calibri" panose="020F0502020204030204" pitchFamily="34" charset="0"/>
              </a:rPr>
              <a:t>WHAT DO I NEED TO IMPROVE MY HEALTH AND WELLBEING?</a:t>
            </a:r>
          </a:p>
          <a:p>
            <a:pPr marL="0" indent="0">
              <a:buNone/>
            </a:pPr>
            <a:endParaRPr lang="en-US" dirty="0">
              <a:solidFill>
                <a:schemeClr val="bg1"/>
              </a:solidFill>
              <a:latin typeface="Calibri" panose="020F0502020204030204" pitchFamily="34" charset="0"/>
            </a:endParaRPr>
          </a:p>
        </p:txBody>
      </p:sp>
      <p:sp>
        <p:nvSpPr>
          <p:cNvPr id="8" name="Text Placeholder 36">
            <a:extLst>
              <a:ext uri="{FF2B5EF4-FFF2-40B4-BE49-F238E27FC236}">
                <a16:creationId xmlns:a16="http://schemas.microsoft.com/office/drawing/2014/main" id="{F8B7130B-17E8-2747-93B8-707F3D4845D6}"/>
              </a:ext>
            </a:extLst>
          </p:cNvPr>
          <p:cNvSpPr txBox="1">
            <a:spLocks/>
          </p:cNvSpPr>
          <p:nvPr/>
        </p:nvSpPr>
        <p:spPr>
          <a:xfrm>
            <a:off x="0" y="6473651"/>
            <a:ext cx="367862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KEEP ACTIVE AND EAT HEALTHY! </a:t>
            </a:r>
          </a:p>
          <a:p>
            <a:pPr marL="271463" algn="l"/>
            <a:r>
              <a:rPr lang="en-GB" sz="1400" dirty="0">
                <a:solidFill>
                  <a:schemeClr val="bg1"/>
                </a:solidFill>
                <a:latin typeface="Calibri" panose="020F0502020204030204" pitchFamily="34" charset="0"/>
              </a:rPr>
              <a:t> </a:t>
            </a:r>
          </a:p>
        </p:txBody>
      </p:sp>
      <p:sp>
        <p:nvSpPr>
          <p:cNvPr id="9" name="Text Placeholder 36">
            <a:extLst>
              <a:ext uri="{FF2B5EF4-FFF2-40B4-BE49-F238E27FC236}">
                <a16:creationId xmlns:a16="http://schemas.microsoft.com/office/drawing/2014/main" id="{F34F09D3-EB1D-8546-98FD-B8FFC5E6A0F5}"/>
              </a:ext>
            </a:extLst>
          </p:cNvPr>
          <p:cNvSpPr txBox="1">
            <a:spLocks/>
          </p:cNvSpPr>
          <p:nvPr/>
        </p:nvSpPr>
        <p:spPr>
          <a:xfrm>
            <a:off x="420142" y="6989447"/>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Eating foods that are good for you and staying physically active may help you reach and maintain a positive well-being and improve how you feel. You also may find that moving more and eating better could help you keep up with the demands of your busy life and be there for the people who depend on you.</a:t>
            </a:r>
          </a:p>
        </p:txBody>
      </p:sp>
      <p:sp>
        <p:nvSpPr>
          <p:cNvPr id="10" name="Text Placeholder 36">
            <a:extLst>
              <a:ext uri="{FF2B5EF4-FFF2-40B4-BE49-F238E27FC236}">
                <a16:creationId xmlns:a16="http://schemas.microsoft.com/office/drawing/2014/main" id="{F8A5F630-8470-2F42-9606-7C133C698CCF}"/>
              </a:ext>
            </a:extLst>
          </p:cNvPr>
          <p:cNvSpPr txBox="1">
            <a:spLocks/>
          </p:cNvSpPr>
          <p:nvPr/>
        </p:nvSpPr>
        <p:spPr>
          <a:xfrm>
            <a:off x="0" y="8142515"/>
            <a:ext cx="506598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n-GB" sz="1400" dirty="0">
                <a:solidFill>
                  <a:schemeClr val="bg1"/>
                </a:solidFill>
                <a:latin typeface="Calibri" panose="020F0502020204030204" pitchFamily="34" charset="0"/>
              </a:rPr>
              <a:t>WHY SHOULD I MOVE MORE AND EAT BETTER?</a:t>
            </a:r>
          </a:p>
          <a:p>
            <a:pPr marL="271463" algn="l"/>
            <a:r>
              <a:rPr lang="en-GB" sz="1400" dirty="0">
                <a:solidFill>
                  <a:schemeClr val="bg1"/>
                </a:solidFill>
                <a:latin typeface="Calibri" panose="020F0502020204030204" pitchFamily="34" charset="0"/>
              </a:rPr>
              <a:t> </a:t>
            </a:r>
          </a:p>
        </p:txBody>
      </p:sp>
      <p:sp>
        <p:nvSpPr>
          <p:cNvPr id="11" name="Text Placeholder 36">
            <a:extLst>
              <a:ext uri="{FF2B5EF4-FFF2-40B4-BE49-F238E27FC236}">
                <a16:creationId xmlns:a16="http://schemas.microsoft.com/office/drawing/2014/main" id="{42735347-D5A9-AA48-BA78-DD094C321FEC}"/>
              </a:ext>
            </a:extLst>
          </p:cNvPr>
          <p:cNvSpPr txBox="1">
            <a:spLocks/>
          </p:cNvSpPr>
          <p:nvPr/>
        </p:nvSpPr>
        <p:spPr>
          <a:xfrm>
            <a:off x="420142" y="8658311"/>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Staying active and eating better may lower your chances of developing diabetes, high blood sugar, high blood pressure, kidney disease, heart disease, stroke, certain kinds of cancer, etc. But improving your health isn’t the only reason to move more and eat better. You may also have more energy for your work, play, and family, feel better about yourself, manage stress better and set a good example for your children, friends, and other family members</a:t>
            </a:r>
          </a:p>
        </p:txBody>
      </p:sp>
      <p:grpSp>
        <p:nvGrpSpPr>
          <p:cNvPr id="12" name="Graphic 2">
            <a:extLst>
              <a:ext uri="{FF2B5EF4-FFF2-40B4-BE49-F238E27FC236}">
                <a16:creationId xmlns:a16="http://schemas.microsoft.com/office/drawing/2014/main" id="{6838DD21-FF55-0744-9C8A-E6D86AAFE605}"/>
              </a:ext>
            </a:extLst>
          </p:cNvPr>
          <p:cNvGrpSpPr/>
          <p:nvPr/>
        </p:nvGrpSpPr>
        <p:grpSpPr>
          <a:xfrm>
            <a:off x="4720373" y="1596552"/>
            <a:ext cx="1629499" cy="1409406"/>
            <a:chOff x="2473961" y="4308747"/>
            <a:chExt cx="1108575" cy="958842"/>
          </a:xfrm>
        </p:grpSpPr>
        <p:sp>
          <p:nvSpPr>
            <p:cNvPr id="13" name="Freeform 12">
              <a:extLst>
                <a:ext uri="{FF2B5EF4-FFF2-40B4-BE49-F238E27FC236}">
                  <a16:creationId xmlns:a16="http://schemas.microsoft.com/office/drawing/2014/main" id="{0D37717C-146A-1E4D-8DC9-A2D63DD1E9AF}"/>
                </a:ext>
              </a:extLst>
            </p:cNvPr>
            <p:cNvSpPr/>
            <p:nvPr/>
          </p:nvSpPr>
          <p:spPr>
            <a:xfrm>
              <a:off x="2971395" y="459325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457"/>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6984424-F039-584A-ABE1-C8D5E3C92ABE}"/>
                </a:ext>
              </a:extLst>
            </p:cNvPr>
            <p:cNvSpPr/>
            <p:nvPr/>
          </p:nvSpPr>
          <p:spPr>
            <a:xfrm>
              <a:off x="2969794" y="4590973"/>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49F386-DAB0-5540-BD4D-716C7ACBBEEF}"/>
                </a:ext>
              </a:extLst>
            </p:cNvPr>
            <p:cNvSpPr/>
            <p:nvPr/>
          </p:nvSpPr>
          <p:spPr>
            <a:xfrm>
              <a:off x="2975281" y="4598517"/>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A1A9CDB-CF9D-BA41-8985-5D2BE1FC4E43}"/>
                </a:ext>
              </a:extLst>
            </p:cNvPr>
            <p:cNvSpPr/>
            <p:nvPr/>
          </p:nvSpPr>
          <p:spPr>
            <a:xfrm>
              <a:off x="2973452" y="459646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457" y="0"/>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6B2399-1264-0D40-BC9B-81F4E4F37B8A}"/>
                </a:ext>
              </a:extLst>
            </p:cNvPr>
            <p:cNvSpPr/>
            <p:nvPr/>
          </p:nvSpPr>
          <p:spPr>
            <a:xfrm>
              <a:off x="2964537" y="4580229"/>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229" y="229"/>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AFACBB-66F0-D747-86A5-68D840B2FD5A}"/>
                </a:ext>
              </a:extLst>
            </p:cNvPr>
            <p:cNvSpPr/>
            <p:nvPr/>
          </p:nvSpPr>
          <p:spPr>
            <a:xfrm>
              <a:off x="2965680" y="4582744"/>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A745A0B-FEA1-9142-8452-DA0011A82505}"/>
                </a:ext>
              </a:extLst>
            </p:cNvPr>
            <p:cNvSpPr/>
            <p:nvPr/>
          </p:nvSpPr>
          <p:spPr>
            <a:xfrm>
              <a:off x="2968423" y="4588459"/>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120034-1E23-7341-9721-376F154D3D15}"/>
                </a:ext>
              </a:extLst>
            </p:cNvPr>
            <p:cNvSpPr/>
            <p:nvPr/>
          </p:nvSpPr>
          <p:spPr>
            <a:xfrm>
              <a:off x="2977110" y="46005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457"/>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2763D0-B930-E948-A3D9-55B26948E816}"/>
                </a:ext>
              </a:extLst>
            </p:cNvPr>
            <p:cNvSpPr/>
            <p:nvPr/>
          </p:nvSpPr>
          <p:spPr>
            <a:xfrm>
              <a:off x="2966823" y="4585487"/>
              <a:ext cx="685" cy="1371"/>
            </a:xfrm>
            <a:custGeom>
              <a:avLst/>
              <a:gdLst>
                <a:gd name="connsiteX0" fmla="*/ 686 w 685"/>
                <a:gd name="connsiteY0" fmla="*/ 1372 h 1371"/>
                <a:gd name="connsiteX1" fmla="*/ 0 w 685"/>
                <a:gd name="connsiteY1" fmla="*/ 0 h 1371"/>
                <a:gd name="connsiteX2" fmla="*/ 686 w 685"/>
                <a:gd name="connsiteY2" fmla="*/ 1372 h 1371"/>
              </a:gdLst>
              <a:ahLst/>
              <a:cxnLst>
                <a:cxn ang="0">
                  <a:pos x="connsiteX0" y="connsiteY0"/>
                </a:cxn>
                <a:cxn ang="0">
                  <a:pos x="connsiteX1" y="connsiteY1"/>
                </a:cxn>
                <a:cxn ang="0">
                  <a:pos x="connsiteX2" y="connsiteY2"/>
                </a:cxn>
              </a:cxnLst>
              <a:rect l="l" t="t" r="r" b="b"/>
              <a:pathLst>
                <a:path w="685" h="1371">
                  <a:moveTo>
                    <a:pt x="686" y="1372"/>
                  </a:moveTo>
                  <a:cubicBezTo>
                    <a:pt x="457" y="914"/>
                    <a:pt x="229" y="457"/>
                    <a:pt x="0" y="0"/>
                  </a:cubicBezTo>
                  <a:cubicBezTo>
                    <a:pt x="229" y="686"/>
                    <a:pt x="457" y="914"/>
                    <a:pt x="686" y="1372"/>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EDD5C1E-FD43-A34A-B1D2-EFA4C4940B87}"/>
                </a:ext>
              </a:extLst>
            </p:cNvPr>
            <p:cNvSpPr/>
            <p:nvPr/>
          </p:nvSpPr>
          <p:spPr>
            <a:xfrm>
              <a:off x="2979396" y="4602861"/>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229" y="229"/>
                    <a:pt x="0" y="0"/>
                  </a:cubicBezTo>
                  <a:cubicBezTo>
                    <a:pt x="0" y="229"/>
                    <a:pt x="229" y="457"/>
                    <a:pt x="457" y="457"/>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DBA6F4E-078B-204B-A1C7-9E3E60F7A737}"/>
                </a:ext>
              </a:extLst>
            </p:cNvPr>
            <p:cNvSpPr/>
            <p:nvPr/>
          </p:nvSpPr>
          <p:spPr>
            <a:xfrm>
              <a:off x="2991054" y="461269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70B28B9-C731-344D-848E-AE144F80A628}"/>
                </a:ext>
              </a:extLst>
            </p:cNvPr>
            <p:cNvSpPr/>
            <p:nvPr/>
          </p:nvSpPr>
          <p:spPr>
            <a:xfrm>
              <a:off x="2986025" y="4609033"/>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0"/>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6C2653-5ED6-AC40-808C-89C5EA9B6B0C}"/>
                </a:ext>
              </a:extLst>
            </p:cNvPr>
            <p:cNvSpPr/>
            <p:nvPr/>
          </p:nvSpPr>
          <p:spPr>
            <a:xfrm>
              <a:off x="2993340" y="4614291"/>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146A31F-A8E7-0F44-BDA9-19CA68932FCE}"/>
                </a:ext>
              </a:extLst>
            </p:cNvPr>
            <p:cNvSpPr/>
            <p:nvPr/>
          </p:nvSpPr>
          <p:spPr>
            <a:xfrm>
              <a:off x="2988768" y="4611319"/>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0"/>
                    <a:pt x="0" y="0"/>
                  </a:cubicBezTo>
                  <a:cubicBezTo>
                    <a:pt x="229"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BDB053-56E9-F34C-B48C-47DE8E0BB4EE}"/>
                </a:ext>
              </a:extLst>
            </p:cNvPr>
            <p:cNvSpPr/>
            <p:nvPr/>
          </p:nvSpPr>
          <p:spPr>
            <a:xfrm>
              <a:off x="2981682" y="460514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3E363E7-0D4F-5240-B95F-3E493C5A6764}"/>
                </a:ext>
              </a:extLst>
            </p:cNvPr>
            <p:cNvSpPr/>
            <p:nvPr/>
          </p:nvSpPr>
          <p:spPr>
            <a:xfrm>
              <a:off x="2963622" y="4577486"/>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914"/>
                    <a:pt x="457" y="1143"/>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959A0D-8143-CC44-8546-14C849821E72}"/>
                </a:ext>
              </a:extLst>
            </p:cNvPr>
            <p:cNvSpPr/>
            <p:nvPr/>
          </p:nvSpPr>
          <p:spPr>
            <a:xfrm>
              <a:off x="2983739" y="4606975"/>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457"/>
                    <a:pt x="457" y="686"/>
                    <a:pt x="686" y="68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1565A0-CCCF-2646-A8EA-7E18E69E91AB}"/>
                </a:ext>
              </a:extLst>
            </p:cNvPr>
            <p:cNvSpPr/>
            <p:nvPr/>
          </p:nvSpPr>
          <p:spPr>
            <a:xfrm>
              <a:off x="3166619" y="4509592"/>
              <a:ext cx="1600" cy="1371"/>
            </a:xfrm>
            <a:custGeom>
              <a:avLst/>
              <a:gdLst>
                <a:gd name="connsiteX0" fmla="*/ 0 w 1600"/>
                <a:gd name="connsiteY0" fmla="*/ 1372 h 1371"/>
                <a:gd name="connsiteX1" fmla="*/ 1600 w 1600"/>
                <a:gd name="connsiteY1" fmla="*/ 0 h 1371"/>
                <a:gd name="connsiteX2" fmla="*/ 0 w 1600"/>
                <a:gd name="connsiteY2" fmla="*/ 1372 h 1371"/>
              </a:gdLst>
              <a:ahLst/>
              <a:cxnLst>
                <a:cxn ang="0">
                  <a:pos x="connsiteX0" y="connsiteY0"/>
                </a:cxn>
                <a:cxn ang="0">
                  <a:pos x="connsiteX1" y="connsiteY1"/>
                </a:cxn>
                <a:cxn ang="0">
                  <a:pos x="connsiteX2" y="connsiteY2"/>
                </a:cxn>
              </a:cxnLst>
              <a:rect l="l" t="t" r="r" b="b"/>
              <a:pathLst>
                <a:path w="1600" h="1371">
                  <a:moveTo>
                    <a:pt x="0" y="1372"/>
                  </a:moveTo>
                  <a:cubicBezTo>
                    <a:pt x="457" y="914"/>
                    <a:pt x="914" y="457"/>
                    <a:pt x="1600" y="0"/>
                  </a:cubicBezTo>
                  <a:cubicBezTo>
                    <a:pt x="1143" y="229"/>
                    <a:pt x="686" y="686"/>
                    <a:pt x="0" y="1372"/>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24975D-B055-D840-A413-0423D484F753}"/>
                </a:ext>
              </a:extLst>
            </p:cNvPr>
            <p:cNvSpPr/>
            <p:nvPr/>
          </p:nvSpPr>
          <p:spPr>
            <a:xfrm>
              <a:off x="3448254" y="4455185"/>
              <a:ext cx="4800" cy="12573"/>
            </a:xfrm>
            <a:custGeom>
              <a:avLst/>
              <a:gdLst>
                <a:gd name="connsiteX0" fmla="*/ 0 w 4800"/>
                <a:gd name="connsiteY0" fmla="*/ 0 h 12573"/>
                <a:gd name="connsiteX1" fmla="*/ 4801 w 4800"/>
                <a:gd name="connsiteY1" fmla="*/ 12573 h 12573"/>
                <a:gd name="connsiteX2" fmla="*/ 0 w 4800"/>
                <a:gd name="connsiteY2" fmla="*/ 0 h 12573"/>
              </a:gdLst>
              <a:ahLst/>
              <a:cxnLst>
                <a:cxn ang="0">
                  <a:pos x="connsiteX0" y="connsiteY0"/>
                </a:cxn>
                <a:cxn ang="0">
                  <a:pos x="connsiteX1" y="connsiteY1"/>
                </a:cxn>
                <a:cxn ang="0">
                  <a:pos x="connsiteX2" y="connsiteY2"/>
                </a:cxn>
              </a:cxnLst>
              <a:rect l="l" t="t" r="r" b="b"/>
              <a:pathLst>
                <a:path w="4800" h="12573">
                  <a:moveTo>
                    <a:pt x="0" y="0"/>
                  </a:moveTo>
                  <a:cubicBezTo>
                    <a:pt x="1600" y="4115"/>
                    <a:pt x="3200" y="8230"/>
                    <a:pt x="4801" y="12573"/>
                  </a:cubicBezTo>
                  <a:cubicBezTo>
                    <a:pt x="3200" y="8230"/>
                    <a:pt x="1600" y="4115"/>
                    <a:pt x="0"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3C45588-7838-B340-8BEC-AAABA534562E}"/>
                </a:ext>
              </a:extLst>
            </p:cNvPr>
            <p:cNvSpPr/>
            <p:nvPr/>
          </p:nvSpPr>
          <p:spPr>
            <a:xfrm>
              <a:off x="3147188" y="4579315"/>
              <a:ext cx="1775" cy="18288"/>
            </a:xfrm>
            <a:custGeom>
              <a:avLst/>
              <a:gdLst>
                <a:gd name="connsiteX0" fmla="*/ 1600 w 1775"/>
                <a:gd name="connsiteY0" fmla="*/ 18288 h 18288"/>
                <a:gd name="connsiteX1" fmla="*/ 457 w 1775"/>
                <a:gd name="connsiteY1" fmla="*/ 2286 h 18288"/>
                <a:gd name="connsiteX2" fmla="*/ 0 w 1775"/>
                <a:gd name="connsiteY2" fmla="*/ 0 h 18288"/>
                <a:gd name="connsiteX3" fmla="*/ 457 w 1775"/>
                <a:gd name="connsiteY3" fmla="*/ 2286 h 18288"/>
                <a:gd name="connsiteX4" fmla="*/ 1600 w 1775"/>
                <a:gd name="connsiteY4" fmla="*/ 18288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8288">
                  <a:moveTo>
                    <a:pt x="1600" y="18288"/>
                  </a:moveTo>
                  <a:cubicBezTo>
                    <a:pt x="2057" y="13487"/>
                    <a:pt x="1600" y="8230"/>
                    <a:pt x="457" y="2286"/>
                  </a:cubicBezTo>
                  <a:cubicBezTo>
                    <a:pt x="229" y="1600"/>
                    <a:pt x="229" y="686"/>
                    <a:pt x="0" y="0"/>
                  </a:cubicBezTo>
                  <a:cubicBezTo>
                    <a:pt x="229" y="686"/>
                    <a:pt x="229" y="1600"/>
                    <a:pt x="457" y="2286"/>
                  </a:cubicBezTo>
                  <a:cubicBezTo>
                    <a:pt x="1600" y="8001"/>
                    <a:pt x="1829" y="13487"/>
                    <a:pt x="1600" y="18288"/>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75B5647-8190-F542-B9C7-4157D2881C01}"/>
                </a:ext>
              </a:extLst>
            </p:cNvPr>
            <p:cNvSpPr/>
            <p:nvPr/>
          </p:nvSpPr>
          <p:spPr>
            <a:xfrm>
              <a:off x="3137358" y="4618634"/>
              <a:ext cx="3200" cy="3429"/>
            </a:xfrm>
            <a:custGeom>
              <a:avLst/>
              <a:gdLst>
                <a:gd name="connsiteX0" fmla="*/ 0 w 3200"/>
                <a:gd name="connsiteY0" fmla="*/ 3429 h 3429"/>
                <a:gd name="connsiteX1" fmla="*/ 3200 w 3200"/>
                <a:gd name="connsiteY1" fmla="*/ 0 h 3429"/>
                <a:gd name="connsiteX2" fmla="*/ 0 w 3200"/>
                <a:gd name="connsiteY2" fmla="*/ 3429 h 3429"/>
              </a:gdLst>
              <a:ahLst/>
              <a:cxnLst>
                <a:cxn ang="0">
                  <a:pos x="connsiteX0" y="connsiteY0"/>
                </a:cxn>
                <a:cxn ang="0">
                  <a:pos x="connsiteX1" y="connsiteY1"/>
                </a:cxn>
                <a:cxn ang="0">
                  <a:pos x="connsiteX2" y="connsiteY2"/>
                </a:cxn>
              </a:cxnLst>
              <a:rect l="l" t="t" r="r" b="b"/>
              <a:pathLst>
                <a:path w="3200" h="3429">
                  <a:moveTo>
                    <a:pt x="0" y="3429"/>
                  </a:moveTo>
                  <a:cubicBezTo>
                    <a:pt x="1143" y="2286"/>
                    <a:pt x="2286" y="1143"/>
                    <a:pt x="3200" y="0"/>
                  </a:cubicBezTo>
                  <a:cubicBezTo>
                    <a:pt x="2286" y="1143"/>
                    <a:pt x="1143" y="2286"/>
                    <a:pt x="0" y="3429"/>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7D55A4F-B420-9B4B-AE23-3EC7DDB680C6}"/>
                </a:ext>
              </a:extLst>
            </p:cNvPr>
            <p:cNvSpPr/>
            <p:nvPr/>
          </p:nvSpPr>
          <p:spPr>
            <a:xfrm>
              <a:off x="3355214" y="4351629"/>
              <a:ext cx="29489" cy="20116"/>
            </a:xfrm>
            <a:custGeom>
              <a:avLst/>
              <a:gdLst>
                <a:gd name="connsiteX0" fmla="*/ 29489 w 29489"/>
                <a:gd name="connsiteY0" fmla="*/ 20117 h 20116"/>
                <a:gd name="connsiteX1" fmla="*/ 0 w 29489"/>
                <a:gd name="connsiteY1" fmla="*/ 0 h 20116"/>
                <a:gd name="connsiteX2" fmla="*/ 0 w 29489"/>
                <a:gd name="connsiteY2" fmla="*/ 0 h 20116"/>
                <a:gd name="connsiteX3" fmla="*/ 0 w 29489"/>
                <a:gd name="connsiteY3" fmla="*/ 0 h 20116"/>
                <a:gd name="connsiteX4" fmla="*/ 29489 w 29489"/>
                <a:gd name="connsiteY4" fmla="*/ 20117 h 2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9" h="20116">
                  <a:moveTo>
                    <a:pt x="29489" y="20117"/>
                  </a:moveTo>
                  <a:cubicBezTo>
                    <a:pt x="20345" y="13030"/>
                    <a:pt x="10516" y="6172"/>
                    <a:pt x="0" y="0"/>
                  </a:cubicBezTo>
                  <a:cubicBezTo>
                    <a:pt x="0" y="0"/>
                    <a:pt x="0" y="0"/>
                    <a:pt x="0" y="0"/>
                  </a:cubicBezTo>
                  <a:cubicBezTo>
                    <a:pt x="0" y="0"/>
                    <a:pt x="0" y="0"/>
                    <a:pt x="0" y="0"/>
                  </a:cubicBezTo>
                  <a:cubicBezTo>
                    <a:pt x="10516" y="6401"/>
                    <a:pt x="20345" y="13030"/>
                    <a:pt x="29489" y="20117"/>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E50310D-1AC3-AC45-A2FF-3A789086FBC8}"/>
                </a:ext>
              </a:extLst>
            </p:cNvPr>
            <p:cNvSpPr/>
            <p:nvPr/>
          </p:nvSpPr>
          <p:spPr>
            <a:xfrm>
              <a:off x="2996083" y="4615891"/>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0" y="0"/>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BC950B-FF24-AF4A-A6D7-CE3ABE9255D5}"/>
                </a:ext>
              </a:extLst>
            </p:cNvPr>
            <p:cNvSpPr/>
            <p:nvPr/>
          </p:nvSpPr>
          <p:spPr>
            <a:xfrm>
              <a:off x="3314282" y="4866208"/>
              <a:ext cx="1613" cy="29946"/>
            </a:xfrm>
            <a:custGeom>
              <a:avLst/>
              <a:gdLst>
                <a:gd name="connsiteX0" fmla="*/ 699 w 1613"/>
                <a:gd name="connsiteY0" fmla="*/ 29947 h 29946"/>
                <a:gd name="connsiteX1" fmla="*/ 1613 w 1613"/>
                <a:gd name="connsiteY1" fmla="*/ 0 h 29946"/>
                <a:gd name="connsiteX2" fmla="*/ 699 w 1613"/>
                <a:gd name="connsiteY2" fmla="*/ 29947 h 29946"/>
              </a:gdLst>
              <a:ahLst/>
              <a:cxnLst>
                <a:cxn ang="0">
                  <a:pos x="connsiteX0" y="connsiteY0"/>
                </a:cxn>
                <a:cxn ang="0">
                  <a:pos x="connsiteX1" y="connsiteY1"/>
                </a:cxn>
                <a:cxn ang="0">
                  <a:pos x="connsiteX2" y="connsiteY2"/>
                </a:cxn>
              </a:cxnLst>
              <a:rect l="l" t="t" r="r" b="b"/>
              <a:pathLst>
                <a:path w="1613" h="29946">
                  <a:moveTo>
                    <a:pt x="699" y="29947"/>
                  </a:moveTo>
                  <a:cubicBezTo>
                    <a:pt x="-444" y="19431"/>
                    <a:pt x="-216" y="9601"/>
                    <a:pt x="1613" y="0"/>
                  </a:cubicBezTo>
                  <a:cubicBezTo>
                    <a:pt x="-216" y="9601"/>
                    <a:pt x="-216" y="19660"/>
                    <a:pt x="699" y="29947"/>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3C3EF6B-B2C3-2B4C-83FB-27B8FB79570D}"/>
                </a:ext>
              </a:extLst>
            </p:cNvPr>
            <p:cNvSpPr/>
            <p:nvPr/>
          </p:nvSpPr>
          <p:spPr>
            <a:xfrm>
              <a:off x="3315209" y="4896154"/>
              <a:ext cx="3200" cy="19659"/>
            </a:xfrm>
            <a:custGeom>
              <a:avLst/>
              <a:gdLst>
                <a:gd name="connsiteX0" fmla="*/ 3200 w 3200"/>
                <a:gd name="connsiteY0" fmla="*/ 19659 h 19659"/>
                <a:gd name="connsiteX1" fmla="*/ 2515 w 3200"/>
                <a:gd name="connsiteY1" fmla="*/ 16002 h 19659"/>
                <a:gd name="connsiteX2" fmla="*/ 0 w 3200"/>
                <a:gd name="connsiteY2" fmla="*/ 0 h 19659"/>
                <a:gd name="connsiteX3" fmla="*/ 2515 w 3200"/>
                <a:gd name="connsiteY3" fmla="*/ 16002 h 19659"/>
                <a:gd name="connsiteX4" fmla="*/ 3200 w 3200"/>
                <a:gd name="connsiteY4" fmla="*/ 19659 h 1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 h="19659">
                  <a:moveTo>
                    <a:pt x="3200" y="19659"/>
                  </a:moveTo>
                  <a:cubicBezTo>
                    <a:pt x="2972" y="18516"/>
                    <a:pt x="2743" y="17145"/>
                    <a:pt x="2515" y="16002"/>
                  </a:cubicBezTo>
                  <a:cubicBezTo>
                    <a:pt x="1372" y="10515"/>
                    <a:pt x="457" y="5258"/>
                    <a:pt x="0" y="0"/>
                  </a:cubicBezTo>
                  <a:cubicBezTo>
                    <a:pt x="457" y="5258"/>
                    <a:pt x="1372" y="10515"/>
                    <a:pt x="2515" y="16002"/>
                  </a:cubicBezTo>
                  <a:cubicBezTo>
                    <a:pt x="2743" y="17145"/>
                    <a:pt x="2972" y="18516"/>
                    <a:pt x="3200" y="1965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AF39C0D-0F0D-1242-B80F-BEB4D7B5D974}"/>
                </a:ext>
              </a:extLst>
            </p:cNvPr>
            <p:cNvSpPr/>
            <p:nvPr/>
          </p:nvSpPr>
          <p:spPr>
            <a:xfrm>
              <a:off x="2960587" y="4324389"/>
              <a:ext cx="469630" cy="643088"/>
            </a:xfrm>
            <a:custGeom>
              <a:avLst/>
              <a:gdLst>
                <a:gd name="connsiteX0" fmla="*/ 182029 w 469630"/>
                <a:gd name="connsiteY0" fmla="*/ 640803 h 643088"/>
                <a:gd name="connsiteX1" fmla="*/ 267754 w 469630"/>
                <a:gd name="connsiteY1" fmla="*/ 616342 h 643088"/>
                <a:gd name="connsiteX2" fmla="*/ 308216 w 469630"/>
                <a:gd name="connsiteY2" fmla="*/ 576795 h 643088"/>
                <a:gd name="connsiteX3" fmla="*/ 328333 w 469630"/>
                <a:gd name="connsiteY3" fmla="*/ 532446 h 643088"/>
                <a:gd name="connsiteX4" fmla="*/ 347764 w 469630"/>
                <a:gd name="connsiteY4" fmla="*/ 464323 h 643088"/>
                <a:gd name="connsiteX5" fmla="*/ 359423 w 469630"/>
                <a:gd name="connsiteY5" fmla="*/ 444892 h 643088"/>
                <a:gd name="connsiteX6" fmla="*/ 461378 w 469630"/>
                <a:gd name="connsiteY6" fmla="*/ 275500 h 643088"/>
                <a:gd name="connsiteX7" fmla="*/ 431203 w 469630"/>
                <a:gd name="connsiteY7" fmla="*/ 84847 h 643088"/>
                <a:gd name="connsiteX8" fmla="*/ 366052 w 469630"/>
                <a:gd name="connsiteY8" fmla="*/ 14667 h 643088"/>
                <a:gd name="connsiteX9" fmla="*/ 376568 w 469630"/>
                <a:gd name="connsiteY9" fmla="*/ 18553 h 643088"/>
                <a:gd name="connsiteX10" fmla="*/ 311874 w 469630"/>
                <a:gd name="connsiteY10" fmla="*/ 3466 h 643088"/>
                <a:gd name="connsiteX11" fmla="*/ 104077 w 469630"/>
                <a:gd name="connsiteY11" fmla="*/ 51929 h 643088"/>
                <a:gd name="connsiteX12" fmla="*/ 2350 w 469630"/>
                <a:gd name="connsiteY12" fmla="*/ 219264 h 643088"/>
                <a:gd name="connsiteX13" fmla="*/ 292 w 469630"/>
                <a:gd name="connsiteY13" fmla="*/ 241667 h 643088"/>
                <a:gd name="connsiteX14" fmla="*/ 5321 w 469630"/>
                <a:gd name="connsiteY14" fmla="*/ 245096 h 643088"/>
                <a:gd name="connsiteX15" fmla="*/ 37783 w 469630"/>
                <a:gd name="connsiteY15" fmla="*/ 260869 h 643088"/>
                <a:gd name="connsiteX16" fmla="*/ 60871 w 469630"/>
                <a:gd name="connsiteY16" fmla="*/ 266584 h 643088"/>
                <a:gd name="connsiteX17" fmla="*/ 55842 w 469630"/>
                <a:gd name="connsiteY17" fmla="*/ 265899 h 643088"/>
                <a:gd name="connsiteX18" fmla="*/ 134023 w 469630"/>
                <a:gd name="connsiteY18" fmla="*/ 257440 h 643088"/>
                <a:gd name="connsiteX19" fmla="*/ 163284 w 469630"/>
                <a:gd name="connsiteY19" fmla="*/ 226122 h 643088"/>
                <a:gd name="connsiteX20" fmla="*/ 172885 w 469630"/>
                <a:gd name="connsiteY20" fmla="*/ 204177 h 643088"/>
                <a:gd name="connsiteX21" fmla="*/ 185458 w 469630"/>
                <a:gd name="connsiteY21" fmla="*/ 180859 h 643088"/>
                <a:gd name="connsiteX22" fmla="*/ 194145 w 469630"/>
                <a:gd name="connsiteY22" fmla="*/ 172401 h 643088"/>
                <a:gd name="connsiteX23" fmla="*/ 204203 w 469630"/>
                <a:gd name="connsiteY23" fmla="*/ 166686 h 643088"/>
                <a:gd name="connsiteX24" fmla="*/ 214948 w 469630"/>
                <a:gd name="connsiteY24" fmla="*/ 163714 h 643088"/>
                <a:gd name="connsiteX25" fmla="*/ 226149 w 469630"/>
                <a:gd name="connsiteY25" fmla="*/ 163714 h 643088"/>
                <a:gd name="connsiteX26" fmla="*/ 237808 w 469630"/>
                <a:gd name="connsiteY26" fmla="*/ 166915 h 643088"/>
                <a:gd name="connsiteX27" fmla="*/ 238951 w 469630"/>
                <a:gd name="connsiteY27" fmla="*/ 167601 h 643088"/>
                <a:gd name="connsiteX28" fmla="*/ 238951 w 469630"/>
                <a:gd name="connsiteY28" fmla="*/ 167601 h 643088"/>
                <a:gd name="connsiteX29" fmla="*/ 250609 w 469630"/>
                <a:gd name="connsiteY29" fmla="*/ 164400 h 643088"/>
                <a:gd name="connsiteX30" fmla="*/ 322161 w 469630"/>
                <a:gd name="connsiteY30" fmla="*/ 184517 h 643088"/>
                <a:gd name="connsiteX31" fmla="*/ 340220 w 469630"/>
                <a:gd name="connsiteY31" fmla="*/ 264984 h 643088"/>
                <a:gd name="connsiteX32" fmla="*/ 303873 w 469630"/>
                <a:gd name="connsiteY32" fmla="*/ 328306 h 643088"/>
                <a:gd name="connsiteX33" fmla="*/ 202146 w 469630"/>
                <a:gd name="connsiteY33" fmla="*/ 431862 h 643088"/>
                <a:gd name="connsiteX34" fmla="*/ 174485 w 469630"/>
                <a:gd name="connsiteY34" fmla="*/ 467752 h 643088"/>
                <a:gd name="connsiteX35" fmla="*/ 143624 w 469630"/>
                <a:gd name="connsiteY35" fmla="*/ 621829 h 643088"/>
                <a:gd name="connsiteX36" fmla="*/ 153911 w 469630"/>
                <a:gd name="connsiteY36" fmla="*/ 643089 h 643088"/>
                <a:gd name="connsiteX37" fmla="*/ 150254 w 469630"/>
                <a:gd name="connsiteY37" fmla="*/ 641260 h 643088"/>
                <a:gd name="connsiteX38" fmla="*/ 182029 w 469630"/>
                <a:gd name="connsiteY38" fmla="*/ 640803 h 6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9630" h="643088">
                  <a:moveTo>
                    <a:pt x="182029" y="640803"/>
                  </a:moveTo>
                  <a:cubicBezTo>
                    <a:pt x="211747" y="637831"/>
                    <a:pt x="242151" y="632802"/>
                    <a:pt x="267754" y="616342"/>
                  </a:cubicBezTo>
                  <a:cubicBezTo>
                    <a:pt x="284442" y="605598"/>
                    <a:pt x="296786" y="593025"/>
                    <a:pt x="308216" y="576795"/>
                  </a:cubicBezTo>
                  <a:cubicBezTo>
                    <a:pt x="317360" y="563536"/>
                    <a:pt x="323075" y="547534"/>
                    <a:pt x="328333" y="532446"/>
                  </a:cubicBezTo>
                  <a:cubicBezTo>
                    <a:pt x="336106" y="510043"/>
                    <a:pt x="339763" y="486498"/>
                    <a:pt x="347764" y="464323"/>
                  </a:cubicBezTo>
                  <a:cubicBezTo>
                    <a:pt x="351193" y="457465"/>
                    <a:pt x="355079" y="451065"/>
                    <a:pt x="359423" y="444892"/>
                  </a:cubicBezTo>
                  <a:cubicBezTo>
                    <a:pt x="400342" y="393000"/>
                    <a:pt x="444005" y="340422"/>
                    <a:pt x="461378" y="275500"/>
                  </a:cubicBezTo>
                  <a:cubicBezTo>
                    <a:pt x="478752" y="211035"/>
                    <a:pt x="468694" y="140626"/>
                    <a:pt x="431203" y="84847"/>
                  </a:cubicBezTo>
                  <a:cubicBezTo>
                    <a:pt x="412915" y="57415"/>
                    <a:pt x="390970" y="35013"/>
                    <a:pt x="366052" y="14667"/>
                  </a:cubicBezTo>
                  <a:cubicBezTo>
                    <a:pt x="369481" y="15810"/>
                    <a:pt x="373139" y="17182"/>
                    <a:pt x="376568" y="18553"/>
                  </a:cubicBezTo>
                  <a:cubicBezTo>
                    <a:pt x="355994" y="10095"/>
                    <a:pt x="333820" y="6438"/>
                    <a:pt x="311874" y="3466"/>
                  </a:cubicBezTo>
                  <a:cubicBezTo>
                    <a:pt x="236665" y="-7278"/>
                    <a:pt x="166256" y="6438"/>
                    <a:pt x="104077" y="51929"/>
                  </a:cubicBezTo>
                  <a:cubicBezTo>
                    <a:pt x="47612" y="93306"/>
                    <a:pt x="21323" y="154799"/>
                    <a:pt x="2350" y="219264"/>
                  </a:cubicBezTo>
                  <a:cubicBezTo>
                    <a:pt x="64" y="227037"/>
                    <a:pt x="-394" y="234580"/>
                    <a:pt x="292" y="241667"/>
                  </a:cubicBezTo>
                  <a:cubicBezTo>
                    <a:pt x="1892" y="242810"/>
                    <a:pt x="3493" y="243953"/>
                    <a:pt x="5321" y="245096"/>
                  </a:cubicBezTo>
                  <a:cubicBezTo>
                    <a:pt x="15380" y="251954"/>
                    <a:pt x="26581" y="256297"/>
                    <a:pt x="37783" y="260869"/>
                  </a:cubicBezTo>
                  <a:cubicBezTo>
                    <a:pt x="45555" y="263841"/>
                    <a:pt x="53099" y="265441"/>
                    <a:pt x="60871" y="266584"/>
                  </a:cubicBezTo>
                  <a:lnTo>
                    <a:pt x="55842" y="265899"/>
                  </a:lnTo>
                  <a:cubicBezTo>
                    <a:pt x="82360" y="270699"/>
                    <a:pt x="110249" y="272985"/>
                    <a:pt x="134023" y="257440"/>
                  </a:cubicBezTo>
                  <a:cubicBezTo>
                    <a:pt x="146139" y="249439"/>
                    <a:pt x="156426" y="239152"/>
                    <a:pt x="163284" y="226122"/>
                  </a:cubicBezTo>
                  <a:cubicBezTo>
                    <a:pt x="166942" y="219036"/>
                    <a:pt x="169913" y="211720"/>
                    <a:pt x="172885" y="204177"/>
                  </a:cubicBezTo>
                  <a:cubicBezTo>
                    <a:pt x="176543" y="196176"/>
                    <a:pt x="180658" y="188175"/>
                    <a:pt x="185458" y="180859"/>
                  </a:cubicBezTo>
                  <a:cubicBezTo>
                    <a:pt x="188201" y="177888"/>
                    <a:pt x="190945" y="175144"/>
                    <a:pt x="194145" y="172401"/>
                  </a:cubicBezTo>
                  <a:cubicBezTo>
                    <a:pt x="197345" y="170344"/>
                    <a:pt x="200774" y="168286"/>
                    <a:pt x="204203" y="166686"/>
                  </a:cubicBezTo>
                  <a:cubicBezTo>
                    <a:pt x="207861" y="165543"/>
                    <a:pt x="211290" y="164629"/>
                    <a:pt x="214948" y="163714"/>
                  </a:cubicBezTo>
                  <a:cubicBezTo>
                    <a:pt x="218834" y="163486"/>
                    <a:pt x="222491" y="163486"/>
                    <a:pt x="226149" y="163714"/>
                  </a:cubicBezTo>
                  <a:cubicBezTo>
                    <a:pt x="230035" y="164629"/>
                    <a:pt x="233921" y="165772"/>
                    <a:pt x="237808" y="166915"/>
                  </a:cubicBezTo>
                  <a:cubicBezTo>
                    <a:pt x="238265" y="167143"/>
                    <a:pt x="238493" y="167372"/>
                    <a:pt x="238951" y="167601"/>
                  </a:cubicBezTo>
                  <a:cubicBezTo>
                    <a:pt x="238951" y="167601"/>
                    <a:pt x="238951" y="167601"/>
                    <a:pt x="238951" y="167601"/>
                  </a:cubicBezTo>
                  <a:cubicBezTo>
                    <a:pt x="242608" y="166458"/>
                    <a:pt x="246494" y="165315"/>
                    <a:pt x="250609" y="164400"/>
                  </a:cubicBezTo>
                  <a:cubicBezTo>
                    <a:pt x="277813" y="159371"/>
                    <a:pt x="303873" y="167372"/>
                    <a:pt x="322161" y="184517"/>
                  </a:cubicBezTo>
                  <a:cubicBezTo>
                    <a:pt x="344792" y="205548"/>
                    <a:pt x="348679" y="235495"/>
                    <a:pt x="340220" y="264984"/>
                  </a:cubicBezTo>
                  <a:cubicBezTo>
                    <a:pt x="333591" y="288759"/>
                    <a:pt x="319875" y="309104"/>
                    <a:pt x="303873" y="328306"/>
                  </a:cubicBezTo>
                  <a:cubicBezTo>
                    <a:pt x="272555" y="365568"/>
                    <a:pt x="237122" y="398487"/>
                    <a:pt x="202146" y="431862"/>
                  </a:cubicBezTo>
                  <a:cubicBezTo>
                    <a:pt x="191173" y="442378"/>
                    <a:pt x="181115" y="454036"/>
                    <a:pt x="174485" y="467752"/>
                  </a:cubicBezTo>
                  <a:cubicBezTo>
                    <a:pt x="150940" y="516216"/>
                    <a:pt x="145453" y="568794"/>
                    <a:pt x="143624" y="621829"/>
                  </a:cubicBezTo>
                  <a:cubicBezTo>
                    <a:pt x="143167" y="634859"/>
                    <a:pt x="145225" y="639431"/>
                    <a:pt x="153911" y="643089"/>
                  </a:cubicBezTo>
                  <a:cubicBezTo>
                    <a:pt x="152540" y="642631"/>
                    <a:pt x="151397" y="641946"/>
                    <a:pt x="150254" y="641260"/>
                  </a:cubicBezTo>
                  <a:cubicBezTo>
                    <a:pt x="160541" y="641717"/>
                    <a:pt x="171285" y="641946"/>
                    <a:pt x="182029" y="640803"/>
                  </a:cubicBezTo>
                  <a:close/>
                </a:path>
              </a:pathLst>
            </a:custGeom>
            <a:solidFill>
              <a:srgbClr val="FFC652"/>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73118E-422E-EC41-891F-38203ACCF5A5}"/>
                </a:ext>
              </a:extLst>
            </p:cNvPr>
            <p:cNvSpPr/>
            <p:nvPr/>
          </p:nvSpPr>
          <p:spPr>
            <a:xfrm>
              <a:off x="3338298" y="4343400"/>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457"/>
                    <a:pt x="1829" y="686"/>
                    <a:pt x="2743" y="1143"/>
                  </a:cubicBezTo>
                  <a:cubicBezTo>
                    <a:pt x="1829"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ECCD5A9-FA0B-F348-80F1-3EBE3774582D}"/>
                </a:ext>
              </a:extLst>
            </p:cNvPr>
            <p:cNvSpPr/>
            <p:nvPr/>
          </p:nvSpPr>
          <p:spPr>
            <a:xfrm>
              <a:off x="2960879" y="4565599"/>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229" y="457"/>
                    <a:pt x="0" y="0"/>
                  </a:cubicBezTo>
                  <a:cubicBezTo>
                    <a:pt x="0" y="457"/>
                    <a:pt x="229" y="914"/>
                    <a:pt x="229" y="1143"/>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1A60C0-40D1-1345-BE83-2B77AAE081CB}"/>
                </a:ext>
              </a:extLst>
            </p:cNvPr>
            <p:cNvSpPr/>
            <p:nvPr/>
          </p:nvSpPr>
          <p:spPr>
            <a:xfrm>
              <a:off x="3384703" y="4371746"/>
              <a:ext cx="10515" cy="8915"/>
            </a:xfrm>
            <a:custGeom>
              <a:avLst/>
              <a:gdLst>
                <a:gd name="connsiteX0" fmla="*/ 0 w 10515"/>
                <a:gd name="connsiteY0" fmla="*/ 0 h 8915"/>
                <a:gd name="connsiteX1" fmla="*/ 10516 w 10515"/>
                <a:gd name="connsiteY1" fmla="*/ 8915 h 8915"/>
                <a:gd name="connsiteX2" fmla="*/ 0 w 10515"/>
                <a:gd name="connsiteY2" fmla="*/ 0 h 8915"/>
              </a:gdLst>
              <a:ahLst/>
              <a:cxnLst>
                <a:cxn ang="0">
                  <a:pos x="connsiteX0" y="connsiteY0"/>
                </a:cxn>
                <a:cxn ang="0">
                  <a:pos x="connsiteX1" y="connsiteY1"/>
                </a:cxn>
                <a:cxn ang="0">
                  <a:pos x="connsiteX2" y="connsiteY2"/>
                </a:cxn>
              </a:cxnLst>
              <a:rect l="l" t="t" r="r" b="b"/>
              <a:pathLst>
                <a:path w="10515" h="8915">
                  <a:moveTo>
                    <a:pt x="0" y="0"/>
                  </a:moveTo>
                  <a:cubicBezTo>
                    <a:pt x="3658" y="2972"/>
                    <a:pt x="7087" y="5715"/>
                    <a:pt x="10516" y="8915"/>
                  </a:cubicBezTo>
                  <a:cubicBezTo>
                    <a:pt x="7087" y="5944"/>
                    <a:pt x="3658" y="2972"/>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6CE6EC5-0278-B544-A8EC-D8E800B232E9}"/>
                </a:ext>
              </a:extLst>
            </p:cNvPr>
            <p:cNvSpPr/>
            <p:nvPr/>
          </p:nvSpPr>
          <p:spPr>
            <a:xfrm>
              <a:off x="2961793" y="4571314"/>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229"/>
                    <a:pt x="0" y="0"/>
                  </a:cubicBezTo>
                  <a:cubicBezTo>
                    <a:pt x="229" y="229"/>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BD7CA13-FCA0-EF46-9D6D-9BA97B7F4F80}"/>
                </a:ext>
              </a:extLst>
            </p:cNvPr>
            <p:cNvSpPr/>
            <p:nvPr/>
          </p:nvSpPr>
          <p:spPr>
            <a:xfrm>
              <a:off x="2961336" y="4568342"/>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0" y="457"/>
                    <a:pt x="0" y="0"/>
                  </a:cubicBezTo>
                  <a:cubicBezTo>
                    <a:pt x="0" y="457"/>
                    <a:pt x="229" y="914"/>
                    <a:pt x="229" y="1372"/>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4CB1595-D54B-FB43-9856-5ACA9567BAF5}"/>
                </a:ext>
              </a:extLst>
            </p:cNvPr>
            <p:cNvSpPr/>
            <p:nvPr/>
          </p:nvSpPr>
          <p:spPr>
            <a:xfrm>
              <a:off x="3349499" y="4348429"/>
              <a:ext cx="1371" cy="685"/>
            </a:xfrm>
            <a:custGeom>
              <a:avLst/>
              <a:gdLst>
                <a:gd name="connsiteX0" fmla="*/ 0 w 1371"/>
                <a:gd name="connsiteY0" fmla="*/ 0 h 685"/>
                <a:gd name="connsiteX1" fmla="*/ 1372 w 1371"/>
                <a:gd name="connsiteY1" fmla="*/ 686 h 685"/>
                <a:gd name="connsiteX2" fmla="*/ 0 w 1371"/>
                <a:gd name="connsiteY2" fmla="*/ 0 h 685"/>
              </a:gdLst>
              <a:ahLst/>
              <a:cxnLst>
                <a:cxn ang="0">
                  <a:pos x="connsiteX0" y="connsiteY0"/>
                </a:cxn>
                <a:cxn ang="0">
                  <a:pos x="connsiteX1" y="connsiteY1"/>
                </a:cxn>
                <a:cxn ang="0">
                  <a:pos x="connsiteX2" y="connsiteY2"/>
                </a:cxn>
              </a:cxnLst>
              <a:rect l="l" t="t" r="r" b="b"/>
              <a:pathLst>
                <a:path w="1371" h="685">
                  <a:moveTo>
                    <a:pt x="0" y="0"/>
                  </a:moveTo>
                  <a:cubicBezTo>
                    <a:pt x="457" y="229"/>
                    <a:pt x="914" y="457"/>
                    <a:pt x="1372"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3D67EF9-0185-5D4D-8779-7E24FFFEE894}"/>
                </a:ext>
              </a:extLst>
            </p:cNvPr>
            <p:cNvSpPr/>
            <p:nvPr/>
          </p:nvSpPr>
          <p:spPr>
            <a:xfrm>
              <a:off x="3344927" y="4346143"/>
              <a:ext cx="1600" cy="685"/>
            </a:xfrm>
            <a:custGeom>
              <a:avLst/>
              <a:gdLst>
                <a:gd name="connsiteX0" fmla="*/ 0 w 1600"/>
                <a:gd name="connsiteY0" fmla="*/ 0 h 685"/>
                <a:gd name="connsiteX1" fmla="*/ 1600 w 1600"/>
                <a:gd name="connsiteY1" fmla="*/ 686 h 685"/>
                <a:gd name="connsiteX2" fmla="*/ 0 w 1600"/>
                <a:gd name="connsiteY2" fmla="*/ 0 h 685"/>
              </a:gdLst>
              <a:ahLst/>
              <a:cxnLst>
                <a:cxn ang="0">
                  <a:pos x="connsiteX0" y="connsiteY0"/>
                </a:cxn>
                <a:cxn ang="0">
                  <a:pos x="connsiteX1" y="connsiteY1"/>
                </a:cxn>
                <a:cxn ang="0">
                  <a:pos x="connsiteX2" y="connsiteY2"/>
                </a:cxn>
              </a:cxnLst>
              <a:rect l="l" t="t" r="r" b="b"/>
              <a:pathLst>
                <a:path w="1600" h="685">
                  <a:moveTo>
                    <a:pt x="0" y="0"/>
                  </a:moveTo>
                  <a:cubicBezTo>
                    <a:pt x="457" y="229"/>
                    <a:pt x="1143" y="457"/>
                    <a:pt x="1600"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95B0D6F-4995-8048-A758-9B293F888AC1}"/>
                </a:ext>
              </a:extLst>
            </p:cNvPr>
            <p:cNvSpPr/>
            <p:nvPr/>
          </p:nvSpPr>
          <p:spPr>
            <a:xfrm>
              <a:off x="2962479" y="4574057"/>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457"/>
                    <a:pt x="0" y="0"/>
                  </a:cubicBezTo>
                  <a:cubicBezTo>
                    <a:pt x="229" y="457"/>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C34455A-CBA1-F547-8C06-18CCD3E36318}"/>
                </a:ext>
              </a:extLst>
            </p:cNvPr>
            <p:cNvSpPr/>
            <p:nvPr/>
          </p:nvSpPr>
          <p:spPr>
            <a:xfrm>
              <a:off x="3145816" y="456262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35424F6-CA5C-D24D-A66A-46FFE678B842}"/>
                </a:ext>
              </a:extLst>
            </p:cNvPr>
            <p:cNvSpPr/>
            <p:nvPr/>
          </p:nvSpPr>
          <p:spPr>
            <a:xfrm>
              <a:off x="3180792" y="4498848"/>
              <a:ext cx="2057" cy="1143"/>
            </a:xfrm>
            <a:custGeom>
              <a:avLst/>
              <a:gdLst>
                <a:gd name="connsiteX0" fmla="*/ 2057 w 2057"/>
                <a:gd name="connsiteY0" fmla="*/ 0 h 1143"/>
                <a:gd name="connsiteX1" fmla="*/ 0 w 2057"/>
                <a:gd name="connsiteY1" fmla="*/ 1143 h 1143"/>
                <a:gd name="connsiteX2" fmla="*/ 2057 w 2057"/>
                <a:gd name="connsiteY2" fmla="*/ 0 h 1143"/>
              </a:gdLst>
              <a:ahLst/>
              <a:cxnLst>
                <a:cxn ang="0">
                  <a:pos x="connsiteX0" y="connsiteY0"/>
                </a:cxn>
                <a:cxn ang="0">
                  <a:pos x="connsiteX1" y="connsiteY1"/>
                </a:cxn>
                <a:cxn ang="0">
                  <a:pos x="connsiteX2" y="connsiteY2"/>
                </a:cxn>
              </a:cxnLst>
              <a:rect l="l" t="t" r="r" b="b"/>
              <a:pathLst>
                <a:path w="2057" h="1143">
                  <a:moveTo>
                    <a:pt x="2057" y="0"/>
                  </a:moveTo>
                  <a:cubicBezTo>
                    <a:pt x="1372" y="457"/>
                    <a:pt x="686" y="914"/>
                    <a:pt x="0" y="1143"/>
                  </a:cubicBezTo>
                  <a:cubicBezTo>
                    <a:pt x="686" y="686"/>
                    <a:pt x="1372" y="229"/>
                    <a:pt x="2057"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4F2E6E6-2872-044C-B3DE-52D9E98F710D}"/>
                </a:ext>
              </a:extLst>
            </p:cNvPr>
            <p:cNvSpPr/>
            <p:nvPr/>
          </p:nvSpPr>
          <p:spPr>
            <a:xfrm>
              <a:off x="2998827" y="4617491"/>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229"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92572B-CDBB-A644-865D-37A30F1DBDE1}"/>
                </a:ext>
              </a:extLst>
            </p:cNvPr>
            <p:cNvSpPr/>
            <p:nvPr/>
          </p:nvSpPr>
          <p:spPr>
            <a:xfrm>
              <a:off x="3176677" y="4501134"/>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686"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EB45612-6924-0D4C-86E7-00CAD2A8B498}"/>
                </a:ext>
              </a:extLst>
            </p:cNvPr>
            <p:cNvSpPr/>
            <p:nvPr/>
          </p:nvSpPr>
          <p:spPr>
            <a:xfrm>
              <a:off x="3189479" y="4494276"/>
              <a:ext cx="2743" cy="1143"/>
            </a:xfrm>
            <a:custGeom>
              <a:avLst/>
              <a:gdLst>
                <a:gd name="connsiteX0" fmla="*/ 2743 w 2743"/>
                <a:gd name="connsiteY0" fmla="*/ 0 h 1143"/>
                <a:gd name="connsiteX1" fmla="*/ 0 w 2743"/>
                <a:gd name="connsiteY1" fmla="*/ 1143 h 1143"/>
                <a:gd name="connsiteX2" fmla="*/ 2743 w 2743"/>
                <a:gd name="connsiteY2" fmla="*/ 0 h 1143"/>
              </a:gdLst>
              <a:ahLst/>
              <a:cxnLst>
                <a:cxn ang="0">
                  <a:pos x="connsiteX0" y="connsiteY0"/>
                </a:cxn>
                <a:cxn ang="0">
                  <a:pos x="connsiteX1" y="connsiteY1"/>
                </a:cxn>
                <a:cxn ang="0">
                  <a:pos x="connsiteX2" y="connsiteY2"/>
                </a:cxn>
              </a:cxnLst>
              <a:rect l="l" t="t" r="r" b="b"/>
              <a:pathLst>
                <a:path w="2743" h="1143">
                  <a:moveTo>
                    <a:pt x="2743" y="0"/>
                  </a:moveTo>
                  <a:cubicBezTo>
                    <a:pt x="1829" y="457"/>
                    <a:pt x="914" y="686"/>
                    <a:pt x="0" y="1143"/>
                  </a:cubicBezTo>
                  <a:cubicBezTo>
                    <a:pt x="914" y="686"/>
                    <a:pt x="1829" y="229"/>
                    <a:pt x="2743"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9E23FB8-D635-BB43-B927-33D71CB83185}"/>
                </a:ext>
              </a:extLst>
            </p:cNvPr>
            <p:cNvSpPr/>
            <p:nvPr/>
          </p:nvSpPr>
          <p:spPr>
            <a:xfrm>
              <a:off x="3184907" y="4496333"/>
              <a:ext cx="2286" cy="1143"/>
            </a:xfrm>
            <a:custGeom>
              <a:avLst/>
              <a:gdLst>
                <a:gd name="connsiteX0" fmla="*/ 2286 w 2286"/>
                <a:gd name="connsiteY0" fmla="*/ 0 h 1143"/>
                <a:gd name="connsiteX1" fmla="*/ 0 w 2286"/>
                <a:gd name="connsiteY1" fmla="*/ 1143 h 1143"/>
                <a:gd name="connsiteX2" fmla="*/ 2286 w 2286"/>
                <a:gd name="connsiteY2" fmla="*/ 0 h 1143"/>
              </a:gdLst>
              <a:ahLst/>
              <a:cxnLst>
                <a:cxn ang="0">
                  <a:pos x="connsiteX0" y="connsiteY0"/>
                </a:cxn>
                <a:cxn ang="0">
                  <a:pos x="connsiteX1" y="connsiteY1"/>
                </a:cxn>
                <a:cxn ang="0">
                  <a:pos x="connsiteX2" y="connsiteY2"/>
                </a:cxn>
              </a:cxnLst>
              <a:rect l="l" t="t" r="r" b="b"/>
              <a:pathLst>
                <a:path w="2286" h="1143">
                  <a:moveTo>
                    <a:pt x="2286" y="0"/>
                  </a:moveTo>
                  <a:cubicBezTo>
                    <a:pt x="1600" y="457"/>
                    <a:pt x="686" y="686"/>
                    <a:pt x="0" y="1143"/>
                  </a:cubicBezTo>
                  <a:cubicBezTo>
                    <a:pt x="914" y="914"/>
                    <a:pt x="1600" y="457"/>
                    <a:pt x="2286" y="0"/>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F58D01F-D244-C840-A70F-EC0FE6102215}"/>
                </a:ext>
              </a:extLst>
            </p:cNvPr>
            <p:cNvSpPr/>
            <p:nvPr/>
          </p:nvSpPr>
          <p:spPr>
            <a:xfrm>
              <a:off x="3163876" y="4512335"/>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914"/>
                    <a:pt x="914" y="457"/>
                    <a:pt x="1372" y="0"/>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F32FC58-2ED3-4C40-AE7F-5C5AF949378C}"/>
                </a:ext>
              </a:extLst>
            </p:cNvPr>
            <p:cNvSpPr/>
            <p:nvPr/>
          </p:nvSpPr>
          <p:spPr>
            <a:xfrm>
              <a:off x="3169819" y="4506620"/>
              <a:ext cx="1600" cy="1371"/>
            </a:xfrm>
            <a:custGeom>
              <a:avLst/>
              <a:gdLst>
                <a:gd name="connsiteX0" fmla="*/ 1600 w 1600"/>
                <a:gd name="connsiteY0" fmla="*/ 0 h 1371"/>
                <a:gd name="connsiteX1" fmla="*/ 0 w 1600"/>
                <a:gd name="connsiteY1" fmla="*/ 1372 h 1371"/>
                <a:gd name="connsiteX2" fmla="*/ 1600 w 1600"/>
                <a:gd name="connsiteY2" fmla="*/ 0 h 1371"/>
              </a:gdLst>
              <a:ahLst/>
              <a:cxnLst>
                <a:cxn ang="0">
                  <a:pos x="connsiteX0" y="connsiteY0"/>
                </a:cxn>
                <a:cxn ang="0">
                  <a:pos x="connsiteX1" y="connsiteY1"/>
                </a:cxn>
                <a:cxn ang="0">
                  <a:pos x="connsiteX2" y="connsiteY2"/>
                </a:cxn>
              </a:cxnLst>
              <a:rect l="l" t="t" r="r" b="b"/>
              <a:pathLst>
                <a:path w="1600" h="1371">
                  <a:moveTo>
                    <a:pt x="1600" y="0"/>
                  </a:moveTo>
                  <a:cubicBezTo>
                    <a:pt x="1143" y="457"/>
                    <a:pt x="457" y="914"/>
                    <a:pt x="0" y="1372"/>
                  </a:cubicBezTo>
                  <a:cubicBezTo>
                    <a:pt x="457" y="914"/>
                    <a:pt x="1143" y="457"/>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8E155E7-DB0C-654A-AA38-24021D14F3A0}"/>
                </a:ext>
              </a:extLst>
            </p:cNvPr>
            <p:cNvSpPr/>
            <p:nvPr/>
          </p:nvSpPr>
          <p:spPr>
            <a:xfrm>
              <a:off x="3158847" y="4518507"/>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A3369B6-C026-2043-95DB-FDA354879391}"/>
                </a:ext>
              </a:extLst>
            </p:cNvPr>
            <p:cNvSpPr/>
            <p:nvPr/>
          </p:nvSpPr>
          <p:spPr>
            <a:xfrm>
              <a:off x="3156789" y="4521708"/>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D0EB967-9E13-4748-9102-5FE2155C12E6}"/>
                </a:ext>
              </a:extLst>
            </p:cNvPr>
            <p:cNvSpPr/>
            <p:nvPr/>
          </p:nvSpPr>
          <p:spPr>
            <a:xfrm>
              <a:off x="3194280" y="4492218"/>
              <a:ext cx="3200" cy="1143"/>
            </a:xfrm>
            <a:custGeom>
              <a:avLst/>
              <a:gdLst>
                <a:gd name="connsiteX0" fmla="*/ 3200 w 3200"/>
                <a:gd name="connsiteY0" fmla="*/ 0 h 1143"/>
                <a:gd name="connsiteX1" fmla="*/ 0 w 3200"/>
                <a:gd name="connsiteY1" fmla="*/ 1143 h 1143"/>
                <a:gd name="connsiteX2" fmla="*/ 3200 w 3200"/>
                <a:gd name="connsiteY2" fmla="*/ 0 h 1143"/>
              </a:gdLst>
              <a:ahLst/>
              <a:cxnLst>
                <a:cxn ang="0">
                  <a:pos x="connsiteX0" y="connsiteY0"/>
                </a:cxn>
                <a:cxn ang="0">
                  <a:pos x="connsiteX1" y="connsiteY1"/>
                </a:cxn>
                <a:cxn ang="0">
                  <a:pos x="connsiteX2" y="connsiteY2"/>
                </a:cxn>
              </a:cxnLst>
              <a:rect l="l" t="t" r="r" b="b"/>
              <a:pathLst>
                <a:path w="3200" h="1143">
                  <a:moveTo>
                    <a:pt x="3200" y="0"/>
                  </a:moveTo>
                  <a:cubicBezTo>
                    <a:pt x="2057" y="457"/>
                    <a:pt x="914" y="686"/>
                    <a:pt x="0" y="1143"/>
                  </a:cubicBezTo>
                  <a:cubicBezTo>
                    <a:pt x="1143" y="686"/>
                    <a:pt x="2286" y="229"/>
                    <a:pt x="3200" y="0"/>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F46DCA4-F3E5-9147-B4D5-99484C89D400}"/>
                </a:ext>
              </a:extLst>
            </p:cNvPr>
            <p:cNvSpPr/>
            <p:nvPr/>
          </p:nvSpPr>
          <p:spPr>
            <a:xfrm>
              <a:off x="3161133" y="4515307"/>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1143"/>
                    <a:pt x="0" y="1600"/>
                  </a:cubicBezTo>
                  <a:cubicBezTo>
                    <a:pt x="457" y="1143"/>
                    <a:pt x="914" y="686"/>
                    <a:pt x="1372"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6D2289D-9016-9E41-A380-C80E136A4D74}"/>
                </a:ext>
              </a:extLst>
            </p:cNvPr>
            <p:cNvSpPr/>
            <p:nvPr/>
          </p:nvSpPr>
          <p:spPr>
            <a:xfrm>
              <a:off x="3154960" y="45249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143"/>
                    <a:pt x="0" y="1829"/>
                  </a:cubicBezTo>
                  <a:cubicBezTo>
                    <a:pt x="229" y="1143"/>
                    <a:pt x="457" y="457"/>
                    <a:pt x="914"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6E396D7-8871-C440-BA17-3A64F12E300B}"/>
                </a:ext>
              </a:extLst>
            </p:cNvPr>
            <p:cNvSpPr/>
            <p:nvPr/>
          </p:nvSpPr>
          <p:spPr>
            <a:xfrm>
              <a:off x="3320238" y="4847691"/>
              <a:ext cx="2057" cy="4572"/>
            </a:xfrm>
            <a:custGeom>
              <a:avLst/>
              <a:gdLst>
                <a:gd name="connsiteX0" fmla="*/ 2057 w 2057"/>
                <a:gd name="connsiteY0" fmla="*/ 0 h 4572"/>
                <a:gd name="connsiteX1" fmla="*/ 0 w 2057"/>
                <a:gd name="connsiteY1" fmla="*/ 4572 h 4572"/>
                <a:gd name="connsiteX2" fmla="*/ 2057 w 2057"/>
                <a:gd name="connsiteY2" fmla="*/ 0 h 4572"/>
              </a:gdLst>
              <a:ahLst/>
              <a:cxnLst>
                <a:cxn ang="0">
                  <a:pos x="connsiteX0" y="connsiteY0"/>
                </a:cxn>
                <a:cxn ang="0">
                  <a:pos x="connsiteX1" y="connsiteY1"/>
                </a:cxn>
                <a:cxn ang="0">
                  <a:pos x="connsiteX2" y="connsiteY2"/>
                </a:cxn>
              </a:cxnLst>
              <a:rect l="l" t="t" r="r" b="b"/>
              <a:pathLst>
                <a:path w="2057" h="4572">
                  <a:moveTo>
                    <a:pt x="2057" y="0"/>
                  </a:moveTo>
                  <a:cubicBezTo>
                    <a:pt x="1372" y="1600"/>
                    <a:pt x="686" y="2971"/>
                    <a:pt x="0" y="4572"/>
                  </a:cubicBezTo>
                  <a:cubicBezTo>
                    <a:pt x="686" y="2971"/>
                    <a:pt x="1372" y="1371"/>
                    <a:pt x="2057" y="0"/>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44C2012-B894-E044-9BB6-E7710AD0D502}"/>
                </a:ext>
              </a:extLst>
            </p:cNvPr>
            <p:cNvSpPr/>
            <p:nvPr/>
          </p:nvSpPr>
          <p:spPr>
            <a:xfrm>
              <a:off x="3332811" y="48307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C3C612B-4D11-5E4C-B7AB-008F787AEA2B}"/>
                </a:ext>
              </a:extLst>
            </p:cNvPr>
            <p:cNvSpPr/>
            <p:nvPr/>
          </p:nvSpPr>
          <p:spPr>
            <a:xfrm>
              <a:off x="3318638" y="4852035"/>
              <a:ext cx="1600" cy="4572"/>
            </a:xfrm>
            <a:custGeom>
              <a:avLst/>
              <a:gdLst>
                <a:gd name="connsiteX0" fmla="*/ 1600 w 1600"/>
                <a:gd name="connsiteY0" fmla="*/ 0 h 4572"/>
                <a:gd name="connsiteX1" fmla="*/ 0 w 1600"/>
                <a:gd name="connsiteY1" fmla="*/ 4572 h 4572"/>
                <a:gd name="connsiteX2" fmla="*/ 1600 w 1600"/>
                <a:gd name="connsiteY2" fmla="*/ 0 h 4572"/>
              </a:gdLst>
              <a:ahLst/>
              <a:cxnLst>
                <a:cxn ang="0">
                  <a:pos x="connsiteX0" y="connsiteY0"/>
                </a:cxn>
                <a:cxn ang="0">
                  <a:pos x="connsiteX1" y="connsiteY1"/>
                </a:cxn>
                <a:cxn ang="0">
                  <a:pos x="connsiteX2" y="connsiteY2"/>
                </a:cxn>
              </a:cxnLst>
              <a:rect l="l" t="t" r="r" b="b"/>
              <a:pathLst>
                <a:path w="1600" h="4572">
                  <a:moveTo>
                    <a:pt x="1600" y="0"/>
                  </a:moveTo>
                  <a:cubicBezTo>
                    <a:pt x="914" y="1600"/>
                    <a:pt x="457" y="2972"/>
                    <a:pt x="0" y="4572"/>
                  </a:cubicBezTo>
                  <a:cubicBezTo>
                    <a:pt x="457" y="3200"/>
                    <a:pt x="1143" y="1600"/>
                    <a:pt x="1600" y="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C112373-AFCE-194B-9A7B-BDFD765461A0}"/>
                </a:ext>
              </a:extLst>
            </p:cNvPr>
            <p:cNvSpPr/>
            <p:nvPr/>
          </p:nvSpPr>
          <p:spPr>
            <a:xfrm>
              <a:off x="3399562" y="4729734"/>
              <a:ext cx="21717" cy="30403"/>
            </a:xfrm>
            <a:custGeom>
              <a:avLst/>
              <a:gdLst>
                <a:gd name="connsiteX0" fmla="*/ 21717 w 21717"/>
                <a:gd name="connsiteY0" fmla="*/ 0 h 30403"/>
                <a:gd name="connsiteX1" fmla="*/ 0 w 21717"/>
                <a:gd name="connsiteY1" fmla="*/ 30404 h 30403"/>
                <a:gd name="connsiteX2" fmla="*/ 21717 w 21717"/>
                <a:gd name="connsiteY2" fmla="*/ 0 h 30403"/>
              </a:gdLst>
              <a:ahLst/>
              <a:cxnLst>
                <a:cxn ang="0">
                  <a:pos x="connsiteX0" y="connsiteY0"/>
                </a:cxn>
                <a:cxn ang="0">
                  <a:pos x="connsiteX1" y="connsiteY1"/>
                </a:cxn>
                <a:cxn ang="0">
                  <a:pos x="connsiteX2" y="connsiteY2"/>
                </a:cxn>
              </a:cxnLst>
              <a:rect l="l" t="t" r="r" b="b"/>
              <a:pathLst>
                <a:path w="21717" h="30403">
                  <a:moveTo>
                    <a:pt x="21717" y="0"/>
                  </a:moveTo>
                  <a:cubicBezTo>
                    <a:pt x="15088" y="10516"/>
                    <a:pt x="7772" y="20574"/>
                    <a:pt x="0" y="30404"/>
                  </a:cubicBezTo>
                  <a:cubicBezTo>
                    <a:pt x="7772" y="20574"/>
                    <a:pt x="15088" y="10516"/>
                    <a:pt x="21717" y="0"/>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64D8F41-CA44-A94C-B1D4-A8BD57073AE9}"/>
                </a:ext>
              </a:extLst>
            </p:cNvPr>
            <p:cNvSpPr/>
            <p:nvPr/>
          </p:nvSpPr>
          <p:spPr>
            <a:xfrm>
              <a:off x="3114498" y="4967020"/>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4" y="228"/>
                    <a:pt x="457" y="0"/>
                    <a:pt x="0" y="0"/>
                  </a:cubicBezTo>
                  <a:cubicBezTo>
                    <a:pt x="457" y="0"/>
                    <a:pt x="914" y="228"/>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AB06D35-DE3E-F946-A97E-7A9345114C18}"/>
                </a:ext>
              </a:extLst>
            </p:cNvPr>
            <p:cNvSpPr/>
            <p:nvPr/>
          </p:nvSpPr>
          <p:spPr>
            <a:xfrm>
              <a:off x="3462656" y="4596917"/>
              <a:ext cx="2057" cy="16459"/>
            </a:xfrm>
            <a:custGeom>
              <a:avLst/>
              <a:gdLst>
                <a:gd name="connsiteX0" fmla="*/ 2057 w 2057"/>
                <a:gd name="connsiteY0" fmla="*/ 0 h 16459"/>
                <a:gd name="connsiteX1" fmla="*/ 0 w 2057"/>
                <a:gd name="connsiteY1" fmla="*/ 16459 h 16459"/>
                <a:gd name="connsiteX2" fmla="*/ 2057 w 2057"/>
                <a:gd name="connsiteY2" fmla="*/ 0 h 16459"/>
              </a:gdLst>
              <a:ahLst/>
              <a:cxnLst>
                <a:cxn ang="0">
                  <a:pos x="connsiteX0" y="connsiteY0"/>
                </a:cxn>
                <a:cxn ang="0">
                  <a:pos x="connsiteX1" y="connsiteY1"/>
                </a:cxn>
                <a:cxn ang="0">
                  <a:pos x="connsiteX2" y="connsiteY2"/>
                </a:cxn>
              </a:cxnLst>
              <a:rect l="l" t="t" r="r" b="b"/>
              <a:pathLst>
                <a:path w="2057" h="16459">
                  <a:moveTo>
                    <a:pt x="2057" y="0"/>
                  </a:moveTo>
                  <a:cubicBezTo>
                    <a:pt x="1600" y="5486"/>
                    <a:pt x="914" y="10973"/>
                    <a:pt x="0" y="16459"/>
                  </a:cubicBezTo>
                  <a:cubicBezTo>
                    <a:pt x="686" y="10973"/>
                    <a:pt x="1372" y="5486"/>
                    <a:pt x="2057"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2FCB79B-6974-B54C-A9EC-623EF247585D}"/>
                </a:ext>
              </a:extLst>
            </p:cNvPr>
            <p:cNvSpPr/>
            <p:nvPr/>
          </p:nvSpPr>
          <p:spPr>
            <a:xfrm>
              <a:off x="3119756" y="4968849"/>
              <a:ext cx="914" cy="228"/>
            </a:xfrm>
            <a:custGeom>
              <a:avLst/>
              <a:gdLst>
                <a:gd name="connsiteX0" fmla="*/ 914 w 914"/>
                <a:gd name="connsiteY0" fmla="*/ 228 h 228"/>
                <a:gd name="connsiteX1" fmla="*/ 0 w 914"/>
                <a:gd name="connsiteY1" fmla="*/ 0 h 228"/>
                <a:gd name="connsiteX2" fmla="*/ 914 w 914"/>
                <a:gd name="connsiteY2" fmla="*/ 228 h 228"/>
              </a:gdLst>
              <a:ahLst/>
              <a:cxnLst>
                <a:cxn ang="0">
                  <a:pos x="connsiteX0" y="connsiteY0"/>
                </a:cxn>
                <a:cxn ang="0">
                  <a:pos x="connsiteX1" y="connsiteY1"/>
                </a:cxn>
                <a:cxn ang="0">
                  <a:pos x="connsiteX2" y="connsiteY2"/>
                </a:cxn>
              </a:cxnLst>
              <a:rect l="l" t="t" r="r" b="b"/>
              <a:pathLst>
                <a:path w="914" h="228">
                  <a:moveTo>
                    <a:pt x="914" y="228"/>
                  </a:moveTo>
                  <a:cubicBezTo>
                    <a:pt x="686" y="228"/>
                    <a:pt x="229" y="0"/>
                    <a:pt x="0" y="0"/>
                  </a:cubicBezTo>
                  <a:cubicBezTo>
                    <a:pt x="229" y="0"/>
                    <a:pt x="686" y="228"/>
                    <a:pt x="914" y="228"/>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31185FA-490C-464F-8B25-FC745128CADB}"/>
                </a:ext>
              </a:extLst>
            </p:cNvPr>
            <p:cNvSpPr/>
            <p:nvPr/>
          </p:nvSpPr>
          <p:spPr>
            <a:xfrm>
              <a:off x="3116327" y="4967706"/>
              <a:ext cx="2057" cy="685"/>
            </a:xfrm>
            <a:custGeom>
              <a:avLst/>
              <a:gdLst>
                <a:gd name="connsiteX0" fmla="*/ 2057 w 2057"/>
                <a:gd name="connsiteY0" fmla="*/ 685 h 685"/>
                <a:gd name="connsiteX1" fmla="*/ 0 w 2057"/>
                <a:gd name="connsiteY1" fmla="*/ 0 h 685"/>
                <a:gd name="connsiteX2" fmla="*/ 2057 w 2057"/>
                <a:gd name="connsiteY2" fmla="*/ 685 h 685"/>
              </a:gdLst>
              <a:ahLst/>
              <a:cxnLst>
                <a:cxn ang="0">
                  <a:pos x="connsiteX0" y="connsiteY0"/>
                </a:cxn>
                <a:cxn ang="0">
                  <a:pos x="connsiteX1" y="connsiteY1"/>
                </a:cxn>
                <a:cxn ang="0">
                  <a:pos x="connsiteX2" y="connsiteY2"/>
                </a:cxn>
              </a:cxnLst>
              <a:rect l="l" t="t" r="r" b="b"/>
              <a:pathLst>
                <a:path w="2057" h="685">
                  <a:moveTo>
                    <a:pt x="2057" y="685"/>
                  </a:moveTo>
                  <a:cubicBezTo>
                    <a:pt x="1372" y="457"/>
                    <a:pt x="686" y="228"/>
                    <a:pt x="0" y="0"/>
                  </a:cubicBezTo>
                  <a:cubicBezTo>
                    <a:pt x="686" y="228"/>
                    <a:pt x="1372" y="457"/>
                    <a:pt x="2057" y="685"/>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9EC8837-0118-8846-BDB0-EA3533D12F79}"/>
                </a:ext>
              </a:extLst>
            </p:cNvPr>
            <p:cNvSpPr/>
            <p:nvPr/>
          </p:nvSpPr>
          <p:spPr>
            <a:xfrm>
              <a:off x="3318409" y="4915814"/>
              <a:ext cx="1828" cy="18973"/>
            </a:xfrm>
            <a:custGeom>
              <a:avLst/>
              <a:gdLst>
                <a:gd name="connsiteX0" fmla="*/ 0 w 1828"/>
                <a:gd name="connsiteY0" fmla="*/ 0 h 18973"/>
                <a:gd name="connsiteX1" fmla="*/ 1829 w 1828"/>
                <a:gd name="connsiteY1" fmla="*/ 18974 h 18973"/>
                <a:gd name="connsiteX2" fmla="*/ 0 w 1828"/>
                <a:gd name="connsiteY2" fmla="*/ 0 h 18973"/>
              </a:gdLst>
              <a:ahLst/>
              <a:cxnLst>
                <a:cxn ang="0">
                  <a:pos x="connsiteX0" y="connsiteY0"/>
                </a:cxn>
                <a:cxn ang="0">
                  <a:pos x="connsiteX1" y="connsiteY1"/>
                </a:cxn>
                <a:cxn ang="0">
                  <a:pos x="connsiteX2" y="connsiteY2"/>
                </a:cxn>
              </a:cxnLst>
              <a:rect l="l" t="t" r="r" b="b"/>
              <a:pathLst>
                <a:path w="1828" h="18973">
                  <a:moveTo>
                    <a:pt x="0" y="0"/>
                  </a:moveTo>
                  <a:cubicBezTo>
                    <a:pt x="1143" y="6401"/>
                    <a:pt x="1600" y="12573"/>
                    <a:pt x="1829" y="18974"/>
                  </a:cubicBezTo>
                  <a:cubicBezTo>
                    <a:pt x="1372" y="12802"/>
                    <a:pt x="914" y="6401"/>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686BCB1-87DF-4A4A-A1BC-E42FACF7EBCD}"/>
                </a:ext>
              </a:extLst>
            </p:cNvPr>
            <p:cNvSpPr/>
            <p:nvPr/>
          </p:nvSpPr>
          <p:spPr>
            <a:xfrm>
              <a:off x="3180335" y="4983251"/>
              <a:ext cx="11201" cy="1371"/>
            </a:xfrm>
            <a:custGeom>
              <a:avLst/>
              <a:gdLst>
                <a:gd name="connsiteX0" fmla="*/ 11201 w 11201"/>
                <a:gd name="connsiteY0" fmla="*/ 1372 h 1371"/>
                <a:gd name="connsiteX1" fmla="*/ 0 w 11201"/>
                <a:gd name="connsiteY1" fmla="*/ 0 h 1371"/>
                <a:gd name="connsiteX2" fmla="*/ 11201 w 11201"/>
                <a:gd name="connsiteY2" fmla="*/ 1372 h 1371"/>
              </a:gdLst>
              <a:ahLst/>
              <a:cxnLst>
                <a:cxn ang="0">
                  <a:pos x="connsiteX0" y="connsiteY0"/>
                </a:cxn>
                <a:cxn ang="0">
                  <a:pos x="connsiteX1" y="connsiteY1"/>
                </a:cxn>
                <a:cxn ang="0">
                  <a:pos x="connsiteX2" y="connsiteY2"/>
                </a:cxn>
              </a:cxnLst>
              <a:rect l="l" t="t" r="r" b="b"/>
              <a:pathLst>
                <a:path w="11201" h="1371">
                  <a:moveTo>
                    <a:pt x="11201" y="1372"/>
                  </a:moveTo>
                  <a:cubicBezTo>
                    <a:pt x="7544" y="1143"/>
                    <a:pt x="3658" y="686"/>
                    <a:pt x="0" y="0"/>
                  </a:cubicBezTo>
                  <a:cubicBezTo>
                    <a:pt x="3658" y="686"/>
                    <a:pt x="7315" y="1143"/>
                    <a:pt x="11201" y="1372"/>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52ADF29-E854-3541-A9B0-5B3BCD19EDCB}"/>
                </a:ext>
              </a:extLst>
            </p:cNvPr>
            <p:cNvSpPr/>
            <p:nvPr/>
          </p:nvSpPr>
          <p:spPr>
            <a:xfrm>
              <a:off x="3168905" y="4981422"/>
              <a:ext cx="11201" cy="2057"/>
            </a:xfrm>
            <a:custGeom>
              <a:avLst/>
              <a:gdLst>
                <a:gd name="connsiteX0" fmla="*/ 11201 w 11201"/>
                <a:gd name="connsiteY0" fmla="*/ 2057 h 2057"/>
                <a:gd name="connsiteX1" fmla="*/ 0 w 11201"/>
                <a:gd name="connsiteY1" fmla="*/ 0 h 2057"/>
                <a:gd name="connsiteX2" fmla="*/ 11201 w 11201"/>
                <a:gd name="connsiteY2" fmla="*/ 2057 h 2057"/>
              </a:gdLst>
              <a:ahLst/>
              <a:cxnLst>
                <a:cxn ang="0">
                  <a:pos x="connsiteX0" y="connsiteY0"/>
                </a:cxn>
                <a:cxn ang="0">
                  <a:pos x="connsiteX1" y="connsiteY1"/>
                </a:cxn>
                <a:cxn ang="0">
                  <a:pos x="connsiteX2" y="connsiteY2"/>
                </a:cxn>
              </a:cxnLst>
              <a:rect l="l" t="t" r="r" b="b"/>
              <a:pathLst>
                <a:path w="11201" h="2057">
                  <a:moveTo>
                    <a:pt x="11201" y="2057"/>
                  </a:moveTo>
                  <a:cubicBezTo>
                    <a:pt x="7544" y="1600"/>
                    <a:pt x="3658" y="914"/>
                    <a:pt x="0" y="0"/>
                  </a:cubicBezTo>
                  <a:cubicBezTo>
                    <a:pt x="3886" y="685"/>
                    <a:pt x="7544" y="1371"/>
                    <a:pt x="11201" y="2057"/>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882D7E8-8CEC-6047-848E-06FAE060AB76}"/>
                </a:ext>
              </a:extLst>
            </p:cNvPr>
            <p:cNvSpPr/>
            <p:nvPr/>
          </p:nvSpPr>
          <p:spPr>
            <a:xfrm>
              <a:off x="3173248" y="4503877"/>
              <a:ext cx="1828" cy="1371"/>
            </a:xfrm>
            <a:custGeom>
              <a:avLst/>
              <a:gdLst>
                <a:gd name="connsiteX0" fmla="*/ 1829 w 1828"/>
                <a:gd name="connsiteY0" fmla="*/ 0 h 1371"/>
                <a:gd name="connsiteX1" fmla="*/ 0 w 1828"/>
                <a:gd name="connsiteY1" fmla="*/ 1372 h 1371"/>
                <a:gd name="connsiteX2" fmla="*/ 1829 w 1828"/>
                <a:gd name="connsiteY2" fmla="*/ 0 h 1371"/>
              </a:gdLst>
              <a:ahLst/>
              <a:cxnLst>
                <a:cxn ang="0">
                  <a:pos x="connsiteX0" y="connsiteY0"/>
                </a:cxn>
                <a:cxn ang="0">
                  <a:pos x="connsiteX1" y="connsiteY1"/>
                </a:cxn>
                <a:cxn ang="0">
                  <a:pos x="connsiteX2" y="connsiteY2"/>
                </a:cxn>
              </a:cxnLst>
              <a:rect l="l" t="t" r="r" b="b"/>
              <a:pathLst>
                <a:path w="1828" h="1371">
                  <a:moveTo>
                    <a:pt x="1829" y="0"/>
                  </a:moveTo>
                  <a:cubicBezTo>
                    <a:pt x="1143" y="457"/>
                    <a:pt x="686" y="914"/>
                    <a:pt x="0" y="1372"/>
                  </a:cubicBezTo>
                  <a:cubicBezTo>
                    <a:pt x="457" y="914"/>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78E7ED5-C195-5045-97A0-580149BC4D09}"/>
                </a:ext>
              </a:extLst>
            </p:cNvPr>
            <p:cNvSpPr/>
            <p:nvPr/>
          </p:nvSpPr>
          <p:spPr>
            <a:xfrm>
              <a:off x="3145588" y="4603089"/>
              <a:ext cx="2286" cy="7315"/>
            </a:xfrm>
            <a:custGeom>
              <a:avLst/>
              <a:gdLst>
                <a:gd name="connsiteX0" fmla="*/ 2286 w 2286"/>
                <a:gd name="connsiteY0" fmla="*/ 0 h 7315"/>
                <a:gd name="connsiteX1" fmla="*/ 0 w 2286"/>
                <a:gd name="connsiteY1" fmla="*/ 7315 h 7315"/>
                <a:gd name="connsiteX2" fmla="*/ 2286 w 2286"/>
                <a:gd name="connsiteY2" fmla="*/ 0 h 7315"/>
              </a:gdLst>
              <a:ahLst/>
              <a:cxnLst>
                <a:cxn ang="0">
                  <a:pos x="connsiteX0" y="connsiteY0"/>
                </a:cxn>
                <a:cxn ang="0">
                  <a:pos x="connsiteX1" y="connsiteY1"/>
                </a:cxn>
                <a:cxn ang="0">
                  <a:pos x="connsiteX2" y="connsiteY2"/>
                </a:cxn>
              </a:cxnLst>
              <a:rect l="l" t="t" r="r" b="b"/>
              <a:pathLst>
                <a:path w="2286" h="7315">
                  <a:moveTo>
                    <a:pt x="2286" y="0"/>
                  </a:moveTo>
                  <a:cubicBezTo>
                    <a:pt x="1829" y="2743"/>
                    <a:pt x="914" y="5029"/>
                    <a:pt x="0" y="7315"/>
                  </a:cubicBezTo>
                  <a:cubicBezTo>
                    <a:pt x="1143" y="5029"/>
                    <a:pt x="1829" y="2515"/>
                    <a:pt x="2286"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6D9905-2012-C74E-94D4-AB46A5BFBF12}"/>
                </a:ext>
              </a:extLst>
            </p:cNvPr>
            <p:cNvSpPr/>
            <p:nvPr/>
          </p:nvSpPr>
          <p:spPr>
            <a:xfrm>
              <a:off x="3142159" y="4612690"/>
              <a:ext cx="2514" cy="4114"/>
            </a:xfrm>
            <a:custGeom>
              <a:avLst/>
              <a:gdLst>
                <a:gd name="connsiteX0" fmla="*/ 2515 w 2514"/>
                <a:gd name="connsiteY0" fmla="*/ 0 h 4114"/>
                <a:gd name="connsiteX1" fmla="*/ 0 w 2514"/>
                <a:gd name="connsiteY1" fmla="*/ 4115 h 4114"/>
                <a:gd name="connsiteX2" fmla="*/ 2515 w 2514"/>
                <a:gd name="connsiteY2" fmla="*/ 0 h 4114"/>
              </a:gdLst>
              <a:ahLst/>
              <a:cxnLst>
                <a:cxn ang="0">
                  <a:pos x="connsiteX0" y="connsiteY0"/>
                </a:cxn>
                <a:cxn ang="0">
                  <a:pos x="connsiteX1" y="connsiteY1"/>
                </a:cxn>
                <a:cxn ang="0">
                  <a:pos x="connsiteX2" y="connsiteY2"/>
                </a:cxn>
              </a:cxnLst>
              <a:rect l="l" t="t" r="r" b="b"/>
              <a:pathLst>
                <a:path w="2514" h="4114">
                  <a:moveTo>
                    <a:pt x="2515" y="0"/>
                  </a:moveTo>
                  <a:cubicBezTo>
                    <a:pt x="1829" y="1372"/>
                    <a:pt x="914" y="2743"/>
                    <a:pt x="0" y="4115"/>
                  </a:cubicBezTo>
                  <a:cubicBezTo>
                    <a:pt x="914" y="2743"/>
                    <a:pt x="1600" y="1372"/>
                    <a:pt x="2515"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EBCFE73-64AD-E045-9057-2563FDA7AD6F}"/>
                </a:ext>
              </a:extLst>
            </p:cNvPr>
            <p:cNvSpPr/>
            <p:nvPr/>
          </p:nvSpPr>
          <p:spPr>
            <a:xfrm>
              <a:off x="3146731" y="4576800"/>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686"/>
                    <a:pt x="229" y="1143"/>
                    <a:pt x="229" y="1600"/>
                  </a:cubicBezTo>
                  <a:cubicBezTo>
                    <a:pt x="229" y="1143"/>
                    <a:pt x="0" y="457"/>
                    <a:pt x="0" y="0"/>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928AA23-7035-714C-B52C-01D055DC962B}"/>
                </a:ext>
              </a:extLst>
            </p:cNvPr>
            <p:cNvSpPr/>
            <p:nvPr/>
          </p:nvSpPr>
          <p:spPr>
            <a:xfrm>
              <a:off x="3146045" y="4568571"/>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D6F00D5-8309-DF42-B36D-17634AAFDF17}"/>
                </a:ext>
              </a:extLst>
            </p:cNvPr>
            <p:cNvSpPr/>
            <p:nvPr/>
          </p:nvSpPr>
          <p:spPr>
            <a:xfrm>
              <a:off x="3153132" y="45281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372"/>
                    <a:pt x="0" y="1829"/>
                  </a:cubicBezTo>
                  <a:cubicBezTo>
                    <a:pt x="229"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E47EEC7-4D3E-3747-ACFF-223149E4BAF0}"/>
                </a:ext>
              </a:extLst>
            </p:cNvPr>
            <p:cNvSpPr/>
            <p:nvPr/>
          </p:nvSpPr>
          <p:spPr>
            <a:xfrm>
              <a:off x="3146045" y="4571542"/>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0" y="1143"/>
                    <a:pt x="229" y="1600"/>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DD3F2B-6DEE-914B-89EC-9DE975F009CE}"/>
                </a:ext>
              </a:extLst>
            </p:cNvPr>
            <p:cNvSpPr/>
            <p:nvPr/>
          </p:nvSpPr>
          <p:spPr>
            <a:xfrm>
              <a:off x="3070378" y="4636008"/>
              <a:ext cx="11887" cy="685"/>
            </a:xfrm>
            <a:custGeom>
              <a:avLst/>
              <a:gdLst>
                <a:gd name="connsiteX0" fmla="*/ 11887 w 11887"/>
                <a:gd name="connsiteY0" fmla="*/ 686 h 685"/>
                <a:gd name="connsiteX1" fmla="*/ 0 w 11887"/>
                <a:gd name="connsiteY1" fmla="*/ 0 h 685"/>
                <a:gd name="connsiteX2" fmla="*/ 11887 w 11887"/>
                <a:gd name="connsiteY2" fmla="*/ 686 h 685"/>
              </a:gdLst>
              <a:ahLst/>
              <a:cxnLst>
                <a:cxn ang="0">
                  <a:pos x="connsiteX0" y="connsiteY0"/>
                </a:cxn>
                <a:cxn ang="0">
                  <a:pos x="connsiteX1" y="connsiteY1"/>
                </a:cxn>
                <a:cxn ang="0">
                  <a:pos x="connsiteX2" y="connsiteY2"/>
                </a:cxn>
              </a:cxnLst>
              <a:rect l="l" t="t" r="r" b="b"/>
              <a:pathLst>
                <a:path w="11887" h="685">
                  <a:moveTo>
                    <a:pt x="11887" y="686"/>
                  </a:moveTo>
                  <a:cubicBezTo>
                    <a:pt x="8001" y="686"/>
                    <a:pt x="3886" y="457"/>
                    <a:pt x="0" y="0"/>
                  </a:cubicBezTo>
                  <a:cubicBezTo>
                    <a:pt x="3886" y="229"/>
                    <a:pt x="7772" y="457"/>
                    <a:pt x="11887" y="686"/>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8D75AD3-CFEB-0E45-948D-95E9C256FB28}"/>
                </a:ext>
              </a:extLst>
            </p:cNvPr>
            <p:cNvSpPr/>
            <p:nvPr/>
          </p:nvSpPr>
          <p:spPr>
            <a:xfrm>
              <a:off x="3003856" y="4619777"/>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0"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157B299-348A-274B-B8B5-FC1B83C79254}"/>
                </a:ext>
              </a:extLst>
            </p:cNvPr>
            <p:cNvSpPr/>
            <p:nvPr/>
          </p:nvSpPr>
          <p:spPr>
            <a:xfrm>
              <a:off x="3001113" y="4618405"/>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457" y="229"/>
                    <a:pt x="0" y="0"/>
                  </a:cubicBezTo>
                  <a:cubicBezTo>
                    <a:pt x="457"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E8A6979-9180-CF46-A5AB-83A2153F07FF}"/>
                </a:ext>
              </a:extLst>
            </p:cNvPr>
            <p:cNvSpPr/>
            <p:nvPr/>
          </p:nvSpPr>
          <p:spPr>
            <a:xfrm>
              <a:off x="3051633" y="4633493"/>
              <a:ext cx="1828" cy="228"/>
            </a:xfrm>
            <a:custGeom>
              <a:avLst/>
              <a:gdLst>
                <a:gd name="connsiteX0" fmla="*/ 1829 w 1828"/>
                <a:gd name="connsiteY0" fmla="*/ 229 h 228"/>
                <a:gd name="connsiteX1" fmla="*/ 0 w 1828"/>
                <a:gd name="connsiteY1" fmla="*/ 0 h 228"/>
                <a:gd name="connsiteX2" fmla="*/ 1829 w 1828"/>
                <a:gd name="connsiteY2" fmla="*/ 229 h 228"/>
              </a:gdLst>
              <a:ahLst/>
              <a:cxnLst>
                <a:cxn ang="0">
                  <a:pos x="connsiteX0" y="connsiteY0"/>
                </a:cxn>
                <a:cxn ang="0">
                  <a:pos x="connsiteX1" y="connsiteY1"/>
                </a:cxn>
                <a:cxn ang="0">
                  <a:pos x="connsiteX2" y="connsiteY2"/>
                </a:cxn>
              </a:cxnLst>
              <a:rect l="l" t="t" r="r" b="b"/>
              <a:pathLst>
                <a:path w="1828" h="228">
                  <a:moveTo>
                    <a:pt x="1829" y="229"/>
                  </a:moveTo>
                  <a:cubicBezTo>
                    <a:pt x="1143" y="229"/>
                    <a:pt x="686" y="0"/>
                    <a:pt x="0" y="0"/>
                  </a:cubicBezTo>
                  <a:cubicBezTo>
                    <a:pt x="686" y="0"/>
                    <a:pt x="1372" y="229"/>
                    <a:pt x="1829" y="229"/>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1E27581-15D2-8240-875C-ACDBE10F00A2}"/>
                </a:ext>
              </a:extLst>
            </p:cNvPr>
            <p:cNvSpPr/>
            <p:nvPr/>
          </p:nvSpPr>
          <p:spPr>
            <a:xfrm>
              <a:off x="3028316" y="4628007"/>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F08C64E-B0C9-D244-883A-33778D8FE2A3}"/>
                </a:ext>
              </a:extLst>
            </p:cNvPr>
            <p:cNvSpPr/>
            <p:nvPr/>
          </p:nvSpPr>
          <p:spPr>
            <a:xfrm>
              <a:off x="3146274" y="4574057"/>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229" y="686"/>
                    <a:pt x="0"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69639E2-F8F9-7042-A807-390B6ED4FA43}"/>
                </a:ext>
              </a:extLst>
            </p:cNvPr>
            <p:cNvSpPr/>
            <p:nvPr/>
          </p:nvSpPr>
          <p:spPr>
            <a:xfrm>
              <a:off x="3148102" y="45431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0"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96D31DF-30A7-9A42-B713-F77DEAFB193E}"/>
                </a:ext>
              </a:extLst>
            </p:cNvPr>
            <p:cNvSpPr/>
            <p:nvPr/>
          </p:nvSpPr>
          <p:spPr>
            <a:xfrm>
              <a:off x="3149017" y="4539538"/>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0" y="1143"/>
                    <a:pt x="0" y="1829"/>
                  </a:cubicBezTo>
                  <a:cubicBezTo>
                    <a:pt x="0" y="1372"/>
                    <a:pt x="229" y="686"/>
                    <a:pt x="457"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E76F7C-8FF9-9D47-8724-E1AAC7E26789}"/>
                </a:ext>
              </a:extLst>
            </p:cNvPr>
            <p:cNvSpPr/>
            <p:nvPr/>
          </p:nvSpPr>
          <p:spPr>
            <a:xfrm>
              <a:off x="3151303" y="4531537"/>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E228149-6286-D949-AD4A-E1A5E29B2611}"/>
                </a:ext>
              </a:extLst>
            </p:cNvPr>
            <p:cNvSpPr/>
            <p:nvPr/>
          </p:nvSpPr>
          <p:spPr>
            <a:xfrm>
              <a:off x="3149931" y="4535881"/>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2F2F545-673D-5D49-9EA0-13F5BA3DC709}"/>
                </a:ext>
              </a:extLst>
            </p:cNvPr>
            <p:cNvSpPr/>
            <p:nvPr/>
          </p:nvSpPr>
          <p:spPr>
            <a:xfrm>
              <a:off x="3145816" y="4565599"/>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8E6B2A7-D992-4243-B4D3-F4366D9E6B7F}"/>
                </a:ext>
              </a:extLst>
            </p:cNvPr>
            <p:cNvSpPr/>
            <p:nvPr/>
          </p:nvSpPr>
          <p:spPr>
            <a:xfrm>
              <a:off x="3147188" y="45463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229"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557A3C8-E8EC-EB49-AAE9-7409E43AF7C4}"/>
                </a:ext>
              </a:extLst>
            </p:cNvPr>
            <p:cNvSpPr/>
            <p:nvPr/>
          </p:nvSpPr>
          <p:spPr>
            <a:xfrm>
              <a:off x="3145943" y="4559427"/>
              <a:ext cx="101" cy="1600"/>
            </a:xfrm>
            <a:custGeom>
              <a:avLst/>
              <a:gdLst>
                <a:gd name="connsiteX0" fmla="*/ 102 w 101"/>
                <a:gd name="connsiteY0" fmla="*/ 0 h 1600"/>
                <a:gd name="connsiteX1" fmla="*/ 102 w 101"/>
                <a:gd name="connsiteY1" fmla="*/ 1600 h 1600"/>
                <a:gd name="connsiteX2" fmla="*/ 102 w 101"/>
                <a:gd name="connsiteY2" fmla="*/ 0 h 1600"/>
              </a:gdLst>
              <a:ahLst/>
              <a:cxnLst>
                <a:cxn ang="0">
                  <a:pos x="connsiteX0" y="connsiteY0"/>
                </a:cxn>
                <a:cxn ang="0">
                  <a:pos x="connsiteX1" y="connsiteY1"/>
                </a:cxn>
                <a:cxn ang="0">
                  <a:pos x="connsiteX2" y="connsiteY2"/>
                </a:cxn>
              </a:cxnLst>
              <a:rect l="l" t="t" r="r" b="b"/>
              <a:pathLst>
                <a:path w="101" h="1600">
                  <a:moveTo>
                    <a:pt x="102" y="0"/>
                  </a:moveTo>
                  <a:cubicBezTo>
                    <a:pt x="102" y="457"/>
                    <a:pt x="102" y="1143"/>
                    <a:pt x="102" y="1600"/>
                  </a:cubicBezTo>
                  <a:cubicBezTo>
                    <a:pt x="-127" y="1143"/>
                    <a:pt x="102" y="686"/>
                    <a:pt x="102"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5DACEA2-AC74-8242-9737-97E4D2B6D077}"/>
                </a:ext>
              </a:extLst>
            </p:cNvPr>
            <p:cNvSpPr/>
            <p:nvPr/>
          </p:nvSpPr>
          <p:spPr>
            <a:xfrm>
              <a:off x="3146731" y="4549825"/>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0" y="1143"/>
                    <a:pt x="229" y="457"/>
                    <a:pt x="229"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C165189-7F28-184B-A38A-48B521591E2E}"/>
                </a:ext>
              </a:extLst>
            </p:cNvPr>
            <p:cNvSpPr/>
            <p:nvPr/>
          </p:nvSpPr>
          <p:spPr>
            <a:xfrm>
              <a:off x="3146045" y="455645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229" y="1143"/>
                    <a:pt x="0" y="1600"/>
                  </a:cubicBezTo>
                  <a:cubicBezTo>
                    <a:pt x="0" y="1143"/>
                    <a:pt x="0" y="457"/>
                    <a:pt x="229"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88926A-4BAF-CC46-AAE8-0ED1BA29B820}"/>
                </a:ext>
              </a:extLst>
            </p:cNvPr>
            <p:cNvSpPr/>
            <p:nvPr/>
          </p:nvSpPr>
          <p:spPr>
            <a:xfrm>
              <a:off x="3146274" y="4553026"/>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6E8570D-4342-0B43-87EF-816332C64542}"/>
                </a:ext>
              </a:extLst>
            </p:cNvPr>
            <p:cNvSpPr/>
            <p:nvPr/>
          </p:nvSpPr>
          <p:spPr>
            <a:xfrm>
              <a:off x="3111755" y="5181447"/>
              <a:ext cx="1143" cy="2743"/>
            </a:xfrm>
            <a:custGeom>
              <a:avLst/>
              <a:gdLst>
                <a:gd name="connsiteX0" fmla="*/ 1143 w 1143"/>
                <a:gd name="connsiteY0" fmla="*/ 2743 h 2743"/>
                <a:gd name="connsiteX1" fmla="*/ 0 w 1143"/>
                <a:gd name="connsiteY1" fmla="*/ 0 h 2743"/>
                <a:gd name="connsiteX2" fmla="*/ 1143 w 1143"/>
                <a:gd name="connsiteY2" fmla="*/ 2743 h 2743"/>
              </a:gdLst>
              <a:ahLst/>
              <a:cxnLst>
                <a:cxn ang="0">
                  <a:pos x="connsiteX0" y="connsiteY0"/>
                </a:cxn>
                <a:cxn ang="0">
                  <a:pos x="connsiteX1" y="connsiteY1"/>
                </a:cxn>
                <a:cxn ang="0">
                  <a:pos x="connsiteX2" y="connsiteY2"/>
                </a:cxn>
              </a:cxnLst>
              <a:rect l="l" t="t" r="r" b="b"/>
              <a:pathLst>
                <a:path w="1143" h="2743">
                  <a:moveTo>
                    <a:pt x="1143" y="2743"/>
                  </a:moveTo>
                  <a:cubicBezTo>
                    <a:pt x="686" y="1828"/>
                    <a:pt x="457" y="914"/>
                    <a:pt x="0" y="0"/>
                  </a:cubicBezTo>
                  <a:cubicBezTo>
                    <a:pt x="457" y="914"/>
                    <a:pt x="686" y="1828"/>
                    <a:pt x="1143" y="2743"/>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F65388B-4EB0-CB4F-BD3E-71FCF65A6E9F}"/>
                </a:ext>
              </a:extLst>
            </p:cNvPr>
            <p:cNvSpPr/>
            <p:nvPr/>
          </p:nvSpPr>
          <p:spPr>
            <a:xfrm>
              <a:off x="3328468" y="515081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229"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0DAC5E3-A82A-FE40-AF71-1B6A26061B58}"/>
                </a:ext>
              </a:extLst>
            </p:cNvPr>
            <p:cNvSpPr/>
            <p:nvPr/>
          </p:nvSpPr>
          <p:spPr>
            <a:xfrm>
              <a:off x="3324810" y="5168646"/>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C33E99E-EABB-5846-B113-DCE49899F1E2}"/>
                </a:ext>
              </a:extLst>
            </p:cNvPr>
            <p:cNvSpPr/>
            <p:nvPr/>
          </p:nvSpPr>
          <p:spPr>
            <a:xfrm>
              <a:off x="3323439" y="5172989"/>
              <a:ext cx="685" cy="2057"/>
            </a:xfrm>
            <a:custGeom>
              <a:avLst/>
              <a:gdLst>
                <a:gd name="connsiteX0" fmla="*/ 686 w 685"/>
                <a:gd name="connsiteY0" fmla="*/ 0 h 2057"/>
                <a:gd name="connsiteX1" fmla="*/ 0 w 685"/>
                <a:gd name="connsiteY1" fmla="*/ 2058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8"/>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D7553D0-93AA-5746-A534-D4712AE01124}"/>
                </a:ext>
              </a:extLst>
            </p:cNvPr>
            <p:cNvSpPr/>
            <p:nvPr/>
          </p:nvSpPr>
          <p:spPr>
            <a:xfrm>
              <a:off x="3326182" y="5164074"/>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9" y="686"/>
                    <a:pt x="229" y="1372"/>
                    <a:pt x="0" y="2057"/>
                  </a:cubicBezTo>
                  <a:cubicBezTo>
                    <a:pt x="229" y="1600"/>
                    <a:pt x="457" y="686"/>
                    <a:pt x="457"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659EE0B-4040-AC4F-B624-5F2974597E8C}"/>
                </a:ext>
              </a:extLst>
            </p:cNvPr>
            <p:cNvSpPr/>
            <p:nvPr/>
          </p:nvSpPr>
          <p:spPr>
            <a:xfrm>
              <a:off x="3328011" y="5155158"/>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5"/>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0715E3C-4C71-B043-B07E-290D390D2221}"/>
                </a:ext>
              </a:extLst>
            </p:cNvPr>
            <p:cNvSpPr/>
            <p:nvPr/>
          </p:nvSpPr>
          <p:spPr>
            <a:xfrm>
              <a:off x="3327096" y="5159730"/>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5"/>
                    <a:pt x="229" y="1371"/>
                    <a:pt x="0" y="2286"/>
                  </a:cubicBezTo>
                  <a:cubicBezTo>
                    <a:pt x="229" y="1371"/>
                    <a:pt x="457" y="685"/>
                    <a:pt x="457"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D1064EF-7912-5746-85FB-B0A11B44F49D}"/>
                </a:ext>
              </a:extLst>
            </p:cNvPr>
            <p:cNvSpPr/>
            <p:nvPr/>
          </p:nvSpPr>
          <p:spPr>
            <a:xfrm>
              <a:off x="3321610" y="5177332"/>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1"/>
                    <a:pt x="0" y="2057"/>
                  </a:cubicBezTo>
                  <a:cubicBezTo>
                    <a:pt x="457" y="1371"/>
                    <a:pt x="686" y="686"/>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032D745-252C-CE40-A5E3-27A28C55647E}"/>
                </a:ext>
              </a:extLst>
            </p:cNvPr>
            <p:cNvSpPr/>
            <p:nvPr/>
          </p:nvSpPr>
          <p:spPr>
            <a:xfrm>
              <a:off x="3300121" y="5203164"/>
              <a:ext cx="6629" cy="8001"/>
            </a:xfrm>
            <a:custGeom>
              <a:avLst/>
              <a:gdLst>
                <a:gd name="connsiteX0" fmla="*/ 6629 w 6629"/>
                <a:gd name="connsiteY0" fmla="*/ 0 h 8001"/>
                <a:gd name="connsiteX1" fmla="*/ 0 w 6629"/>
                <a:gd name="connsiteY1" fmla="*/ 8001 h 8001"/>
                <a:gd name="connsiteX2" fmla="*/ 6629 w 6629"/>
                <a:gd name="connsiteY2" fmla="*/ 0 h 8001"/>
              </a:gdLst>
              <a:ahLst/>
              <a:cxnLst>
                <a:cxn ang="0">
                  <a:pos x="connsiteX0" y="connsiteY0"/>
                </a:cxn>
                <a:cxn ang="0">
                  <a:pos x="connsiteX1" y="connsiteY1"/>
                </a:cxn>
                <a:cxn ang="0">
                  <a:pos x="connsiteX2" y="connsiteY2"/>
                </a:cxn>
              </a:cxnLst>
              <a:rect l="l" t="t" r="r" b="b"/>
              <a:pathLst>
                <a:path w="6629" h="8001">
                  <a:moveTo>
                    <a:pt x="6629" y="0"/>
                  </a:moveTo>
                  <a:cubicBezTo>
                    <a:pt x="4343" y="2743"/>
                    <a:pt x="2286" y="5486"/>
                    <a:pt x="0" y="8001"/>
                  </a:cubicBezTo>
                  <a:cubicBezTo>
                    <a:pt x="2057" y="5486"/>
                    <a:pt x="4343" y="2743"/>
                    <a:pt x="66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DB4BEF-FE88-1E46-8B96-D0AE5F07601D}"/>
                </a:ext>
              </a:extLst>
            </p:cNvPr>
            <p:cNvSpPr/>
            <p:nvPr/>
          </p:nvSpPr>
          <p:spPr>
            <a:xfrm>
              <a:off x="3295321" y="5211394"/>
              <a:ext cx="4572" cy="5257"/>
            </a:xfrm>
            <a:custGeom>
              <a:avLst/>
              <a:gdLst>
                <a:gd name="connsiteX0" fmla="*/ 4572 w 4572"/>
                <a:gd name="connsiteY0" fmla="*/ 0 h 5257"/>
                <a:gd name="connsiteX1" fmla="*/ 0 w 4572"/>
                <a:gd name="connsiteY1" fmla="*/ 5258 h 5257"/>
                <a:gd name="connsiteX2" fmla="*/ 4572 w 4572"/>
                <a:gd name="connsiteY2" fmla="*/ 0 h 5257"/>
              </a:gdLst>
              <a:ahLst/>
              <a:cxnLst>
                <a:cxn ang="0">
                  <a:pos x="connsiteX0" y="connsiteY0"/>
                </a:cxn>
                <a:cxn ang="0">
                  <a:pos x="connsiteX1" y="connsiteY1"/>
                </a:cxn>
                <a:cxn ang="0">
                  <a:pos x="connsiteX2" y="connsiteY2"/>
                </a:cxn>
              </a:cxnLst>
              <a:rect l="l" t="t" r="r" b="b"/>
              <a:pathLst>
                <a:path w="4572" h="5257">
                  <a:moveTo>
                    <a:pt x="4572" y="0"/>
                  </a:moveTo>
                  <a:cubicBezTo>
                    <a:pt x="2972" y="1829"/>
                    <a:pt x="1600" y="3429"/>
                    <a:pt x="0" y="5258"/>
                  </a:cubicBezTo>
                  <a:cubicBezTo>
                    <a:pt x="1600" y="3429"/>
                    <a:pt x="3200" y="1600"/>
                    <a:pt x="4572"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408538E-78AB-9C40-8EE3-473C3B88200F}"/>
                </a:ext>
              </a:extLst>
            </p:cNvPr>
            <p:cNvSpPr/>
            <p:nvPr/>
          </p:nvSpPr>
          <p:spPr>
            <a:xfrm>
              <a:off x="3319781" y="5181676"/>
              <a:ext cx="914" cy="2057"/>
            </a:xfrm>
            <a:custGeom>
              <a:avLst/>
              <a:gdLst>
                <a:gd name="connsiteX0" fmla="*/ 914 w 914"/>
                <a:gd name="connsiteY0" fmla="*/ 0 h 2057"/>
                <a:gd name="connsiteX1" fmla="*/ 0 w 914"/>
                <a:gd name="connsiteY1" fmla="*/ 2058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229" y="1372"/>
                    <a:pt x="0" y="2058"/>
                  </a:cubicBezTo>
                  <a:cubicBezTo>
                    <a:pt x="229" y="1372"/>
                    <a:pt x="457" y="686"/>
                    <a:pt x="914"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04C773E-9E32-8A48-90B5-D03C8770D32D}"/>
                </a:ext>
              </a:extLst>
            </p:cNvPr>
            <p:cNvSpPr/>
            <p:nvPr/>
          </p:nvSpPr>
          <p:spPr>
            <a:xfrm>
              <a:off x="3312009" y="5194935"/>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457"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63C6CBB-7896-914B-9434-AAC1B4B0063F}"/>
                </a:ext>
              </a:extLst>
            </p:cNvPr>
            <p:cNvSpPr/>
            <p:nvPr/>
          </p:nvSpPr>
          <p:spPr>
            <a:xfrm>
              <a:off x="3317495" y="5186019"/>
              <a:ext cx="914" cy="1828"/>
            </a:xfrm>
            <a:custGeom>
              <a:avLst/>
              <a:gdLst>
                <a:gd name="connsiteX0" fmla="*/ 914 w 914"/>
                <a:gd name="connsiteY0" fmla="*/ 0 h 1828"/>
                <a:gd name="connsiteX1" fmla="*/ 0 w 914"/>
                <a:gd name="connsiteY1" fmla="*/ 1828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5"/>
                    <a:pt x="229" y="1143"/>
                    <a:pt x="0" y="1828"/>
                  </a:cubicBezTo>
                  <a:cubicBezTo>
                    <a:pt x="229" y="1371"/>
                    <a:pt x="457" y="685"/>
                    <a:pt x="914"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0A224D6-B6A7-714A-B674-543D31261259}"/>
                </a:ext>
              </a:extLst>
            </p:cNvPr>
            <p:cNvSpPr/>
            <p:nvPr/>
          </p:nvSpPr>
          <p:spPr>
            <a:xfrm>
              <a:off x="3285491" y="5221452"/>
              <a:ext cx="5029" cy="4800"/>
            </a:xfrm>
            <a:custGeom>
              <a:avLst/>
              <a:gdLst>
                <a:gd name="connsiteX0" fmla="*/ 5029 w 5029"/>
                <a:gd name="connsiteY0" fmla="*/ 0 h 4800"/>
                <a:gd name="connsiteX1" fmla="*/ 0 w 5029"/>
                <a:gd name="connsiteY1" fmla="*/ 4800 h 4800"/>
                <a:gd name="connsiteX2" fmla="*/ 5029 w 5029"/>
                <a:gd name="connsiteY2" fmla="*/ 0 h 4800"/>
              </a:gdLst>
              <a:ahLst/>
              <a:cxnLst>
                <a:cxn ang="0">
                  <a:pos x="connsiteX0" y="connsiteY0"/>
                </a:cxn>
                <a:cxn ang="0">
                  <a:pos x="connsiteX1" y="connsiteY1"/>
                </a:cxn>
                <a:cxn ang="0">
                  <a:pos x="connsiteX2" y="connsiteY2"/>
                </a:cxn>
              </a:cxnLst>
              <a:rect l="l" t="t" r="r" b="b"/>
              <a:pathLst>
                <a:path w="5029" h="4800">
                  <a:moveTo>
                    <a:pt x="5029" y="0"/>
                  </a:moveTo>
                  <a:cubicBezTo>
                    <a:pt x="3429" y="1600"/>
                    <a:pt x="1600" y="3200"/>
                    <a:pt x="0" y="4800"/>
                  </a:cubicBezTo>
                  <a:cubicBezTo>
                    <a:pt x="1600" y="3200"/>
                    <a:pt x="3200" y="1600"/>
                    <a:pt x="5029"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983474E-EA47-594B-91CF-5C826D89FE02}"/>
                </a:ext>
              </a:extLst>
            </p:cNvPr>
            <p:cNvSpPr/>
            <p:nvPr/>
          </p:nvSpPr>
          <p:spPr>
            <a:xfrm>
              <a:off x="3314752" y="5190591"/>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03A20B9-13C5-0948-8E45-54D781CBFF72}"/>
                </a:ext>
              </a:extLst>
            </p:cNvPr>
            <p:cNvSpPr/>
            <p:nvPr/>
          </p:nvSpPr>
          <p:spPr>
            <a:xfrm>
              <a:off x="3308808" y="5081549"/>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686" y="1143"/>
                    <a:pt x="1600" y="2286"/>
                    <a:pt x="2286" y="3429"/>
                  </a:cubicBezTo>
                  <a:cubicBezTo>
                    <a:pt x="1600" y="2286"/>
                    <a:pt x="686" y="915"/>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C309FEF-242D-4143-84C9-BC8AF804CD9E}"/>
                </a:ext>
              </a:extLst>
            </p:cNvPr>
            <p:cNvSpPr/>
            <p:nvPr/>
          </p:nvSpPr>
          <p:spPr>
            <a:xfrm>
              <a:off x="3315438" y="5092293"/>
              <a:ext cx="11658" cy="31775"/>
            </a:xfrm>
            <a:custGeom>
              <a:avLst/>
              <a:gdLst>
                <a:gd name="connsiteX0" fmla="*/ 0 w 11658"/>
                <a:gd name="connsiteY0" fmla="*/ 0 h 31775"/>
                <a:gd name="connsiteX1" fmla="*/ 11659 w 11658"/>
                <a:gd name="connsiteY1" fmla="*/ 31775 h 31775"/>
                <a:gd name="connsiteX2" fmla="*/ 0 w 11658"/>
                <a:gd name="connsiteY2" fmla="*/ 0 h 31775"/>
              </a:gdLst>
              <a:ahLst/>
              <a:cxnLst>
                <a:cxn ang="0">
                  <a:pos x="connsiteX0" y="connsiteY0"/>
                </a:cxn>
                <a:cxn ang="0">
                  <a:pos x="connsiteX1" y="connsiteY1"/>
                </a:cxn>
                <a:cxn ang="0">
                  <a:pos x="connsiteX2" y="connsiteY2"/>
                </a:cxn>
              </a:cxnLst>
              <a:rect l="l" t="t" r="r" b="b"/>
              <a:pathLst>
                <a:path w="11658" h="31775">
                  <a:moveTo>
                    <a:pt x="0" y="0"/>
                  </a:moveTo>
                  <a:cubicBezTo>
                    <a:pt x="5486" y="10058"/>
                    <a:pt x="9373" y="20802"/>
                    <a:pt x="11659" y="31775"/>
                  </a:cubicBezTo>
                  <a:cubicBezTo>
                    <a:pt x="9373" y="20802"/>
                    <a:pt x="5258" y="10058"/>
                    <a:pt x="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513C046-B534-3F48-B485-5F967F1B5D57}"/>
                </a:ext>
              </a:extLst>
            </p:cNvPr>
            <p:cNvSpPr/>
            <p:nvPr/>
          </p:nvSpPr>
          <p:spPr>
            <a:xfrm>
              <a:off x="3313380" y="5088636"/>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515"/>
                    <a:pt x="2057" y="3658"/>
                  </a:cubicBezTo>
                  <a:cubicBezTo>
                    <a:pt x="1372" y="2515"/>
                    <a:pt x="686" y="1143"/>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D802860-DADD-D04A-AE76-F260D96F7053}"/>
                </a:ext>
              </a:extLst>
            </p:cNvPr>
            <p:cNvSpPr/>
            <p:nvPr/>
          </p:nvSpPr>
          <p:spPr>
            <a:xfrm>
              <a:off x="3311094" y="5084978"/>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286"/>
                    <a:pt x="2057" y="3658"/>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7558918-F820-2040-A359-13F7574055CB}"/>
                </a:ext>
              </a:extLst>
            </p:cNvPr>
            <p:cNvSpPr/>
            <p:nvPr/>
          </p:nvSpPr>
          <p:spPr>
            <a:xfrm>
              <a:off x="3306294" y="5077891"/>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914" y="1143"/>
                    <a:pt x="1600" y="2286"/>
                    <a:pt x="2286" y="3429"/>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7263557-4478-354C-B77D-5EAE5E0B3BC4}"/>
                </a:ext>
              </a:extLst>
            </p:cNvPr>
            <p:cNvSpPr/>
            <p:nvPr/>
          </p:nvSpPr>
          <p:spPr>
            <a:xfrm>
              <a:off x="3303779" y="5074462"/>
              <a:ext cx="2514" cy="3200"/>
            </a:xfrm>
            <a:custGeom>
              <a:avLst/>
              <a:gdLst>
                <a:gd name="connsiteX0" fmla="*/ 0 w 2514"/>
                <a:gd name="connsiteY0" fmla="*/ 0 h 3200"/>
                <a:gd name="connsiteX1" fmla="*/ 2515 w 2514"/>
                <a:gd name="connsiteY1" fmla="*/ 3200 h 3200"/>
                <a:gd name="connsiteX2" fmla="*/ 0 w 2514"/>
                <a:gd name="connsiteY2" fmla="*/ 0 h 3200"/>
              </a:gdLst>
              <a:ahLst/>
              <a:cxnLst>
                <a:cxn ang="0">
                  <a:pos x="connsiteX0" y="connsiteY0"/>
                </a:cxn>
                <a:cxn ang="0">
                  <a:pos x="connsiteX1" y="connsiteY1"/>
                </a:cxn>
                <a:cxn ang="0">
                  <a:pos x="connsiteX2" y="connsiteY2"/>
                </a:cxn>
              </a:cxnLst>
              <a:rect l="l" t="t" r="r" b="b"/>
              <a:pathLst>
                <a:path w="2514" h="3200">
                  <a:moveTo>
                    <a:pt x="0" y="0"/>
                  </a:moveTo>
                  <a:cubicBezTo>
                    <a:pt x="914" y="1143"/>
                    <a:pt x="1600" y="2286"/>
                    <a:pt x="2515" y="3200"/>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F52A148-39CF-7349-877D-DF2218B03F0B}"/>
                </a:ext>
              </a:extLst>
            </p:cNvPr>
            <p:cNvSpPr/>
            <p:nvPr/>
          </p:nvSpPr>
          <p:spPr>
            <a:xfrm>
              <a:off x="3328925" y="5141899"/>
              <a:ext cx="2286" cy="2514"/>
            </a:xfrm>
            <a:custGeom>
              <a:avLst/>
              <a:gdLst>
                <a:gd name="connsiteX0" fmla="*/ 0 w 2286"/>
                <a:gd name="connsiteY0" fmla="*/ 0 h 2514"/>
                <a:gd name="connsiteX1" fmla="*/ 0 w 2286"/>
                <a:gd name="connsiteY1" fmla="*/ 2514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4"/>
                  </a:cubicBezTo>
                  <a:cubicBezTo>
                    <a:pt x="0"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5D139B0-FAEB-E44A-B296-8611C5D2CEC9}"/>
                </a:ext>
              </a:extLst>
            </p:cNvPr>
            <p:cNvSpPr/>
            <p:nvPr/>
          </p:nvSpPr>
          <p:spPr>
            <a:xfrm>
              <a:off x="3328925" y="5146243"/>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600"/>
                    <a:pt x="0" y="2286"/>
                  </a:cubicBezTo>
                  <a:cubicBezTo>
                    <a:pt x="0"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06C8D1-1610-674E-AAF4-13EC680A2003}"/>
                </a:ext>
              </a:extLst>
            </p:cNvPr>
            <p:cNvSpPr/>
            <p:nvPr/>
          </p:nvSpPr>
          <p:spPr>
            <a:xfrm>
              <a:off x="3327782" y="5128641"/>
              <a:ext cx="457" cy="2971"/>
            </a:xfrm>
            <a:custGeom>
              <a:avLst/>
              <a:gdLst>
                <a:gd name="connsiteX0" fmla="*/ 0 w 457"/>
                <a:gd name="connsiteY0" fmla="*/ 0 h 2971"/>
                <a:gd name="connsiteX1" fmla="*/ 457 w 457"/>
                <a:gd name="connsiteY1" fmla="*/ 2972 h 2971"/>
                <a:gd name="connsiteX2" fmla="*/ 0 w 457"/>
                <a:gd name="connsiteY2" fmla="*/ 0 h 2971"/>
              </a:gdLst>
              <a:ahLst/>
              <a:cxnLst>
                <a:cxn ang="0">
                  <a:pos x="connsiteX0" y="connsiteY0"/>
                </a:cxn>
                <a:cxn ang="0">
                  <a:pos x="connsiteX1" y="connsiteY1"/>
                </a:cxn>
                <a:cxn ang="0">
                  <a:pos x="connsiteX2" y="connsiteY2"/>
                </a:cxn>
              </a:cxnLst>
              <a:rect l="l" t="t" r="r" b="b"/>
              <a:pathLst>
                <a:path w="457" h="2971">
                  <a:moveTo>
                    <a:pt x="0" y="0"/>
                  </a:moveTo>
                  <a:cubicBezTo>
                    <a:pt x="229" y="914"/>
                    <a:pt x="229" y="2057"/>
                    <a:pt x="457" y="2972"/>
                  </a:cubicBezTo>
                  <a:cubicBezTo>
                    <a:pt x="457" y="2057"/>
                    <a:pt x="229" y="1143"/>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610711F-B377-E84E-AFC5-7B3F78DF465B}"/>
                </a:ext>
              </a:extLst>
            </p:cNvPr>
            <p:cNvSpPr/>
            <p:nvPr/>
          </p:nvSpPr>
          <p:spPr>
            <a:xfrm>
              <a:off x="3327096" y="512429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9B6AD5-8089-8645-B796-AF7CAB8D5B8C}"/>
                </a:ext>
              </a:extLst>
            </p:cNvPr>
            <p:cNvSpPr/>
            <p:nvPr/>
          </p:nvSpPr>
          <p:spPr>
            <a:xfrm>
              <a:off x="3328468" y="5132984"/>
              <a:ext cx="228" cy="2743"/>
            </a:xfrm>
            <a:custGeom>
              <a:avLst/>
              <a:gdLst>
                <a:gd name="connsiteX0" fmla="*/ 0 w 228"/>
                <a:gd name="connsiteY0" fmla="*/ 0 h 2743"/>
                <a:gd name="connsiteX1" fmla="*/ 229 w 228"/>
                <a:gd name="connsiteY1" fmla="*/ 2744 h 2743"/>
                <a:gd name="connsiteX2" fmla="*/ 0 w 228"/>
                <a:gd name="connsiteY2" fmla="*/ 0 h 2743"/>
              </a:gdLst>
              <a:ahLst/>
              <a:cxnLst>
                <a:cxn ang="0">
                  <a:pos x="connsiteX0" y="connsiteY0"/>
                </a:cxn>
                <a:cxn ang="0">
                  <a:pos x="connsiteX1" y="connsiteY1"/>
                </a:cxn>
                <a:cxn ang="0">
                  <a:pos x="connsiteX2" y="connsiteY2"/>
                </a:cxn>
              </a:cxnLst>
              <a:rect l="l" t="t" r="r" b="b"/>
              <a:pathLst>
                <a:path w="228" h="2743">
                  <a:moveTo>
                    <a:pt x="0" y="0"/>
                  </a:moveTo>
                  <a:cubicBezTo>
                    <a:pt x="0" y="915"/>
                    <a:pt x="229" y="1829"/>
                    <a:pt x="229" y="2744"/>
                  </a:cubicBezTo>
                  <a:cubicBezTo>
                    <a:pt x="229" y="1829"/>
                    <a:pt x="0" y="915"/>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5F3D540-7593-F341-B039-30423C9E3296}"/>
                </a:ext>
              </a:extLst>
            </p:cNvPr>
            <p:cNvSpPr/>
            <p:nvPr/>
          </p:nvSpPr>
          <p:spPr>
            <a:xfrm>
              <a:off x="3328925" y="5137556"/>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5"/>
                    <a:pt x="0" y="1829"/>
                    <a:pt x="229" y="2515"/>
                  </a:cubicBezTo>
                  <a:cubicBezTo>
                    <a:pt x="0" y="1601"/>
                    <a:pt x="0"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9084BF-F0C1-DB48-8F59-187C726FC965}"/>
                </a:ext>
              </a:extLst>
            </p:cNvPr>
            <p:cNvSpPr/>
            <p:nvPr/>
          </p:nvSpPr>
          <p:spPr>
            <a:xfrm>
              <a:off x="3116327" y="5191277"/>
              <a:ext cx="1143" cy="2057"/>
            </a:xfrm>
            <a:custGeom>
              <a:avLst/>
              <a:gdLst>
                <a:gd name="connsiteX0" fmla="*/ 1143 w 1143"/>
                <a:gd name="connsiteY0" fmla="*/ 2058 h 2057"/>
                <a:gd name="connsiteX1" fmla="*/ 0 w 1143"/>
                <a:gd name="connsiteY1" fmla="*/ 0 h 2057"/>
                <a:gd name="connsiteX2" fmla="*/ 1143 w 1143"/>
                <a:gd name="connsiteY2" fmla="*/ 2058 h 2057"/>
              </a:gdLst>
              <a:ahLst/>
              <a:cxnLst>
                <a:cxn ang="0">
                  <a:pos x="connsiteX0" y="connsiteY0"/>
                </a:cxn>
                <a:cxn ang="0">
                  <a:pos x="connsiteX1" y="connsiteY1"/>
                </a:cxn>
                <a:cxn ang="0">
                  <a:pos x="connsiteX2" y="connsiteY2"/>
                </a:cxn>
              </a:cxnLst>
              <a:rect l="l" t="t" r="r" b="b"/>
              <a:pathLst>
                <a:path w="1143" h="2057">
                  <a:moveTo>
                    <a:pt x="1143" y="2058"/>
                  </a:moveTo>
                  <a:cubicBezTo>
                    <a:pt x="686" y="1372"/>
                    <a:pt x="457" y="686"/>
                    <a:pt x="0" y="0"/>
                  </a:cubicBezTo>
                  <a:cubicBezTo>
                    <a:pt x="229" y="686"/>
                    <a:pt x="686" y="1372"/>
                    <a:pt x="1143" y="2058"/>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C298B27-2C29-FE46-BE9E-28FE2A59AC38}"/>
                </a:ext>
              </a:extLst>
            </p:cNvPr>
            <p:cNvSpPr/>
            <p:nvPr/>
          </p:nvSpPr>
          <p:spPr>
            <a:xfrm>
              <a:off x="3113812" y="5186248"/>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5"/>
                    <a:pt x="0" y="0"/>
                  </a:cubicBezTo>
                  <a:cubicBezTo>
                    <a:pt x="457" y="915"/>
                    <a:pt x="914" y="1829"/>
                    <a:pt x="1143" y="2515"/>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43CF34-CE50-7443-ABD3-A2AA2A9C35BE}"/>
                </a:ext>
              </a:extLst>
            </p:cNvPr>
            <p:cNvSpPr/>
            <p:nvPr/>
          </p:nvSpPr>
          <p:spPr>
            <a:xfrm>
              <a:off x="3119070" y="5196306"/>
              <a:ext cx="914" cy="1600"/>
            </a:xfrm>
            <a:custGeom>
              <a:avLst/>
              <a:gdLst>
                <a:gd name="connsiteX0" fmla="*/ 914 w 914"/>
                <a:gd name="connsiteY0" fmla="*/ 1600 h 1600"/>
                <a:gd name="connsiteX1" fmla="*/ 0 w 914"/>
                <a:gd name="connsiteY1" fmla="*/ 0 h 1600"/>
                <a:gd name="connsiteX2" fmla="*/ 914 w 914"/>
                <a:gd name="connsiteY2" fmla="*/ 1600 h 1600"/>
              </a:gdLst>
              <a:ahLst/>
              <a:cxnLst>
                <a:cxn ang="0">
                  <a:pos x="connsiteX0" y="connsiteY0"/>
                </a:cxn>
                <a:cxn ang="0">
                  <a:pos x="connsiteX1" y="connsiteY1"/>
                </a:cxn>
                <a:cxn ang="0">
                  <a:pos x="connsiteX2" y="connsiteY2"/>
                </a:cxn>
              </a:cxnLst>
              <a:rect l="l" t="t" r="r" b="b"/>
              <a:pathLst>
                <a:path w="914" h="1600">
                  <a:moveTo>
                    <a:pt x="914" y="1600"/>
                  </a:moveTo>
                  <a:cubicBezTo>
                    <a:pt x="686" y="1143"/>
                    <a:pt x="229" y="457"/>
                    <a:pt x="0" y="0"/>
                  </a:cubicBezTo>
                  <a:cubicBezTo>
                    <a:pt x="229" y="457"/>
                    <a:pt x="686" y="1143"/>
                    <a:pt x="914" y="1600"/>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815DED8-D7A5-A84A-AE72-F03F0FC011AD}"/>
                </a:ext>
              </a:extLst>
            </p:cNvPr>
            <p:cNvSpPr/>
            <p:nvPr/>
          </p:nvSpPr>
          <p:spPr>
            <a:xfrm>
              <a:off x="3252573" y="5243626"/>
              <a:ext cx="5257" cy="2057"/>
            </a:xfrm>
            <a:custGeom>
              <a:avLst/>
              <a:gdLst>
                <a:gd name="connsiteX0" fmla="*/ 5258 w 5257"/>
                <a:gd name="connsiteY0" fmla="*/ 0 h 2057"/>
                <a:gd name="connsiteX1" fmla="*/ 0 w 5257"/>
                <a:gd name="connsiteY1" fmla="*/ 2057 h 2057"/>
                <a:gd name="connsiteX2" fmla="*/ 5258 w 5257"/>
                <a:gd name="connsiteY2" fmla="*/ 0 h 2057"/>
              </a:gdLst>
              <a:ahLst/>
              <a:cxnLst>
                <a:cxn ang="0">
                  <a:pos x="connsiteX0" y="connsiteY0"/>
                </a:cxn>
                <a:cxn ang="0">
                  <a:pos x="connsiteX1" y="connsiteY1"/>
                </a:cxn>
                <a:cxn ang="0">
                  <a:pos x="connsiteX2" y="connsiteY2"/>
                </a:cxn>
              </a:cxnLst>
              <a:rect l="l" t="t" r="r" b="b"/>
              <a:pathLst>
                <a:path w="5257" h="2057">
                  <a:moveTo>
                    <a:pt x="5258" y="0"/>
                  </a:moveTo>
                  <a:cubicBezTo>
                    <a:pt x="3429" y="686"/>
                    <a:pt x="1829" y="1371"/>
                    <a:pt x="0" y="2057"/>
                  </a:cubicBezTo>
                  <a:cubicBezTo>
                    <a:pt x="1829" y="1371"/>
                    <a:pt x="3429" y="686"/>
                    <a:pt x="5258" y="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A4F35D-007E-C74A-9947-91C73E102E02}"/>
                </a:ext>
              </a:extLst>
            </p:cNvPr>
            <p:cNvSpPr/>
            <p:nvPr/>
          </p:nvSpPr>
          <p:spPr>
            <a:xfrm>
              <a:off x="3108555" y="5171617"/>
              <a:ext cx="914" cy="3200"/>
            </a:xfrm>
            <a:custGeom>
              <a:avLst/>
              <a:gdLst>
                <a:gd name="connsiteX0" fmla="*/ 914 w 914"/>
                <a:gd name="connsiteY0" fmla="*/ 3200 h 3200"/>
                <a:gd name="connsiteX1" fmla="*/ 0 w 914"/>
                <a:gd name="connsiteY1" fmla="*/ 0 h 3200"/>
                <a:gd name="connsiteX2" fmla="*/ 914 w 914"/>
                <a:gd name="connsiteY2" fmla="*/ 3200 h 3200"/>
              </a:gdLst>
              <a:ahLst/>
              <a:cxnLst>
                <a:cxn ang="0">
                  <a:pos x="connsiteX0" y="connsiteY0"/>
                </a:cxn>
                <a:cxn ang="0">
                  <a:pos x="connsiteX1" y="connsiteY1"/>
                </a:cxn>
                <a:cxn ang="0">
                  <a:pos x="connsiteX2" y="connsiteY2"/>
                </a:cxn>
              </a:cxnLst>
              <a:rect l="l" t="t" r="r" b="b"/>
              <a:pathLst>
                <a:path w="914" h="3200">
                  <a:moveTo>
                    <a:pt x="914" y="3200"/>
                  </a:moveTo>
                  <a:cubicBezTo>
                    <a:pt x="457" y="2057"/>
                    <a:pt x="229" y="1143"/>
                    <a:pt x="0" y="0"/>
                  </a:cubicBezTo>
                  <a:cubicBezTo>
                    <a:pt x="229" y="914"/>
                    <a:pt x="457" y="2057"/>
                    <a:pt x="914" y="3200"/>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BCCF0A-6814-AA4F-98A3-98B554E46EF0}"/>
                </a:ext>
              </a:extLst>
            </p:cNvPr>
            <p:cNvSpPr/>
            <p:nvPr/>
          </p:nvSpPr>
          <p:spPr>
            <a:xfrm>
              <a:off x="3107183" y="5166588"/>
              <a:ext cx="914" cy="3657"/>
            </a:xfrm>
            <a:custGeom>
              <a:avLst/>
              <a:gdLst>
                <a:gd name="connsiteX0" fmla="*/ 914 w 914"/>
                <a:gd name="connsiteY0" fmla="*/ 3657 h 3657"/>
                <a:gd name="connsiteX1" fmla="*/ 0 w 914"/>
                <a:gd name="connsiteY1" fmla="*/ 0 h 3657"/>
                <a:gd name="connsiteX2" fmla="*/ 914 w 914"/>
                <a:gd name="connsiteY2" fmla="*/ 3657 h 3657"/>
              </a:gdLst>
              <a:ahLst/>
              <a:cxnLst>
                <a:cxn ang="0">
                  <a:pos x="connsiteX0" y="connsiteY0"/>
                </a:cxn>
                <a:cxn ang="0">
                  <a:pos x="connsiteX1" y="connsiteY1"/>
                </a:cxn>
                <a:cxn ang="0">
                  <a:pos x="connsiteX2" y="connsiteY2"/>
                </a:cxn>
              </a:cxnLst>
              <a:rect l="l" t="t" r="r" b="b"/>
              <a:pathLst>
                <a:path w="914" h="3657">
                  <a:moveTo>
                    <a:pt x="914" y="3657"/>
                  </a:moveTo>
                  <a:cubicBezTo>
                    <a:pt x="686" y="2514"/>
                    <a:pt x="229" y="1143"/>
                    <a:pt x="0" y="0"/>
                  </a:cubicBezTo>
                  <a:cubicBezTo>
                    <a:pt x="229" y="1143"/>
                    <a:pt x="457" y="2286"/>
                    <a:pt x="914" y="3657"/>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571E6A2-7772-6248-9468-2AE22BEF0AEC}"/>
                </a:ext>
              </a:extLst>
            </p:cNvPr>
            <p:cNvSpPr/>
            <p:nvPr/>
          </p:nvSpPr>
          <p:spPr>
            <a:xfrm>
              <a:off x="3109926" y="5176418"/>
              <a:ext cx="1143" cy="2971"/>
            </a:xfrm>
            <a:custGeom>
              <a:avLst/>
              <a:gdLst>
                <a:gd name="connsiteX0" fmla="*/ 1143 w 1143"/>
                <a:gd name="connsiteY0" fmla="*/ 2972 h 2971"/>
                <a:gd name="connsiteX1" fmla="*/ 0 w 1143"/>
                <a:gd name="connsiteY1" fmla="*/ 0 h 2971"/>
                <a:gd name="connsiteX2" fmla="*/ 1143 w 1143"/>
                <a:gd name="connsiteY2" fmla="*/ 2972 h 2971"/>
              </a:gdLst>
              <a:ahLst/>
              <a:cxnLst>
                <a:cxn ang="0">
                  <a:pos x="connsiteX0" y="connsiteY0"/>
                </a:cxn>
                <a:cxn ang="0">
                  <a:pos x="connsiteX1" y="connsiteY1"/>
                </a:cxn>
                <a:cxn ang="0">
                  <a:pos x="connsiteX2" y="connsiteY2"/>
                </a:cxn>
              </a:cxnLst>
              <a:rect l="l" t="t" r="r" b="b"/>
              <a:pathLst>
                <a:path w="1143" h="2971">
                  <a:moveTo>
                    <a:pt x="1143" y="2972"/>
                  </a:moveTo>
                  <a:cubicBezTo>
                    <a:pt x="686" y="2058"/>
                    <a:pt x="457" y="915"/>
                    <a:pt x="0" y="0"/>
                  </a:cubicBezTo>
                  <a:cubicBezTo>
                    <a:pt x="457" y="1143"/>
                    <a:pt x="686" y="2058"/>
                    <a:pt x="1143" y="2972"/>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C5DDC0B-A187-3F45-8C6B-39BB831E72F2}"/>
                </a:ext>
              </a:extLst>
            </p:cNvPr>
            <p:cNvSpPr/>
            <p:nvPr/>
          </p:nvSpPr>
          <p:spPr>
            <a:xfrm>
              <a:off x="3236342" y="5247970"/>
              <a:ext cx="8229" cy="1371"/>
            </a:xfrm>
            <a:custGeom>
              <a:avLst/>
              <a:gdLst>
                <a:gd name="connsiteX0" fmla="*/ 8230 w 8229"/>
                <a:gd name="connsiteY0" fmla="*/ 0 h 1371"/>
                <a:gd name="connsiteX1" fmla="*/ 0 w 8229"/>
                <a:gd name="connsiteY1" fmla="*/ 1372 h 1371"/>
                <a:gd name="connsiteX2" fmla="*/ 8230 w 8229"/>
                <a:gd name="connsiteY2" fmla="*/ 0 h 1371"/>
              </a:gdLst>
              <a:ahLst/>
              <a:cxnLst>
                <a:cxn ang="0">
                  <a:pos x="connsiteX0" y="connsiteY0"/>
                </a:cxn>
                <a:cxn ang="0">
                  <a:pos x="connsiteX1" y="connsiteY1"/>
                </a:cxn>
                <a:cxn ang="0">
                  <a:pos x="connsiteX2" y="connsiteY2"/>
                </a:cxn>
              </a:cxnLst>
              <a:rect l="l" t="t" r="r" b="b"/>
              <a:pathLst>
                <a:path w="8229" h="1371">
                  <a:moveTo>
                    <a:pt x="8230" y="0"/>
                  </a:moveTo>
                  <a:cubicBezTo>
                    <a:pt x="5486" y="686"/>
                    <a:pt x="2743" y="1143"/>
                    <a:pt x="0" y="1372"/>
                  </a:cubicBezTo>
                  <a:cubicBezTo>
                    <a:pt x="2743" y="1143"/>
                    <a:pt x="5486" y="686"/>
                    <a:pt x="823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9B917C3-EDA4-1543-BFD8-CCA7F2A1D52D}"/>
                </a:ext>
              </a:extLst>
            </p:cNvPr>
            <p:cNvSpPr/>
            <p:nvPr/>
          </p:nvSpPr>
          <p:spPr>
            <a:xfrm>
              <a:off x="3244343" y="5246598"/>
              <a:ext cx="5486" cy="1371"/>
            </a:xfrm>
            <a:custGeom>
              <a:avLst/>
              <a:gdLst>
                <a:gd name="connsiteX0" fmla="*/ 5486 w 5486"/>
                <a:gd name="connsiteY0" fmla="*/ 0 h 1371"/>
                <a:gd name="connsiteX1" fmla="*/ 0 w 5486"/>
                <a:gd name="connsiteY1" fmla="*/ 1371 h 1371"/>
                <a:gd name="connsiteX2" fmla="*/ 5486 w 5486"/>
                <a:gd name="connsiteY2" fmla="*/ 0 h 1371"/>
              </a:gdLst>
              <a:ahLst/>
              <a:cxnLst>
                <a:cxn ang="0">
                  <a:pos x="connsiteX0" y="connsiteY0"/>
                </a:cxn>
                <a:cxn ang="0">
                  <a:pos x="connsiteX1" y="connsiteY1"/>
                </a:cxn>
                <a:cxn ang="0">
                  <a:pos x="connsiteX2" y="connsiteY2"/>
                </a:cxn>
              </a:cxnLst>
              <a:rect l="l" t="t" r="r" b="b"/>
              <a:pathLst>
                <a:path w="5486" h="1371">
                  <a:moveTo>
                    <a:pt x="5486" y="0"/>
                  </a:moveTo>
                  <a:cubicBezTo>
                    <a:pt x="3658" y="457"/>
                    <a:pt x="1829" y="914"/>
                    <a:pt x="0" y="1371"/>
                  </a:cubicBezTo>
                  <a:cubicBezTo>
                    <a:pt x="2057" y="914"/>
                    <a:pt x="3658" y="457"/>
                    <a:pt x="5486" y="0"/>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82C5B26-7540-1442-90B4-E13E0CCE2B9C}"/>
                </a:ext>
              </a:extLst>
            </p:cNvPr>
            <p:cNvSpPr/>
            <p:nvPr/>
          </p:nvSpPr>
          <p:spPr>
            <a:xfrm>
              <a:off x="3164562" y="5236997"/>
              <a:ext cx="9829" cy="3886"/>
            </a:xfrm>
            <a:custGeom>
              <a:avLst/>
              <a:gdLst>
                <a:gd name="connsiteX0" fmla="*/ 9830 w 9829"/>
                <a:gd name="connsiteY0" fmla="*/ 3887 h 3886"/>
                <a:gd name="connsiteX1" fmla="*/ 0 w 9829"/>
                <a:gd name="connsiteY1" fmla="*/ 0 h 3886"/>
                <a:gd name="connsiteX2" fmla="*/ 9830 w 9829"/>
                <a:gd name="connsiteY2" fmla="*/ 3887 h 3886"/>
              </a:gdLst>
              <a:ahLst/>
              <a:cxnLst>
                <a:cxn ang="0">
                  <a:pos x="connsiteX0" y="connsiteY0"/>
                </a:cxn>
                <a:cxn ang="0">
                  <a:pos x="connsiteX1" y="connsiteY1"/>
                </a:cxn>
                <a:cxn ang="0">
                  <a:pos x="connsiteX2" y="connsiteY2"/>
                </a:cxn>
              </a:cxnLst>
              <a:rect l="l" t="t" r="r" b="b"/>
              <a:pathLst>
                <a:path w="9829" h="3886">
                  <a:moveTo>
                    <a:pt x="9830" y="3887"/>
                  </a:moveTo>
                  <a:cubicBezTo>
                    <a:pt x="6401" y="2744"/>
                    <a:pt x="3200" y="1372"/>
                    <a:pt x="0" y="0"/>
                  </a:cubicBezTo>
                  <a:cubicBezTo>
                    <a:pt x="3200" y="1601"/>
                    <a:pt x="6401" y="2744"/>
                    <a:pt x="9830" y="3887"/>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312C133-B6FC-684F-9F18-6F254C045EB6}"/>
                </a:ext>
              </a:extLst>
            </p:cNvPr>
            <p:cNvSpPr/>
            <p:nvPr/>
          </p:nvSpPr>
          <p:spPr>
            <a:xfrm>
              <a:off x="3306751" y="5200421"/>
              <a:ext cx="2286" cy="2743"/>
            </a:xfrm>
            <a:custGeom>
              <a:avLst/>
              <a:gdLst>
                <a:gd name="connsiteX0" fmla="*/ 0 w 2286"/>
                <a:gd name="connsiteY0" fmla="*/ 2744 h 2743"/>
                <a:gd name="connsiteX1" fmla="*/ 2286 w 2286"/>
                <a:gd name="connsiteY1" fmla="*/ 0 h 2743"/>
                <a:gd name="connsiteX2" fmla="*/ 2286 w 2286"/>
                <a:gd name="connsiteY2" fmla="*/ 0 h 2743"/>
                <a:gd name="connsiteX3" fmla="*/ 2286 w 2286"/>
                <a:gd name="connsiteY3" fmla="*/ 0 h 2743"/>
                <a:gd name="connsiteX4" fmla="*/ 0 w 2286"/>
                <a:gd name="connsiteY4" fmla="*/ 2744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 h="2743">
                  <a:moveTo>
                    <a:pt x="0" y="2744"/>
                  </a:moveTo>
                  <a:cubicBezTo>
                    <a:pt x="686" y="1829"/>
                    <a:pt x="1372" y="915"/>
                    <a:pt x="2286" y="0"/>
                  </a:cubicBezTo>
                  <a:cubicBezTo>
                    <a:pt x="2286" y="0"/>
                    <a:pt x="2286" y="0"/>
                    <a:pt x="2286" y="0"/>
                  </a:cubicBezTo>
                  <a:cubicBezTo>
                    <a:pt x="2286" y="0"/>
                    <a:pt x="2286" y="0"/>
                    <a:pt x="2286" y="0"/>
                  </a:cubicBezTo>
                  <a:cubicBezTo>
                    <a:pt x="1372" y="915"/>
                    <a:pt x="686" y="1829"/>
                    <a:pt x="0" y="2744"/>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AAB8663-A30E-E74B-BFB0-9FC3BD37B7C2}"/>
                </a:ext>
              </a:extLst>
            </p:cNvPr>
            <p:cNvSpPr/>
            <p:nvPr/>
          </p:nvSpPr>
          <p:spPr>
            <a:xfrm>
              <a:off x="3227655" y="5249570"/>
              <a:ext cx="5714" cy="228"/>
            </a:xfrm>
            <a:custGeom>
              <a:avLst/>
              <a:gdLst>
                <a:gd name="connsiteX0" fmla="*/ 5715 w 5714"/>
                <a:gd name="connsiteY0" fmla="*/ 0 h 228"/>
                <a:gd name="connsiteX1" fmla="*/ 0 w 5714"/>
                <a:gd name="connsiteY1" fmla="*/ 229 h 228"/>
                <a:gd name="connsiteX2" fmla="*/ 5715 w 5714"/>
                <a:gd name="connsiteY2" fmla="*/ 0 h 228"/>
              </a:gdLst>
              <a:ahLst/>
              <a:cxnLst>
                <a:cxn ang="0">
                  <a:pos x="connsiteX0" y="connsiteY0"/>
                </a:cxn>
                <a:cxn ang="0">
                  <a:pos x="connsiteX1" y="connsiteY1"/>
                </a:cxn>
                <a:cxn ang="0">
                  <a:pos x="connsiteX2" y="connsiteY2"/>
                </a:cxn>
              </a:cxnLst>
              <a:rect l="l" t="t" r="r" b="b"/>
              <a:pathLst>
                <a:path w="5714" h="228">
                  <a:moveTo>
                    <a:pt x="5715" y="0"/>
                  </a:moveTo>
                  <a:cubicBezTo>
                    <a:pt x="3886" y="229"/>
                    <a:pt x="1829" y="229"/>
                    <a:pt x="0" y="229"/>
                  </a:cubicBezTo>
                  <a:cubicBezTo>
                    <a:pt x="1829" y="229"/>
                    <a:pt x="3886" y="229"/>
                    <a:pt x="5715"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3413D4-F4D5-2D4A-99EF-B02CCFE5AF83}"/>
                </a:ext>
              </a:extLst>
            </p:cNvPr>
            <p:cNvSpPr/>
            <p:nvPr/>
          </p:nvSpPr>
          <p:spPr>
            <a:xfrm>
              <a:off x="3174391" y="5240883"/>
              <a:ext cx="13716" cy="3886"/>
            </a:xfrm>
            <a:custGeom>
              <a:avLst/>
              <a:gdLst>
                <a:gd name="connsiteX0" fmla="*/ 13716 w 13716"/>
                <a:gd name="connsiteY0" fmla="*/ 3886 h 3886"/>
                <a:gd name="connsiteX1" fmla="*/ 0 w 13716"/>
                <a:gd name="connsiteY1" fmla="*/ 0 h 3886"/>
                <a:gd name="connsiteX2" fmla="*/ 13716 w 13716"/>
                <a:gd name="connsiteY2" fmla="*/ 3886 h 3886"/>
              </a:gdLst>
              <a:ahLst/>
              <a:cxnLst>
                <a:cxn ang="0">
                  <a:pos x="connsiteX0" y="connsiteY0"/>
                </a:cxn>
                <a:cxn ang="0">
                  <a:pos x="connsiteX1" y="connsiteY1"/>
                </a:cxn>
                <a:cxn ang="0">
                  <a:pos x="connsiteX2" y="connsiteY2"/>
                </a:cxn>
              </a:cxnLst>
              <a:rect l="l" t="t" r="r" b="b"/>
              <a:pathLst>
                <a:path w="13716" h="3886">
                  <a:moveTo>
                    <a:pt x="13716" y="3886"/>
                  </a:moveTo>
                  <a:cubicBezTo>
                    <a:pt x="8915" y="2743"/>
                    <a:pt x="4343" y="1600"/>
                    <a:pt x="0" y="0"/>
                  </a:cubicBezTo>
                  <a:cubicBezTo>
                    <a:pt x="4343" y="1600"/>
                    <a:pt x="8915" y="2971"/>
                    <a:pt x="13716" y="3886"/>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B8E70E9B-8357-0341-979F-C0A78A5B89CC}"/>
                </a:ext>
              </a:extLst>
            </p:cNvPr>
            <p:cNvSpPr/>
            <p:nvPr/>
          </p:nvSpPr>
          <p:spPr>
            <a:xfrm>
              <a:off x="2960879" y="4487475"/>
              <a:ext cx="238429" cy="149075"/>
            </a:xfrm>
            <a:custGeom>
              <a:avLst/>
              <a:gdLst>
                <a:gd name="connsiteX0" fmla="*/ 237515 w 238429"/>
                <a:gd name="connsiteY0" fmla="*/ 3372 h 149075"/>
                <a:gd name="connsiteX1" fmla="*/ 225857 w 238429"/>
                <a:gd name="connsiteY1" fmla="*/ 171 h 149075"/>
                <a:gd name="connsiteX2" fmla="*/ 214655 w 238429"/>
                <a:gd name="connsiteY2" fmla="*/ 171 h 149075"/>
                <a:gd name="connsiteX3" fmla="*/ 203911 w 238429"/>
                <a:gd name="connsiteY3" fmla="*/ 3143 h 149075"/>
                <a:gd name="connsiteX4" fmla="*/ 193853 w 238429"/>
                <a:gd name="connsiteY4" fmla="*/ 8858 h 149075"/>
                <a:gd name="connsiteX5" fmla="*/ 185166 w 238429"/>
                <a:gd name="connsiteY5" fmla="*/ 17316 h 149075"/>
                <a:gd name="connsiteX6" fmla="*/ 172593 w 238429"/>
                <a:gd name="connsiteY6" fmla="*/ 40634 h 149075"/>
                <a:gd name="connsiteX7" fmla="*/ 162992 w 238429"/>
                <a:gd name="connsiteY7" fmla="*/ 62579 h 149075"/>
                <a:gd name="connsiteX8" fmla="*/ 133731 w 238429"/>
                <a:gd name="connsiteY8" fmla="*/ 93897 h 149075"/>
                <a:gd name="connsiteX9" fmla="*/ 55550 w 238429"/>
                <a:gd name="connsiteY9" fmla="*/ 102356 h 149075"/>
                <a:gd name="connsiteX10" fmla="*/ 60579 w 238429"/>
                <a:gd name="connsiteY10" fmla="*/ 103041 h 149075"/>
                <a:gd name="connsiteX11" fmla="*/ 37490 w 238429"/>
                <a:gd name="connsiteY11" fmla="*/ 97326 h 149075"/>
                <a:gd name="connsiteX12" fmla="*/ 5029 w 238429"/>
                <a:gd name="connsiteY12" fmla="*/ 81553 h 149075"/>
                <a:gd name="connsiteX13" fmla="*/ 0 w 238429"/>
                <a:gd name="connsiteY13" fmla="*/ 78124 h 149075"/>
                <a:gd name="connsiteX14" fmla="*/ 0 w 238429"/>
                <a:gd name="connsiteY14" fmla="*/ 78124 h 149075"/>
                <a:gd name="connsiteX15" fmla="*/ 229 w 238429"/>
                <a:gd name="connsiteY15" fmla="*/ 79267 h 149075"/>
                <a:gd name="connsiteX16" fmla="*/ 457 w 238429"/>
                <a:gd name="connsiteY16" fmla="*/ 80867 h 149075"/>
                <a:gd name="connsiteX17" fmla="*/ 686 w 238429"/>
                <a:gd name="connsiteY17" fmla="*/ 82239 h 149075"/>
                <a:gd name="connsiteX18" fmla="*/ 914 w 238429"/>
                <a:gd name="connsiteY18" fmla="*/ 83839 h 149075"/>
                <a:gd name="connsiteX19" fmla="*/ 1143 w 238429"/>
                <a:gd name="connsiteY19" fmla="*/ 84982 h 149075"/>
                <a:gd name="connsiteX20" fmla="*/ 1600 w 238429"/>
                <a:gd name="connsiteY20" fmla="*/ 86582 h 149075"/>
                <a:gd name="connsiteX21" fmla="*/ 1829 w 238429"/>
                <a:gd name="connsiteY21" fmla="*/ 87725 h 149075"/>
                <a:gd name="connsiteX22" fmla="*/ 2515 w 238429"/>
                <a:gd name="connsiteY22" fmla="*/ 90240 h 149075"/>
                <a:gd name="connsiteX23" fmla="*/ 2972 w 238429"/>
                <a:gd name="connsiteY23" fmla="*/ 91383 h 149075"/>
                <a:gd name="connsiteX24" fmla="*/ 3429 w 238429"/>
                <a:gd name="connsiteY24" fmla="*/ 92754 h 149075"/>
                <a:gd name="connsiteX25" fmla="*/ 3886 w 238429"/>
                <a:gd name="connsiteY25" fmla="*/ 93897 h 149075"/>
                <a:gd name="connsiteX26" fmla="*/ 4572 w 238429"/>
                <a:gd name="connsiteY26" fmla="*/ 95269 h 149075"/>
                <a:gd name="connsiteX27" fmla="*/ 5029 w 238429"/>
                <a:gd name="connsiteY27" fmla="*/ 96412 h 149075"/>
                <a:gd name="connsiteX28" fmla="*/ 5944 w 238429"/>
                <a:gd name="connsiteY28" fmla="*/ 98241 h 149075"/>
                <a:gd name="connsiteX29" fmla="*/ 6629 w 238429"/>
                <a:gd name="connsiteY29" fmla="*/ 99612 h 149075"/>
                <a:gd name="connsiteX30" fmla="*/ 7544 w 238429"/>
                <a:gd name="connsiteY30" fmla="*/ 101213 h 149075"/>
                <a:gd name="connsiteX31" fmla="*/ 8230 w 238429"/>
                <a:gd name="connsiteY31" fmla="*/ 102356 h 149075"/>
                <a:gd name="connsiteX32" fmla="*/ 9144 w 238429"/>
                <a:gd name="connsiteY32" fmla="*/ 103727 h 149075"/>
                <a:gd name="connsiteX33" fmla="*/ 9830 w 238429"/>
                <a:gd name="connsiteY33" fmla="*/ 104642 h 149075"/>
                <a:gd name="connsiteX34" fmla="*/ 10744 w 238429"/>
                <a:gd name="connsiteY34" fmla="*/ 106013 h 149075"/>
                <a:gd name="connsiteX35" fmla="*/ 11430 w 238429"/>
                <a:gd name="connsiteY35" fmla="*/ 106928 h 149075"/>
                <a:gd name="connsiteX36" fmla="*/ 13030 w 238429"/>
                <a:gd name="connsiteY36" fmla="*/ 108985 h 149075"/>
                <a:gd name="connsiteX37" fmla="*/ 13716 w 238429"/>
                <a:gd name="connsiteY37" fmla="*/ 109671 h 149075"/>
                <a:gd name="connsiteX38" fmla="*/ 14859 w 238429"/>
                <a:gd name="connsiteY38" fmla="*/ 111042 h 149075"/>
                <a:gd name="connsiteX39" fmla="*/ 15545 w 238429"/>
                <a:gd name="connsiteY39" fmla="*/ 111957 h 149075"/>
                <a:gd name="connsiteX40" fmla="*/ 16688 w 238429"/>
                <a:gd name="connsiteY40" fmla="*/ 113328 h 149075"/>
                <a:gd name="connsiteX41" fmla="*/ 17374 w 238429"/>
                <a:gd name="connsiteY41" fmla="*/ 114243 h 149075"/>
                <a:gd name="connsiteX42" fmla="*/ 18745 w 238429"/>
                <a:gd name="connsiteY42" fmla="*/ 115843 h 149075"/>
                <a:gd name="connsiteX43" fmla="*/ 19202 w 238429"/>
                <a:gd name="connsiteY43" fmla="*/ 116300 h 149075"/>
                <a:gd name="connsiteX44" fmla="*/ 21031 w 238429"/>
                <a:gd name="connsiteY44" fmla="*/ 118129 h 149075"/>
                <a:gd name="connsiteX45" fmla="*/ 21717 w 238429"/>
                <a:gd name="connsiteY45" fmla="*/ 118815 h 149075"/>
                <a:gd name="connsiteX46" fmla="*/ 23089 w 238429"/>
                <a:gd name="connsiteY46" fmla="*/ 119958 h 149075"/>
                <a:gd name="connsiteX47" fmla="*/ 23774 w 238429"/>
                <a:gd name="connsiteY47" fmla="*/ 120644 h 149075"/>
                <a:gd name="connsiteX48" fmla="*/ 25146 w 238429"/>
                <a:gd name="connsiteY48" fmla="*/ 121787 h 149075"/>
                <a:gd name="connsiteX49" fmla="*/ 25832 w 238429"/>
                <a:gd name="connsiteY49" fmla="*/ 122244 h 149075"/>
                <a:gd name="connsiteX50" fmla="*/ 27889 w 238429"/>
                <a:gd name="connsiteY50" fmla="*/ 123844 h 149075"/>
                <a:gd name="connsiteX51" fmla="*/ 28346 w 238429"/>
                <a:gd name="connsiteY51" fmla="*/ 124073 h 149075"/>
                <a:gd name="connsiteX52" fmla="*/ 30175 w 238429"/>
                <a:gd name="connsiteY52" fmla="*/ 125444 h 149075"/>
                <a:gd name="connsiteX53" fmla="*/ 30861 w 238429"/>
                <a:gd name="connsiteY53" fmla="*/ 125901 h 149075"/>
                <a:gd name="connsiteX54" fmla="*/ 32461 w 238429"/>
                <a:gd name="connsiteY54" fmla="*/ 126816 h 149075"/>
                <a:gd name="connsiteX55" fmla="*/ 33147 w 238429"/>
                <a:gd name="connsiteY55" fmla="*/ 127273 h 149075"/>
                <a:gd name="connsiteX56" fmla="*/ 34976 w 238429"/>
                <a:gd name="connsiteY56" fmla="*/ 128416 h 149075"/>
                <a:gd name="connsiteX57" fmla="*/ 35433 w 238429"/>
                <a:gd name="connsiteY57" fmla="*/ 128645 h 149075"/>
                <a:gd name="connsiteX58" fmla="*/ 37719 w 238429"/>
                <a:gd name="connsiteY58" fmla="*/ 129788 h 149075"/>
                <a:gd name="connsiteX59" fmla="*/ 38405 w 238429"/>
                <a:gd name="connsiteY59" fmla="*/ 130016 h 149075"/>
                <a:gd name="connsiteX60" fmla="*/ 40234 w 238429"/>
                <a:gd name="connsiteY60" fmla="*/ 130931 h 149075"/>
                <a:gd name="connsiteX61" fmla="*/ 41148 w 238429"/>
                <a:gd name="connsiteY61" fmla="*/ 131388 h 149075"/>
                <a:gd name="connsiteX62" fmla="*/ 42748 w 238429"/>
                <a:gd name="connsiteY62" fmla="*/ 132074 h 149075"/>
                <a:gd name="connsiteX63" fmla="*/ 43434 w 238429"/>
                <a:gd name="connsiteY63" fmla="*/ 132302 h 149075"/>
                <a:gd name="connsiteX64" fmla="*/ 45949 w 238429"/>
                <a:gd name="connsiteY64" fmla="*/ 133217 h 149075"/>
                <a:gd name="connsiteX65" fmla="*/ 51664 w 238429"/>
                <a:gd name="connsiteY65" fmla="*/ 135274 h 149075"/>
                <a:gd name="connsiteX66" fmla="*/ 67437 w 238429"/>
                <a:gd name="connsiteY66" fmla="*/ 140303 h 149075"/>
                <a:gd name="connsiteX67" fmla="*/ 69952 w 238429"/>
                <a:gd name="connsiteY67" fmla="*/ 140989 h 149075"/>
                <a:gd name="connsiteX68" fmla="*/ 90983 w 238429"/>
                <a:gd name="connsiteY68" fmla="*/ 145790 h 149075"/>
                <a:gd name="connsiteX69" fmla="*/ 92812 w 238429"/>
                <a:gd name="connsiteY69" fmla="*/ 146018 h 149075"/>
                <a:gd name="connsiteX70" fmla="*/ 109499 w 238429"/>
                <a:gd name="connsiteY70" fmla="*/ 148304 h 149075"/>
                <a:gd name="connsiteX71" fmla="*/ 121387 w 238429"/>
                <a:gd name="connsiteY71" fmla="*/ 148990 h 149075"/>
                <a:gd name="connsiteX72" fmla="*/ 139446 w 238429"/>
                <a:gd name="connsiteY72" fmla="*/ 148304 h 149075"/>
                <a:gd name="connsiteX73" fmla="*/ 176479 w 238429"/>
                <a:gd name="connsiteY73" fmla="*/ 134360 h 149075"/>
                <a:gd name="connsiteX74" fmla="*/ 179680 w 238429"/>
                <a:gd name="connsiteY74" fmla="*/ 130931 h 149075"/>
                <a:gd name="connsiteX75" fmla="*/ 181051 w 238429"/>
                <a:gd name="connsiteY75" fmla="*/ 129102 h 149075"/>
                <a:gd name="connsiteX76" fmla="*/ 183566 w 238429"/>
                <a:gd name="connsiteY76" fmla="*/ 124987 h 149075"/>
                <a:gd name="connsiteX77" fmla="*/ 184709 w 238429"/>
                <a:gd name="connsiteY77" fmla="*/ 122701 h 149075"/>
                <a:gd name="connsiteX78" fmla="*/ 186995 w 238429"/>
                <a:gd name="connsiteY78" fmla="*/ 115386 h 149075"/>
                <a:gd name="connsiteX79" fmla="*/ 187681 w 238429"/>
                <a:gd name="connsiteY79" fmla="*/ 109899 h 149075"/>
                <a:gd name="connsiteX80" fmla="*/ 186538 w 238429"/>
                <a:gd name="connsiteY80" fmla="*/ 93897 h 149075"/>
                <a:gd name="connsiteX81" fmla="*/ 186080 w 238429"/>
                <a:gd name="connsiteY81" fmla="*/ 91611 h 149075"/>
                <a:gd name="connsiteX82" fmla="*/ 185852 w 238429"/>
                <a:gd name="connsiteY82" fmla="*/ 90926 h 149075"/>
                <a:gd name="connsiteX83" fmla="*/ 185623 w 238429"/>
                <a:gd name="connsiteY83" fmla="*/ 89325 h 149075"/>
                <a:gd name="connsiteX84" fmla="*/ 185395 w 238429"/>
                <a:gd name="connsiteY84" fmla="*/ 88411 h 149075"/>
                <a:gd name="connsiteX85" fmla="*/ 185166 w 238429"/>
                <a:gd name="connsiteY85" fmla="*/ 86811 h 149075"/>
                <a:gd name="connsiteX86" fmla="*/ 185166 w 238429"/>
                <a:gd name="connsiteY86" fmla="*/ 85668 h 149075"/>
                <a:gd name="connsiteX87" fmla="*/ 184937 w 238429"/>
                <a:gd name="connsiteY87" fmla="*/ 84068 h 149075"/>
                <a:gd name="connsiteX88" fmla="*/ 184937 w 238429"/>
                <a:gd name="connsiteY88" fmla="*/ 82925 h 149075"/>
                <a:gd name="connsiteX89" fmla="*/ 184937 w 238429"/>
                <a:gd name="connsiteY89" fmla="*/ 81324 h 149075"/>
                <a:gd name="connsiteX90" fmla="*/ 184937 w 238429"/>
                <a:gd name="connsiteY90" fmla="*/ 79953 h 149075"/>
                <a:gd name="connsiteX91" fmla="*/ 184937 w 238429"/>
                <a:gd name="connsiteY91" fmla="*/ 78353 h 149075"/>
                <a:gd name="connsiteX92" fmla="*/ 184937 w 238429"/>
                <a:gd name="connsiteY92" fmla="*/ 76981 h 149075"/>
                <a:gd name="connsiteX93" fmla="*/ 184937 w 238429"/>
                <a:gd name="connsiteY93" fmla="*/ 75381 h 149075"/>
                <a:gd name="connsiteX94" fmla="*/ 184937 w 238429"/>
                <a:gd name="connsiteY94" fmla="*/ 74009 h 149075"/>
                <a:gd name="connsiteX95" fmla="*/ 184937 w 238429"/>
                <a:gd name="connsiteY95" fmla="*/ 72409 h 149075"/>
                <a:gd name="connsiteX96" fmla="*/ 184937 w 238429"/>
                <a:gd name="connsiteY96" fmla="*/ 71037 h 149075"/>
                <a:gd name="connsiteX97" fmla="*/ 185166 w 238429"/>
                <a:gd name="connsiteY97" fmla="*/ 69437 h 149075"/>
                <a:gd name="connsiteX98" fmla="*/ 185395 w 238429"/>
                <a:gd name="connsiteY98" fmla="*/ 67837 h 149075"/>
                <a:gd name="connsiteX99" fmla="*/ 185623 w 238429"/>
                <a:gd name="connsiteY99" fmla="*/ 66008 h 149075"/>
                <a:gd name="connsiteX100" fmla="*/ 185852 w 238429"/>
                <a:gd name="connsiteY100" fmla="*/ 64408 h 149075"/>
                <a:gd name="connsiteX101" fmla="*/ 186080 w 238429"/>
                <a:gd name="connsiteY101" fmla="*/ 62579 h 149075"/>
                <a:gd name="connsiteX102" fmla="*/ 186309 w 238429"/>
                <a:gd name="connsiteY102" fmla="*/ 60979 h 149075"/>
                <a:gd name="connsiteX103" fmla="*/ 186766 w 238429"/>
                <a:gd name="connsiteY103" fmla="*/ 59150 h 149075"/>
                <a:gd name="connsiteX104" fmla="*/ 186995 w 238429"/>
                <a:gd name="connsiteY104" fmla="*/ 57550 h 149075"/>
                <a:gd name="connsiteX105" fmla="*/ 187452 w 238429"/>
                <a:gd name="connsiteY105" fmla="*/ 55721 h 149075"/>
                <a:gd name="connsiteX106" fmla="*/ 187909 w 238429"/>
                <a:gd name="connsiteY106" fmla="*/ 54121 h 149075"/>
                <a:gd name="connsiteX107" fmla="*/ 188366 w 238429"/>
                <a:gd name="connsiteY107" fmla="*/ 52292 h 149075"/>
                <a:gd name="connsiteX108" fmla="*/ 188824 w 238429"/>
                <a:gd name="connsiteY108" fmla="*/ 50692 h 149075"/>
                <a:gd name="connsiteX109" fmla="*/ 189509 w 238429"/>
                <a:gd name="connsiteY109" fmla="*/ 48406 h 149075"/>
                <a:gd name="connsiteX110" fmla="*/ 190195 w 238429"/>
                <a:gd name="connsiteY110" fmla="*/ 46577 h 149075"/>
                <a:gd name="connsiteX111" fmla="*/ 191338 w 238429"/>
                <a:gd name="connsiteY111" fmla="*/ 43834 h 149075"/>
                <a:gd name="connsiteX112" fmla="*/ 192024 w 238429"/>
                <a:gd name="connsiteY112" fmla="*/ 42462 h 149075"/>
                <a:gd name="connsiteX113" fmla="*/ 192938 w 238429"/>
                <a:gd name="connsiteY113" fmla="*/ 40634 h 149075"/>
                <a:gd name="connsiteX114" fmla="*/ 193853 w 238429"/>
                <a:gd name="connsiteY114" fmla="*/ 39033 h 149075"/>
                <a:gd name="connsiteX115" fmla="*/ 194767 w 238429"/>
                <a:gd name="connsiteY115" fmla="*/ 37205 h 149075"/>
                <a:gd name="connsiteX116" fmla="*/ 195682 w 238429"/>
                <a:gd name="connsiteY116" fmla="*/ 35604 h 149075"/>
                <a:gd name="connsiteX117" fmla="*/ 196825 w 238429"/>
                <a:gd name="connsiteY117" fmla="*/ 34004 h 149075"/>
                <a:gd name="connsiteX118" fmla="*/ 197968 w 238429"/>
                <a:gd name="connsiteY118" fmla="*/ 32404 h 149075"/>
                <a:gd name="connsiteX119" fmla="*/ 199111 w 238429"/>
                <a:gd name="connsiteY119" fmla="*/ 30804 h 149075"/>
                <a:gd name="connsiteX120" fmla="*/ 200254 w 238429"/>
                <a:gd name="connsiteY120" fmla="*/ 29204 h 149075"/>
                <a:gd name="connsiteX121" fmla="*/ 201625 w 238429"/>
                <a:gd name="connsiteY121" fmla="*/ 27603 h 149075"/>
                <a:gd name="connsiteX122" fmla="*/ 202997 w 238429"/>
                <a:gd name="connsiteY122" fmla="*/ 26003 h 149075"/>
                <a:gd name="connsiteX123" fmla="*/ 204368 w 238429"/>
                <a:gd name="connsiteY123" fmla="*/ 24403 h 149075"/>
                <a:gd name="connsiteX124" fmla="*/ 205740 w 238429"/>
                <a:gd name="connsiteY124" fmla="*/ 23031 h 149075"/>
                <a:gd name="connsiteX125" fmla="*/ 207340 w 238429"/>
                <a:gd name="connsiteY125" fmla="*/ 21660 h 149075"/>
                <a:gd name="connsiteX126" fmla="*/ 208940 w 238429"/>
                <a:gd name="connsiteY126" fmla="*/ 20288 h 149075"/>
                <a:gd name="connsiteX127" fmla="*/ 210541 w 238429"/>
                <a:gd name="connsiteY127" fmla="*/ 18917 h 149075"/>
                <a:gd name="connsiteX128" fmla="*/ 212141 w 238429"/>
                <a:gd name="connsiteY128" fmla="*/ 17545 h 149075"/>
                <a:gd name="connsiteX129" fmla="*/ 213970 w 238429"/>
                <a:gd name="connsiteY129" fmla="*/ 16173 h 149075"/>
                <a:gd name="connsiteX130" fmla="*/ 215798 w 238429"/>
                <a:gd name="connsiteY130" fmla="*/ 14802 h 149075"/>
                <a:gd name="connsiteX131" fmla="*/ 217856 w 238429"/>
                <a:gd name="connsiteY131" fmla="*/ 13430 h 149075"/>
                <a:gd name="connsiteX132" fmla="*/ 219913 w 238429"/>
                <a:gd name="connsiteY132" fmla="*/ 12287 h 149075"/>
                <a:gd name="connsiteX133" fmla="*/ 221971 w 238429"/>
                <a:gd name="connsiteY133" fmla="*/ 11144 h 149075"/>
                <a:gd name="connsiteX134" fmla="*/ 224028 w 238429"/>
                <a:gd name="connsiteY134" fmla="*/ 10001 h 149075"/>
                <a:gd name="connsiteX135" fmla="*/ 226314 w 238429"/>
                <a:gd name="connsiteY135" fmla="*/ 8858 h 149075"/>
                <a:gd name="connsiteX136" fmla="*/ 228371 w 238429"/>
                <a:gd name="connsiteY136" fmla="*/ 7715 h 149075"/>
                <a:gd name="connsiteX137" fmla="*/ 231115 w 238429"/>
                <a:gd name="connsiteY137" fmla="*/ 6572 h 149075"/>
                <a:gd name="connsiteX138" fmla="*/ 233401 w 238429"/>
                <a:gd name="connsiteY138" fmla="*/ 5658 h 149075"/>
                <a:gd name="connsiteX139" fmla="*/ 236601 w 238429"/>
                <a:gd name="connsiteY139" fmla="*/ 4515 h 149075"/>
                <a:gd name="connsiteX140" fmla="*/ 238430 w 238429"/>
                <a:gd name="connsiteY140" fmla="*/ 3829 h 149075"/>
                <a:gd name="connsiteX141" fmla="*/ 238430 w 238429"/>
                <a:gd name="connsiteY141" fmla="*/ 3829 h 149075"/>
                <a:gd name="connsiteX142" fmla="*/ 237515 w 238429"/>
                <a:gd name="connsiteY142" fmla="*/ 3372 h 1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38429" h="149075">
                  <a:moveTo>
                    <a:pt x="237515" y="3372"/>
                  </a:moveTo>
                  <a:cubicBezTo>
                    <a:pt x="233629" y="2000"/>
                    <a:pt x="229743" y="1086"/>
                    <a:pt x="225857" y="171"/>
                  </a:cubicBezTo>
                  <a:cubicBezTo>
                    <a:pt x="221971" y="-57"/>
                    <a:pt x="218313" y="-57"/>
                    <a:pt x="214655" y="171"/>
                  </a:cubicBezTo>
                  <a:cubicBezTo>
                    <a:pt x="210998" y="1086"/>
                    <a:pt x="207340" y="2000"/>
                    <a:pt x="203911" y="3143"/>
                  </a:cubicBezTo>
                  <a:cubicBezTo>
                    <a:pt x="200482" y="4972"/>
                    <a:pt x="197053" y="6801"/>
                    <a:pt x="193853" y="8858"/>
                  </a:cubicBezTo>
                  <a:cubicBezTo>
                    <a:pt x="190881" y="11601"/>
                    <a:pt x="187909" y="14345"/>
                    <a:pt x="185166" y="17316"/>
                  </a:cubicBezTo>
                  <a:cubicBezTo>
                    <a:pt x="180365" y="24632"/>
                    <a:pt x="176251" y="32633"/>
                    <a:pt x="172593" y="40634"/>
                  </a:cubicBezTo>
                  <a:cubicBezTo>
                    <a:pt x="169621" y="47949"/>
                    <a:pt x="166649" y="55493"/>
                    <a:pt x="162992" y="62579"/>
                  </a:cubicBezTo>
                  <a:cubicBezTo>
                    <a:pt x="156134" y="75609"/>
                    <a:pt x="145847" y="85896"/>
                    <a:pt x="133731" y="93897"/>
                  </a:cubicBezTo>
                  <a:cubicBezTo>
                    <a:pt x="109957" y="109671"/>
                    <a:pt x="82067" y="107156"/>
                    <a:pt x="55550" y="102356"/>
                  </a:cubicBezTo>
                  <a:lnTo>
                    <a:pt x="60579" y="103041"/>
                  </a:lnTo>
                  <a:cubicBezTo>
                    <a:pt x="52578" y="101898"/>
                    <a:pt x="45034" y="100298"/>
                    <a:pt x="37490" y="97326"/>
                  </a:cubicBezTo>
                  <a:cubicBezTo>
                    <a:pt x="26289" y="92754"/>
                    <a:pt x="15088" y="88411"/>
                    <a:pt x="5029" y="81553"/>
                  </a:cubicBezTo>
                  <a:cubicBezTo>
                    <a:pt x="3429" y="80410"/>
                    <a:pt x="1829" y="79267"/>
                    <a:pt x="0" y="78124"/>
                  </a:cubicBezTo>
                  <a:lnTo>
                    <a:pt x="0" y="78124"/>
                  </a:lnTo>
                  <a:cubicBezTo>
                    <a:pt x="0" y="78581"/>
                    <a:pt x="0" y="78810"/>
                    <a:pt x="229" y="79267"/>
                  </a:cubicBezTo>
                  <a:cubicBezTo>
                    <a:pt x="229" y="79724"/>
                    <a:pt x="457" y="80410"/>
                    <a:pt x="457" y="80867"/>
                  </a:cubicBezTo>
                  <a:cubicBezTo>
                    <a:pt x="457" y="81324"/>
                    <a:pt x="686" y="81782"/>
                    <a:pt x="686" y="82239"/>
                  </a:cubicBezTo>
                  <a:cubicBezTo>
                    <a:pt x="686" y="82696"/>
                    <a:pt x="914" y="83153"/>
                    <a:pt x="914" y="83839"/>
                  </a:cubicBezTo>
                  <a:cubicBezTo>
                    <a:pt x="914" y="84296"/>
                    <a:pt x="1143" y="84753"/>
                    <a:pt x="1143" y="84982"/>
                  </a:cubicBezTo>
                  <a:cubicBezTo>
                    <a:pt x="1372" y="85439"/>
                    <a:pt x="1372" y="86125"/>
                    <a:pt x="1600" y="86582"/>
                  </a:cubicBezTo>
                  <a:cubicBezTo>
                    <a:pt x="1600" y="87039"/>
                    <a:pt x="1829" y="87268"/>
                    <a:pt x="1829" y="87725"/>
                  </a:cubicBezTo>
                  <a:cubicBezTo>
                    <a:pt x="2057" y="88640"/>
                    <a:pt x="2286" y="89325"/>
                    <a:pt x="2515" y="90240"/>
                  </a:cubicBezTo>
                  <a:cubicBezTo>
                    <a:pt x="2743" y="90697"/>
                    <a:pt x="2743" y="90926"/>
                    <a:pt x="2972" y="91383"/>
                  </a:cubicBezTo>
                  <a:cubicBezTo>
                    <a:pt x="3200" y="91840"/>
                    <a:pt x="3429" y="92297"/>
                    <a:pt x="3429" y="92754"/>
                  </a:cubicBezTo>
                  <a:cubicBezTo>
                    <a:pt x="3658" y="93212"/>
                    <a:pt x="3658" y="93440"/>
                    <a:pt x="3886" y="93897"/>
                  </a:cubicBezTo>
                  <a:cubicBezTo>
                    <a:pt x="4115" y="94355"/>
                    <a:pt x="4343" y="94812"/>
                    <a:pt x="4572" y="95269"/>
                  </a:cubicBezTo>
                  <a:cubicBezTo>
                    <a:pt x="4801" y="95726"/>
                    <a:pt x="4801" y="95955"/>
                    <a:pt x="5029" y="96412"/>
                  </a:cubicBezTo>
                  <a:cubicBezTo>
                    <a:pt x="5258" y="97098"/>
                    <a:pt x="5486" y="97555"/>
                    <a:pt x="5944" y="98241"/>
                  </a:cubicBezTo>
                  <a:cubicBezTo>
                    <a:pt x="6172" y="98698"/>
                    <a:pt x="6401" y="99155"/>
                    <a:pt x="6629" y="99612"/>
                  </a:cubicBezTo>
                  <a:cubicBezTo>
                    <a:pt x="6858" y="100070"/>
                    <a:pt x="7315" y="100755"/>
                    <a:pt x="7544" y="101213"/>
                  </a:cubicBezTo>
                  <a:cubicBezTo>
                    <a:pt x="7772" y="101670"/>
                    <a:pt x="8001" y="101898"/>
                    <a:pt x="8230" y="102356"/>
                  </a:cubicBezTo>
                  <a:cubicBezTo>
                    <a:pt x="8458" y="102813"/>
                    <a:pt x="8687" y="103270"/>
                    <a:pt x="9144" y="103727"/>
                  </a:cubicBezTo>
                  <a:cubicBezTo>
                    <a:pt x="9373" y="103956"/>
                    <a:pt x="9601" y="104413"/>
                    <a:pt x="9830" y="104642"/>
                  </a:cubicBezTo>
                  <a:cubicBezTo>
                    <a:pt x="10058" y="105099"/>
                    <a:pt x="10516" y="105556"/>
                    <a:pt x="10744" y="106013"/>
                  </a:cubicBezTo>
                  <a:cubicBezTo>
                    <a:pt x="10973" y="106242"/>
                    <a:pt x="11201" y="106699"/>
                    <a:pt x="11430" y="106928"/>
                  </a:cubicBezTo>
                  <a:cubicBezTo>
                    <a:pt x="11887" y="107613"/>
                    <a:pt x="12344" y="108299"/>
                    <a:pt x="13030" y="108985"/>
                  </a:cubicBezTo>
                  <a:cubicBezTo>
                    <a:pt x="13259" y="109214"/>
                    <a:pt x="13487" y="109442"/>
                    <a:pt x="13716" y="109671"/>
                  </a:cubicBezTo>
                  <a:cubicBezTo>
                    <a:pt x="14173" y="110128"/>
                    <a:pt x="14402" y="110585"/>
                    <a:pt x="14859" y="111042"/>
                  </a:cubicBezTo>
                  <a:cubicBezTo>
                    <a:pt x="15088" y="111271"/>
                    <a:pt x="15316" y="111728"/>
                    <a:pt x="15545" y="111957"/>
                  </a:cubicBezTo>
                  <a:cubicBezTo>
                    <a:pt x="16002" y="112414"/>
                    <a:pt x="16231" y="112871"/>
                    <a:pt x="16688" y="113328"/>
                  </a:cubicBezTo>
                  <a:cubicBezTo>
                    <a:pt x="16916" y="113557"/>
                    <a:pt x="17145" y="113786"/>
                    <a:pt x="17374" y="114243"/>
                  </a:cubicBezTo>
                  <a:cubicBezTo>
                    <a:pt x="17831" y="114700"/>
                    <a:pt x="18288" y="115157"/>
                    <a:pt x="18745" y="115843"/>
                  </a:cubicBezTo>
                  <a:cubicBezTo>
                    <a:pt x="18974" y="116072"/>
                    <a:pt x="18974" y="116072"/>
                    <a:pt x="19202" y="116300"/>
                  </a:cubicBezTo>
                  <a:cubicBezTo>
                    <a:pt x="19888" y="116986"/>
                    <a:pt x="20574" y="117443"/>
                    <a:pt x="21031" y="118129"/>
                  </a:cubicBezTo>
                  <a:cubicBezTo>
                    <a:pt x="21260" y="118358"/>
                    <a:pt x="21488" y="118586"/>
                    <a:pt x="21717" y="118815"/>
                  </a:cubicBezTo>
                  <a:cubicBezTo>
                    <a:pt x="22174" y="119272"/>
                    <a:pt x="22631" y="119729"/>
                    <a:pt x="23089" y="119958"/>
                  </a:cubicBezTo>
                  <a:cubicBezTo>
                    <a:pt x="23317" y="120186"/>
                    <a:pt x="23546" y="120415"/>
                    <a:pt x="23774" y="120644"/>
                  </a:cubicBezTo>
                  <a:cubicBezTo>
                    <a:pt x="24232" y="121101"/>
                    <a:pt x="24689" y="121329"/>
                    <a:pt x="25146" y="121787"/>
                  </a:cubicBezTo>
                  <a:cubicBezTo>
                    <a:pt x="25375" y="122015"/>
                    <a:pt x="25603" y="122244"/>
                    <a:pt x="25832" y="122244"/>
                  </a:cubicBezTo>
                  <a:cubicBezTo>
                    <a:pt x="26518" y="122701"/>
                    <a:pt x="27203" y="123387"/>
                    <a:pt x="27889" y="123844"/>
                  </a:cubicBezTo>
                  <a:cubicBezTo>
                    <a:pt x="28118" y="123844"/>
                    <a:pt x="28118" y="124073"/>
                    <a:pt x="28346" y="124073"/>
                  </a:cubicBezTo>
                  <a:cubicBezTo>
                    <a:pt x="29032" y="124530"/>
                    <a:pt x="29489" y="124987"/>
                    <a:pt x="30175" y="125444"/>
                  </a:cubicBezTo>
                  <a:cubicBezTo>
                    <a:pt x="30404" y="125673"/>
                    <a:pt x="30632" y="125901"/>
                    <a:pt x="30861" y="125901"/>
                  </a:cubicBezTo>
                  <a:cubicBezTo>
                    <a:pt x="31318" y="126130"/>
                    <a:pt x="32004" y="126587"/>
                    <a:pt x="32461" y="126816"/>
                  </a:cubicBezTo>
                  <a:cubicBezTo>
                    <a:pt x="32690" y="127044"/>
                    <a:pt x="32918" y="127044"/>
                    <a:pt x="33147" y="127273"/>
                  </a:cubicBezTo>
                  <a:cubicBezTo>
                    <a:pt x="33833" y="127730"/>
                    <a:pt x="34290" y="127959"/>
                    <a:pt x="34976" y="128416"/>
                  </a:cubicBezTo>
                  <a:cubicBezTo>
                    <a:pt x="35204" y="128416"/>
                    <a:pt x="35433" y="128645"/>
                    <a:pt x="35433" y="128645"/>
                  </a:cubicBezTo>
                  <a:cubicBezTo>
                    <a:pt x="36119" y="129102"/>
                    <a:pt x="37033" y="129559"/>
                    <a:pt x="37719" y="129788"/>
                  </a:cubicBezTo>
                  <a:cubicBezTo>
                    <a:pt x="37948" y="129788"/>
                    <a:pt x="38176" y="130016"/>
                    <a:pt x="38405" y="130016"/>
                  </a:cubicBezTo>
                  <a:cubicBezTo>
                    <a:pt x="39091" y="130245"/>
                    <a:pt x="39548" y="130702"/>
                    <a:pt x="40234" y="130931"/>
                  </a:cubicBezTo>
                  <a:cubicBezTo>
                    <a:pt x="40462" y="131159"/>
                    <a:pt x="40691" y="131159"/>
                    <a:pt x="41148" y="131388"/>
                  </a:cubicBezTo>
                  <a:cubicBezTo>
                    <a:pt x="41605" y="131616"/>
                    <a:pt x="42291" y="131845"/>
                    <a:pt x="42748" y="132074"/>
                  </a:cubicBezTo>
                  <a:cubicBezTo>
                    <a:pt x="42977" y="132074"/>
                    <a:pt x="43205" y="132302"/>
                    <a:pt x="43434" y="132302"/>
                  </a:cubicBezTo>
                  <a:cubicBezTo>
                    <a:pt x="44348" y="132531"/>
                    <a:pt x="45034" y="132988"/>
                    <a:pt x="45949" y="133217"/>
                  </a:cubicBezTo>
                  <a:cubicBezTo>
                    <a:pt x="47777" y="133902"/>
                    <a:pt x="49606" y="134588"/>
                    <a:pt x="51664" y="135274"/>
                  </a:cubicBezTo>
                  <a:cubicBezTo>
                    <a:pt x="56921" y="137103"/>
                    <a:pt x="62179" y="138703"/>
                    <a:pt x="67437" y="140303"/>
                  </a:cubicBezTo>
                  <a:cubicBezTo>
                    <a:pt x="68351" y="140532"/>
                    <a:pt x="69037" y="140760"/>
                    <a:pt x="69952" y="140989"/>
                  </a:cubicBezTo>
                  <a:cubicBezTo>
                    <a:pt x="76810" y="142818"/>
                    <a:pt x="83896" y="144647"/>
                    <a:pt x="90983" y="145790"/>
                  </a:cubicBezTo>
                  <a:cubicBezTo>
                    <a:pt x="91669" y="145790"/>
                    <a:pt x="92126" y="146018"/>
                    <a:pt x="92812" y="146018"/>
                  </a:cubicBezTo>
                  <a:cubicBezTo>
                    <a:pt x="98298" y="146933"/>
                    <a:pt x="104013" y="147847"/>
                    <a:pt x="109499" y="148304"/>
                  </a:cubicBezTo>
                  <a:cubicBezTo>
                    <a:pt x="113386" y="148761"/>
                    <a:pt x="117500" y="148761"/>
                    <a:pt x="121387" y="148990"/>
                  </a:cubicBezTo>
                  <a:cubicBezTo>
                    <a:pt x="127330" y="149219"/>
                    <a:pt x="133502" y="148990"/>
                    <a:pt x="139446" y="148304"/>
                  </a:cubicBezTo>
                  <a:cubicBezTo>
                    <a:pt x="153619" y="147161"/>
                    <a:pt x="167335" y="142818"/>
                    <a:pt x="176479" y="134360"/>
                  </a:cubicBezTo>
                  <a:cubicBezTo>
                    <a:pt x="177622" y="133217"/>
                    <a:pt x="178765" y="132074"/>
                    <a:pt x="179680" y="130931"/>
                  </a:cubicBezTo>
                  <a:cubicBezTo>
                    <a:pt x="180137" y="130245"/>
                    <a:pt x="180594" y="129788"/>
                    <a:pt x="181051" y="129102"/>
                  </a:cubicBezTo>
                  <a:cubicBezTo>
                    <a:pt x="181966" y="127730"/>
                    <a:pt x="182880" y="126359"/>
                    <a:pt x="183566" y="124987"/>
                  </a:cubicBezTo>
                  <a:cubicBezTo>
                    <a:pt x="184023" y="124301"/>
                    <a:pt x="184252" y="123615"/>
                    <a:pt x="184709" y="122701"/>
                  </a:cubicBezTo>
                  <a:cubicBezTo>
                    <a:pt x="185623" y="120415"/>
                    <a:pt x="186538" y="117900"/>
                    <a:pt x="186995" y="115386"/>
                  </a:cubicBezTo>
                  <a:cubicBezTo>
                    <a:pt x="187452" y="113557"/>
                    <a:pt x="187681" y="111728"/>
                    <a:pt x="187681" y="109899"/>
                  </a:cubicBezTo>
                  <a:cubicBezTo>
                    <a:pt x="188138" y="105099"/>
                    <a:pt x="187681" y="99841"/>
                    <a:pt x="186538" y="93897"/>
                  </a:cubicBezTo>
                  <a:cubicBezTo>
                    <a:pt x="186309" y="93212"/>
                    <a:pt x="186309" y="92297"/>
                    <a:pt x="186080" y="91611"/>
                  </a:cubicBezTo>
                  <a:cubicBezTo>
                    <a:pt x="186080" y="91383"/>
                    <a:pt x="186080" y="91154"/>
                    <a:pt x="185852" y="90926"/>
                  </a:cubicBezTo>
                  <a:cubicBezTo>
                    <a:pt x="185852" y="90468"/>
                    <a:pt x="185623" y="89783"/>
                    <a:pt x="185623" y="89325"/>
                  </a:cubicBezTo>
                  <a:cubicBezTo>
                    <a:pt x="185623" y="89097"/>
                    <a:pt x="185623" y="88640"/>
                    <a:pt x="185395" y="88411"/>
                  </a:cubicBezTo>
                  <a:cubicBezTo>
                    <a:pt x="185395" y="87954"/>
                    <a:pt x="185166" y="87268"/>
                    <a:pt x="185166" y="86811"/>
                  </a:cubicBezTo>
                  <a:cubicBezTo>
                    <a:pt x="185166" y="86354"/>
                    <a:pt x="185166" y="86125"/>
                    <a:pt x="185166" y="85668"/>
                  </a:cubicBezTo>
                  <a:cubicBezTo>
                    <a:pt x="185166" y="85211"/>
                    <a:pt x="185166" y="84525"/>
                    <a:pt x="184937" y="84068"/>
                  </a:cubicBezTo>
                  <a:cubicBezTo>
                    <a:pt x="184937" y="83610"/>
                    <a:pt x="184937" y="83153"/>
                    <a:pt x="184937" y="82925"/>
                  </a:cubicBezTo>
                  <a:cubicBezTo>
                    <a:pt x="184937" y="82467"/>
                    <a:pt x="184937" y="81782"/>
                    <a:pt x="184937" y="81324"/>
                  </a:cubicBezTo>
                  <a:cubicBezTo>
                    <a:pt x="184937" y="80867"/>
                    <a:pt x="184937" y="80410"/>
                    <a:pt x="184937" y="79953"/>
                  </a:cubicBezTo>
                  <a:cubicBezTo>
                    <a:pt x="184937" y="79496"/>
                    <a:pt x="184937" y="78810"/>
                    <a:pt x="184937" y="78353"/>
                  </a:cubicBezTo>
                  <a:cubicBezTo>
                    <a:pt x="184937" y="77895"/>
                    <a:pt x="184937" y="77438"/>
                    <a:pt x="184937" y="76981"/>
                  </a:cubicBezTo>
                  <a:cubicBezTo>
                    <a:pt x="184937" y="76524"/>
                    <a:pt x="184937" y="75838"/>
                    <a:pt x="184937" y="75381"/>
                  </a:cubicBezTo>
                  <a:cubicBezTo>
                    <a:pt x="184937" y="74924"/>
                    <a:pt x="184937" y="74466"/>
                    <a:pt x="184937" y="74009"/>
                  </a:cubicBezTo>
                  <a:cubicBezTo>
                    <a:pt x="184937" y="73552"/>
                    <a:pt x="184937" y="72866"/>
                    <a:pt x="184937" y="72409"/>
                  </a:cubicBezTo>
                  <a:cubicBezTo>
                    <a:pt x="184937" y="71952"/>
                    <a:pt x="184937" y="71495"/>
                    <a:pt x="184937" y="71037"/>
                  </a:cubicBezTo>
                  <a:cubicBezTo>
                    <a:pt x="184937" y="70580"/>
                    <a:pt x="184937" y="69894"/>
                    <a:pt x="185166" y="69437"/>
                  </a:cubicBezTo>
                  <a:cubicBezTo>
                    <a:pt x="185166" y="68980"/>
                    <a:pt x="185166" y="68523"/>
                    <a:pt x="185395" y="67837"/>
                  </a:cubicBezTo>
                  <a:cubicBezTo>
                    <a:pt x="185395" y="67380"/>
                    <a:pt x="185623" y="66694"/>
                    <a:pt x="185623" y="66008"/>
                  </a:cubicBezTo>
                  <a:cubicBezTo>
                    <a:pt x="185623" y="65551"/>
                    <a:pt x="185852" y="64865"/>
                    <a:pt x="185852" y="64408"/>
                  </a:cubicBezTo>
                  <a:cubicBezTo>
                    <a:pt x="185852" y="63722"/>
                    <a:pt x="186080" y="63265"/>
                    <a:pt x="186080" y="62579"/>
                  </a:cubicBezTo>
                  <a:cubicBezTo>
                    <a:pt x="186080" y="62122"/>
                    <a:pt x="186309" y="61436"/>
                    <a:pt x="186309" y="60979"/>
                  </a:cubicBezTo>
                  <a:cubicBezTo>
                    <a:pt x="186309" y="60293"/>
                    <a:pt x="186538" y="59836"/>
                    <a:pt x="186766" y="59150"/>
                  </a:cubicBezTo>
                  <a:cubicBezTo>
                    <a:pt x="186766" y="58693"/>
                    <a:pt x="186995" y="58007"/>
                    <a:pt x="186995" y="57550"/>
                  </a:cubicBezTo>
                  <a:cubicBezTo>
                    <a:pt x="187223" y="56864"/>
                    <a:pt x="187223" y="56407"/>
                    <a:pt x="187452" y="55721"/>
                  </a:cubicBezTo>
                  <a:cubicBezTo>
                    <a:pt x="187681" y="55264"/>
                    <a:pt x="187681" y="54578"/>
                    <a:pt x="187909" y="54121"/>
                  </a:cubicBezTo>
                  <a:cubicBezTo>
                    <a:pt x="188138" y="53435"/>
                    <a:pt x="188366" y="52978"/>
                    <a:pt x="188366" y="52292"/>
                  </a:cubicBezTo>
                  <a:cubicBezTo>
                    <a:pt x="188595" y="51835"/>
                    <a:pt x="188595" y="51378"/>
                    <a:pt x="188824" y="50692"/>
                  </a:cubicBezTo>
                  <a:cubicBezTo>
                    <a:pt x="189052" y="50006"/>
                    <a:pt x="189281" y="49320"/>
                    <a:pt x="189509" y="48406"/>
                  </a:cubicBezTo>
                  <a:cubicBezTo>
                    <a:pt x="189738" y="47720"/>
                    <a:pt x="189967" y="47263"/>
                    <a:pt x="190195" y="46577"/>
                  </a:cubicBezTo>
                  <a:cubicBezTo>
                    <a:pt x="190652" y="45663"/>
                    <a:pt x="190881" y="44748"/>
                    <a:pt x="191338" y="43834"/>
                  </a:cubicBezTo>
                  <a:cubicBezTo>
                    <a:pt x="191567" y="43377"/>
                    <a:pt x="191795" y="42920"/>
                    <a:pt x="192024" y="42462"/>
                  </a:cubicBezTo>
                  <a:cubicBezTo>
                    <a:pt x="192253" y="41777"/>
                    <a:pt x="192710" y="41091"/>
                    <a:pt x="192938" y="40634"/>
                  </a:cubicBezTo>
                  <a:cubicBezTo>
                    <a:pt x="193167" y="40176"/>
                    <a:pt x="193396" y="39719"/>
                    <a:pt x="193853" y="39033"/>
                  </a:cubicBezTo>
                  <a:cubicBezTo>
                    <a:pt x="194081" y="38348"/>
                    <a:pt x="194539" y="37890"/>
                    <a:pt x="194767" y="37205"/>
                  </a:cubicBezTo>
                  <a:cubicBezTo>
                    <a:pt x="194996" y="36747"/>
                    <a:pt x="195453" y="36062"/>
                    <a:pt x="195682" y="35604"/>
                  </a:cubicBezTo>
                  <a:cubicBezTo>
                    <a:pt x="196139" y="35147"/>
                    <a:pt x="196367" y="34461"/>
                    <a:pt x="196825" y="34004"/>
                  </a:cubicBezTo>
                  <a:cubicBezTo>
                    <a:pt x="197282" y="33547"/>
                    <a:pt x="197510" y="32861"/>
                    <a:pt x="197968" y="32404"/>
                  </a:cubicBezTo>
                  <a:cubicBezTo>
                    <a:pt x="198425" y="31947"/>
                    <a:pt x="198653" y="31261"/>
                    <a:pt x="199111" y="30804"/>
                  </a:cubicBezTo>
                  <a:cubicBezTo>
                    <a:pt x="199568" y="30347"/>
                    <a:pt x="199796" y="29889"/>
                    <a:pt x="200254" y="29204"/>
                  </a:cubicBezTo>
                  <a:cubicBezTo>
                    <a:pt x="200711" y="28746"/>
                    <a:pt x="201168" y="28061"/>
                    <a:pt x="201625" y="27603"/>
                  </a:cubicBezTo>
                  <a:cubicBezTo>
                    <a:pt x="202082" y="27146"/>
                    <a:pt x="202540" y="26689"/>
                    <a:pt x="202997" y="26003"/>
                  </a:cubicBezTo>
                  <a:cubicBezTo>
                    <a:pt x="203454" y="25546"/>
                    <a:pt x="203911" y="25089"/>
                    <a:pt x="204368" y="24403"/>
                  </a:cubicBezTo>
                  <a:cubicBezTo>
                    <a:pt x="204826" y="23946"/>
                    <a:pt x="205283" y="23489"/>
                    <a:pt x="205740" y="23031"/>
                  </a:cubicBezTo>
                  <a:cubicBezTo>
                    <a:pt x="206197" y="22574"/>
                    <a:pt x="206654" y="22117"/>
                    <a:pt x="207340" y="21660"/>
                  </a:cubicBezTo>
                  <a:cubicBezTo>
                    <a:pt x="207797" y="21203"/>
                    <a:pt x="208483" y="20745"/>
                    <a:pt x="208940" y="20288"/>
                  </a:cubicBezTo>
                  <a:cubicBezTo>
                    <a:pt x="209398" y="19831"/>
                    <a:pt x="210083" y="19374"/>
                    <a:pt x="210541" y="18917"/>
                  </a:cubicBezTo>
                  <a:cubicBezTo>
                    <a:pt x="210998" y="18459"/>
                    <a:pt x="211684" y="18002"/>
                    <a:pt x="212141" y="17545"/>
                  </a:cubicBezTo>
                  <a:cubicBezTo>
                    <a:pt x="212827" y="17088"/>
                    <a:pt x="213284" y="16631"/>
                    <a:pt x="213970" y="16173"/>
                  </a:cubicBezTo>
                  <a:cubicBezTo>
                    <a:pt x="214655" y="15716"/>
                    <a:pt x="215113" y="15259"/>
                    <a:pt x="215798" y="14802"/>
                  </a:cubicBezTo>
                  <a:cubicBezTo>
                    <a:pt x="216484" y="14345"/>
                    <a:pt x="217170" y="13887"/>
                    <a:pt x="217856" y="13430"/>
                  </a:cubicBezTo>
                  <a:cubicBezTo>
                    <a:pt x="218542" y="12973"/>
                    <a:pt x="219227" y="12516"/>
                    <a:pt x="219913" y="12287"/>
                  </a:cubicBezTo>
                  <a:cubicBezTo>
                    <a:pt x="220599" y="11830"/>
                    <a:pt x="221285" y="11373"/>
                    <a:pt x="221971" y="11144"/>
                  </a:cubicBezTo>
                  <a:cubicBezTo>
                    <a:pt x="222656" y="10687"/>
                    <a:pt x="223342" y="10458"/>
                    <a:pt x="224028" y="10001"/>
                  </a:cubicBezTo>
                  <a:cubicBezTo>
                    <a:pt x="224714" y="9544"/>
                    <a:pt x="225628" y="9315"/>
                    <a:pt x="226314" y="8858"/>
                  </a:cubicBezTo>
                  <a:cubicBezTo>
                    <a:pt x="227000" y="8401"/>
                    <a:pt x="227686" y="8172"/>
                    <a:pt x="228371" y="7715"/>
                  </a:cubicBezTo>
                  <a:cubicBezTo>
                    <a:pt x="229286" y="7258"/>
                    <a:pt x="230200" y="7029"/>
                    <a:pt x="231115" y="6572"/>
                  </a:cubicBezTo>
                  <a:cubicBezTo>
                    <a:pt x="231800" y="6344"/>
                    <a:pt x="232486" y="5886"/>
                    <a:pt x="233401" y="5658"/>
                  </a:cubicBezTo>
                  <a:cubicBezTo>
                    <a:pt x="234544" y="5201"/>
                    <a:pt x="235458" y="4972"/>
                    <a:pt x="236601" y="4515"/>
                  </a:cubicBezTo>
                  <a:cubicBezTo>
                    <a:pt x="237287" y="4286"/>
                    <a:pt x="237973" y="4058"/>
                    <a:pt x="238430" y="3829"/>
                  </a:cubicBezTo>
                  <a:cubicBezTo>
                    <a:pt x="238430" y="3829"/>
                    <a:pt x="238430" y="3829"/>
                    <a:pt x="238430" y="3829"/>
                  </a:cubicBezTo>
                  <a:cubicBezTo>
                    <a:pt x="238201" y="3829"/>
                    <a:pt x="237973" y="3600"/>
                    <a:pt x="237515" y="3372"/>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FA6DE352-D081-7143-B3AC-4109F9EB75F3}"/>
                </a:ext>
              </a:extLst>
            </p:cNvPr>
            <p:cNvSpPr/>
            <p:nvPr/>
          </p:nvSpPr>
          <p:spPr>
            <a:xfrm>
              <a:off x="3110383" y="4339056"/>
              <a:ext cx="355564" cy="646113"/>
            </a:xfrm>
            <a:custGeom>
              <a:avLst/>
              <a:gdLst>
                <a:gd name="connsiteX0" fmla="*/ 355016 w 355564"/>
                <a:gd name="connsiteY0" fmla="*/ 190652 h 646113"/>
                <a:gd name="connsiteX1" fmla="*/ 353416 w 355564"/>
                <a:gd name="connsiteY1" fmla="*/ 176022 h 646113"/>
                <a:gd name="connsiteX2" fmla="*/ 344500 w 355564"/>
                <a:gd name="connsiteY2" fmla="*/ 135103 h 646113"/>
                <a:gd name="connsiteX3" fmla="*/ 342443 w 355564"/>
                <a:gd name="connsiteY3" fmla="*/ 128702 h 646113"/>
                <a:gd name="connsiteX4" fmla="*/ 337642 w 355564"/>
                <a:gd name="connsiteY4" fmla="*/ 116129 h 646113"/>
                <a:gd name="connsiteX5" fmla="*/ 335128 w 355564"/>
                <a:gd name="connsiteY5" fmla="*/ 109957 h 646113"/>
                <a:gd name="connsiteX6" fmla="*/ 322783 w 355564"/>
                <a:gd name="connsiteY6" fmla="*/ 86868 h 646113"/>
                <a:gd name="connsiteX7" fmla="*/ 284607 w 355564"/>
                <a:gd name="connsiteY7" fmla="*/ 41605 h 646113"/>
                <a:gd name="connsiteX8" fmla="*/ 274091 w 355564"/>
                <a:gd name="connsiteY8" fmla="*/ 32690 h 646113"/>
                <a:gd name="connsiteX9" fmla="*/ 244602 w 355564"/>
                <a:gd name="connsiteY9" fmla="*/ 12573 h 646113"/>
                <a:gd name="connsiteX10" fmla="*/ 244602 w 355564"/>
                <a:gd name="connsiteY10" fmla="*/ 12573 h 646113"/>
                <a:gd name="connsiteX11" fmla="*/ 240259 w 355564"/>
                <a:gd name="connsiteY11" fmla="*/ 10287 h 646113"/>
                <a:gd name="connsiteX12" fmla="*/ 238887 w 355564"/>
                <a:gd name="connsiteY12" fmla="*/ 9601 h 646113"/>
                <a:gd name="connsiteX13" fmla="*/ 235915 w 355564"/>
                <a:gd name="connsiteY13" fmla="*/ 8001 h 646113"/>
                <a:gd name="connsiteX14" fmla="*/ 234315 w 355564"/>
                <a:gd name="connsiteY14" fmla="*/ 7315 h 646113"/>
                <a:gd name="connsiteX15" fmla="*/ 230429 w 355564"/>
                <a:gd name="connsiteY15" fmla="*/ 5486 h 646113"/>
                <a:gd name="connsiteX16" fmla="*/ 227686 w 355564"/>
                <a:gd name="connsiteY16" fmla="*/ 4343 h 646113"/>
                <a:gd name="connsiteX17" fmla="*/ 226314 w 355564"/>
                <a:gd name="connsiteY17" fmla="*/ 3886 h 646113"/>
                <a:gd name="connsiteX18" fmla="*/ 215798 w 355564"/>
                <a:gd name="connsiteY18" fmla="*/ 0 h 646113"/>
                <a:gd name="connsiteX19" fmla="*/ 280949 w 355564"/>
                <a:gd name="connsiteY19" fmla="*/ 70180 h 646113"/>
                <a:gd name="connsiteX20" fmla="*/ 311125 w 355564"/>
                <a:gd name="connsiteY20" fmla="*/ 260833 h 646113"/>
                <a:gd name="connsiteX21" fmla="*/ 209169 w 355564"/>
                <a:gd name="connsiteY21" fmla="*/ 430225 h 646113"/>
                <a:gd name="connsiteX22" fmla="*/ 197510 w 355564"/>
                <a:gd name="connsiteY22" fmla="*/ 449656 h 646113"/>
                <a:gd name="connsiteX23" fmla="*/ 178079 w 355564"/>
                <a:gd name="connsiteY23" fmla="*/ 517779 h 646113"/>
                <a:gd name="connsiteX24" fmla="*/ 157963 w 355564"/>
                <a:gd name="connsiteY24" fmla="*/ 562127 h 646113"/>
                <a:gd name="connsiteX25" fmla="*/ 117500 w 355564"/>
                <a:gd name="connsiteY25" fmla="*/ 601675 h 646113"/>
                <a:gd name="connsiteX26" fmla="*/ 31775 w 355564"/>
                <a:gd name="connsiteY26" fmla="*/ 626135 h 646113"/>
                <a:gd name="connsiteX27" fmla="*/ 0 w 355564"/>
                <a:gd name="connsiteY27" fmla="*/ 625907 h 646113"/>
                <a:gd name="connsiteX28" fmla="*/ 3658 w 355564"/>
                <a:gd name="connsiteY28" fmla="*/ 627736 h 646113"/>
                <a:gd name="connsiteX29" fmla="*/ 3886 w 355564"/>
                <a:gd name="connsiteY29" fmla="*/ 627736 h 646113"/>
                <a:gd name="connsiteX30" fmla="*/ 5258 w 355564"/>
                <a:gd name="connsiteY30" fmla="*/ 628193 h 646113"/>
                <a:gd name="connsiteX31" fmla="*/ 5715 w 355564"/>
                <a:gd name="connsiteY31" fmla="*/ 628421 h 646113"/>
                <a:gd name="connsiteX32" fmla="*/ 7772 w 355564"/>
                <a:gd name="connsiteY32" fmla="*/ 629107 h 646113"/>
                <a:gd name="connsiteX33" fmla="*/ 9144 w 355564"/>
                <a:gd name="connsiteY33" fmla="*/ 629564 h 646113"/>
                <a:gd name="connsiteX34" fmla="*/ 10058 w 355564"/>
                <a:gd name="connsiteY34" fmla="*/ 629793 h 646113"/>
                <a:gd name="connsiteX35" fmla="*/ 12573 w 355564"/>
                <a:gd name="connsiteY35" fmla="*/ 630479 h 646113"/>
                <a:gd name="connsiteX36" fmla="*/ 58293 w 355564"/>
                <a:gd name="connsiteY36" fmla="*/ 642137 h 646113"/>
                <a:gd name="connsiteX37" fmla="*/ 69494 w 355564"/>
                <a:gd name="connsiteY37" fmla="*/ 644195 h 646113"/>
                <a:gd name="connsiteX38" fmla="*/ 80696 w 355564"/>
                <a:gd name="connsiteY38" fmla="*/ 645566 h 646113"/>
                <a:gd name="connsiteX39" fmla="*/ 91897 w 355564"/>
                <a:gd name="connsiteY39" fmla="*/ 646024 h 646113"/>
                <a:gd name="connsiteX40" fmla="*/ 102870 w 355564"/>
                <a:gd name="connsiteY40" fmla="*/ 645566 h 646113"/>
                <a:gd name="connsiteX41" fmla="*/ 120701 w 355564"/>
                <a:gd name="connsiteY41" fmla="*/ 646024 h 646113"/>
                <a:gd name="connsiteX42" fmla="*/ 143332 w 355564"/>
                <a:gd name="connsiteY42" fmla="*/ 644195 h 646113"/>
                <a:gd name="connsiteX43" fmla="*/ 185623 w 355564"/>
                <a:gd name="connsiteY43" fmla="*/ 632993 h 646113"/>
                <a:gd name="connsiteX44" fmla="*/ 190652 w 355564"/>
                <a:gd name="connsiteY44" fmla="*/ 630936 h 646113"/>
                <a:gd name="connsiteX45" fmla="*/ 206426 w 355564"/>
                <a:gd name="connsiteY45" fmla="*/ 618363 h 646113"/>
                <a:gd name="connsiteX46" fmla="*/ 209626 w 355564"/>
                <a:gd name="connsiteY46" fmla="*/ 602818 h 646113"/>
                <a:gd name="connsiteX47" fmla="*/ 209398 w 355564"/>
                <a:gd name="connsiteY47" fmla="*/ 595503 h 646113"/>
                <a:gd name="connsiteX48" fmla="*/ 207569 w 355564"/>
                <a:gd name="connsiteY48" fmla="*/ 576529 h 646113"/>
                <a:gd name="connsiteX49" fmla="*/ 206883 w 355564"/>
                <a:gd name="connsiteY49" fmla="*/ 572872 h 646113"/>
                <a:gd name="connsiteX50" fmla="*/ 204368 w 355564"/>
                <a:gd name="connsiteY50" fmla="*/ 556870 h 646113"/>
                <a:gd name="connsiteX51" fmla="*/ 205283 w 355564"/>
                <a:gd name="connsiteY51" fmla="*/ 526923 h 646113"/>
                <a:gd name="connsiteX52" fmla="*/ 206654 w 355564"/>
                <a:gd name="connsiteY52" fmla="*/ 521208 h 646113"/>
                <a:gd name="connsiteX53" fmla="*/ 207797 w 355564"/>
                <a:gd name="connsiteY53" fmla="*/ 517550 h 646113"/>
                <a:gd name="connsiteX54" fmla="*/ 209398 w 355564"/>
                <a:gd name="connsiteY54" fmla="*/ 512978 h 646113"/>
                <a:gd name="connsiteX55" fmla="*/ 211455 w 355564"/>
                <a:gd name="connsiteY55" fmla="*/ 508406 h 646113"/>
                <a:gd name="connsiteX56" fmla="*/ 221971 w 355564"/>
                <a:gd name="connsiteY56" fmla="*/ 492404 h 646113"/>
                <a:gd name="connsiteX57" fmla="*/ 222656 w 355564"/>
                <a:gd name="connsiteY57" fmla="*/ 491719 h 646113"/>
                <a:gd name="connsiteX58" fmla="*/ 232029 w 355564"/>
                <a:gd name="connsiteY58" fmla="*/ 482117 h 646113"/>
                <a:gd name="connsiteX59" fmla="*/ 277978 w 355564"/>
                <a:gd name="connsiteY59" fmla="*/ 434340 h 646113"/>
                <a:gd name="connsiteX60" fmla="*/ 283921 w 355564"/>
                <a:gd name="connsiteY60" fmla="*/ 427025 h 646113"/>
                <a:gd name="connsiteX61" fmla="*/ 288493 w 355564"/>
                <a:gd name="connsiteY61" fmla="*/ 421081 h 646113"/>
                <a:gd name="connsiteX62" fmla="*/ 310210 w 355564"/>
                <a:gd name="connsiteY62" fmla="*/ 390677 h 646113"/>
                <a:gd name="connsiteX63" fmla="*/ 328270 w 355564"/>
                <a:gd name="connsiteY63" fmla="*/ 358216 h 646113"/>
                <a:gd name="connsiteX64" fmla="*/ 334213 w 355564"/>
                <a:gd name="connsiteY64" fmla="*/ 344500 h 646113"/>
                <a:gd name="connsiteX65" fmla="*/ 341300 w 355564"/>
                <a:gd name="connsiteY65" fmla="*/ 323240 h 646113"/>
                <a:gd name="connsiteX66" fmla="*/ 345415 w 355564"/>
                <a:gd name="connsiteY66" fmla="*/ 307010 h 646113"/>
                <a:gd name="connsiteX67" fmla="*/ 350215 w 355564"/>
                <a:gd name="connsiteY67" fmla="*/ 282550 h 646113"/>
                <a:gd name="connsiteX68" fmla="*/ 351587 w 355564"/>
                <a:gd name="connsiteY68" fmla="*/ 274320 h 646113"/>
                <a:gd name="connsiteX69" fmla="*/ 353644 w 355564"/>
                <a:gd name="connsiteY69" fmla="*/ 257861 h 646113"/>
                <a:gd name="connsiteX70" fmla="*/ 354330 w 355564"/>
                <a:gd name="connsiteY70" fmla="*/ 249631 h 646113"/>
                <a:gd name="connsiteX71" fmla="*/ 355016 w 355564"/>
                <a:gd name="connsiteY71" fmla="*/ 199111 h 646113"/>
                <a:gd name="connsiteX72" fmla="*/ 355016 w 355564"/>
                <a:gd name="connsiteY72" fmla="*/ 190652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5564" h="646113">
                  <a:moveTo>
                    <a:pt x="355016" y="190652"/>
                  </a:moveTo>
                  <a:cubicBezTo>
                    <a:pt x="354559" y="185623"/>
                    <a:pt x="354101" y="180823"/>
                    <a:pt x="353416" y="176022"/>
                  </a:cubicBezTo>
                  <a:cubicBezTo>
                    <a:pt x="351587" y="161620"/>
                    <a:pt x="348615" y="147904"/>
                    <a:pt x="344500" y="135103"/>
                  </a:cubicBezTo>
                  <a:cubicBezTo>
                    <a:pt x="343814" y="133045"/>
                    <a:pt x="343129" y="130759"/>
                    <a:pt x="342443" y="128702"/>
                  </a:cubicBezTo>
                  <a:cubicBezTo>
                    <a:pt x="341071" y="124358"/>
                    <a:pt x="339471" y="120244"/>
                    <a:pt x="337642" y="116129"/>
                  </a:cubicBezTo>
                  <a:cubicBezTo>
                    <a:pt x="336728" y="114071"/>
                    <a:pt x="335813" y="112014"/>
                    <a:pt x="335128" y="109957"/>
                  </a:cubicBezTo>
                  <a:cubicBezTo>
                    <a:pt x="331470" y="101956"/>
                    <a:pt x="327355" y="94183"/>
                    <a:pt x="322783" y="86868"/>
                  </a:cubicBezTo>
                  <a:cubicBezTo>
                    <a:pt x="312496" y="70180"/>
                    <a:pt x="299695" y="55093"/>
                    <a:pt x="284607" y="41605"/>
                  </a:cubicBezTo>
                  <a:cubicBezTo>
                    <a:pt x="281178" y="38633"/>
                    <a:pt x="277749" y="35662"/>
                    <a:pt x="274091" y="32690"/>
                  </a:cubicBezTo>
                  <a:cubicBezTo>
                    <a:pt x="264947" y="25603"/>
                    <a:pt x="255118" y="18745"/>
                    <a:pt x="244602" y="12573"/>
                  </a:cubicBezTo>
                  <a:cubicBezTo>
                    <a:pt x="244602" y="12573"/>
                    <a:pt x="244602" y="12573"/>
                    <a:pt x="244602" y="12573"/>
                  </a:cubicBezTo>
                  <a:cubicBezTo>
                    <a:pt x="243230" y="11659"/>
                    <a:pt x="241859" y="10973"/>
                    <a:pt x="240259" y="10287"/>
                  </a:cubicBezTo>
                  <a:cubicBezTo>
                    <a:pt x="239801" y="10058"/>
                    <a:pt x="239344" y="9830"/>
                    <a:pt x="238887" y="9601"/>
                  </a:cubicBezTo>
                  <a:cubicBezTo>
                    <a:pt x="237973" y="9144"/>
                    <a:pt x="236830" y="8687"/>
                    <a:pt x="235915" y="8001"/>
                  </a:cubicBezTo>
                  <a:cubicBezTo>
                    <a:pt x="235458" y="7772"/>
                    <a:pt x="234772" y="7544"/>
                    <a:pt x="234315" y="7315"/>
                  </a:cubicBezTo>
                  <a:cubicBezTo>
                    <a:pt x="232943" y="6629"/>
                    <a:pt x="231800" y="6172"/>
                    <a:pt x="230429" y="5486"/>
                  </a:cubicBezTo>
                  <a:cubicBezTo>
                    <a:pt x="229514" y="5029"/>
                    <a:pt x="228600" y="4801"/>
                    <a:pt x="227686" y="4343"/>
                  </a:cubicBezTo>
                  <a:cubicBezTo>
                    <a:pt x="227228" y="4115"/>
                    <a:pt x="226771" y="3886"/>
                    <a:pt x="226314" y="3886"/>
                  </a:cubicBezTo>
                  <a:cubicBezTo>
                    <a:pt x="222885" y="2515"/>
                    <a:pt x="219456" y="1143"/>
                    <a:pt x="215798" y="0"/>
                  </a:cubicBezTo>
                  <a:cubicBezTo>
                    <a:pt x="240716" y="20345"/>
                    <a:pt x="262661" y="42748"/>
                    <a:pt x="280949" y="70180"/>
                  </a:cubicBezTo>
                  <a:cubicBezTo>
                    <a:pt x="318211" y="125730"/>
                    <a:pt x="328498" y="196367"/>
                    <a:pt x="311125" y="260833"/>
                  </a:cubicBezTo>
                  <a:cubicBezTo>
                    <a:pt x="293522" y="325755"/>
                    <a:pt x="249860" y="378333"/>
                    <a:pt x="209169" y="430225"/>
                  </a:cubicBezTo>
                  <a:cubicBezTo>
                    <a:pt x="204826" y="436397"/>
                    <a:pt x="200939" y="442798"/>
                    <a:pt x="197510" y="449656"/>
                  </a:cubicBezTo>
                  <a:cubicBezTo>
                    <a:pt x="189509" y="472059"/>
                    <a:pt x="185852" y="495605"/>
                    <a:pt x="178079" y="517779"/>
                  </a:cubicBezTo>
                  <a:cubicBezTo>
                    <a:pt x="172822" y="532867"/>
                    <a:pt x="167107" y="548869"/>
                    <a:pt x="157963" y="562127"/>
                  </a:cubicBezTo>
                  <a:cubicBezTo>
                    <a:pt x="146761" y="578358"/>
                    <a:pt x="134188" y="590931"/>
                    <a:pt x="117500" y="601675"/>
                  </a:cubicBezTo>
                  <a:cubicBezTo>
                    <a:pt x="91897" y="618134"/>
                    <a:pt x="61265" y="623164"/>
                    <a:pt x="31775" y="626135"/>
                  </a:cubicBezTo>
                  <a:cubicBezTo>
                    <a:pt x="21031" y="627278"/>
                    <a:pt x="10516" y="627050"/>
                    <a:pt x="0" y="625907"/>
                  </a:cubicBezTo>
                  <a:cubicBezTo>
                    <a:pt x="1143" y="626593"/>
                    <a:pt x="2286" y="627050"/>
                    <a:pt x="3658" y="627736"/>
                  </a:cubicBezTo>
                  <a:cubicBezTo>
                    <a:pt x="3658" y="627736"/>
                    <a:pt x="3886" y="627736"/>
                    <a:pt x="3886" y="627736"/>
                  </a:cubicBezTo>
                  <a:cubicBezTo>
                    <a:pt x="4343" y="627964"/>
                    <a:pt x="4801" y="628193"/>
                    <a:pt x="5258" y="628193"/>
                  </a:cubicBezTo>
                  <a:cubicBezTo>
                    <a:pt x="5486" y="628193"/>
                    <a:pt x="5486" y="628193"/>
                    <a:pt x="5715" y="628421"/>
                  </a:cubicBezTo>
                  <a:cubicBezTo>
                    <a:pt x="6401" y="628650"/>
                    <a:pt x="7087" y="628879"/>
                    <a:pt x="7772" y="629107"/>
                  </a:cubicBezTo>
                  <a:cubicBezTo>
                    <a:pt x="8230" y="629336"/>
                    <a:pt x="8687" y="629336"/>
                    <a:pt x="9144" y="629564"/>
                  </a:cubicBezTo>
                  <a:cubicBezTo>
                    <a:pt x="9373" y="629564"/>
                    <a:pt x="9830" y="629793"/>
                    <a:pt x="10058" y="629793"/>
                  </a:cubicBezTo>
                  <a:cubicBezTo>
                    <a:pt x="10744" y="630022"/>
                    <a:pt x="11659" y="630250"/>
                    <a:pt x="12573" y="630479"/>
                  </a:cubicBezTo>
                  <a:cubicBezTo>
                    <a:pt x="27889" y="634822"/>
                    <a:pt x="43205" y="639166"/>
                    <a:pt x="58293" y="642137"/>
                  </a:cubicBezTo>
                  <a:cubicBezTo>
                    <a:pt x="62179" y="642823"/>
                    <a:pt x="65837" y="643509"/>
                    <a:pt x="69494" y="644195"/>
                  </a:cubicBezTo>
                  <a:cubicBezTo>
                    <a:pt x="73152" y="644652"/>
                    <a:pt x="77038" y="645109"/>
                    <a:pt x="80696" y="645566"/>
                  </a:cubicBezTo>
                  <a:cubicBezTo>
                    <a:pt x="84353" y="645795"/>
                    <a:pt x="88240" y="646024"/>
                    <a:pt x="91897" y="646024"/>
                  </a:cubicBezTo>
                  <a:cubicBezTo>
                    <a:pt x="95555" y="646024"/>
                    <a:pt x="99212" y="645795"/>
                    <a:pt x="102870" y="645566"/>
                  </a:cubicBezTo>
                  <a:cubicBezTo>
                    <a:pt x="109042" y="646024"/>
                    <a:pt x="114986" y="646252"/>
                    <a:pt x="120701" y="646024"/>
                  </a:cubicBezTo>
                  <a:cubicBezTo>
                    <a:pt x="128473" y="645795"/>
                    <a:pt x="136017" y="645338"/>
                    <a:pt x="143332" y="644195"/>
                  </a:cubicBezTo>
                  <a:cubicBezTo>
                    <a:pt x="157963" y="642137"/>
                    <a:pt x="171907" y="638251"/>
                    <a:pt x="185623" y="632993"/>
                  </a:cubicBezTo>
                  <a:cubicBezTo>
                    <a:pt x="187223" y="632308"/>
                    <a:pt x="189052" y="631622"/>
                    <a:pt x="190652" y="630936"/>
                  </a:cubicBezTo>
                  <a:cubicBezTo>
                    <a:pt x="197968" y="627964"/>
                    <a:pt x="203225" y="623849"/>
                    <a:pt x="206426" y="618363"/>
                  </a:cubicBezTo>
                  <a:cubicBezTo>
                    <a:pt x="208940" y="614020"/>
                    <a:pt x="209855" y="608990"/>
                    <a:pt x="209626" y="602818"/>
                  </a:cubicBezTo>
                  <a:cubicBezTo>
                    <a:pt x="209626" y="600304"/>
                    <a:pt x="209398" y="597789"/>
                    <a:pt x="209398" y="595503"/>
                  </a:cubicBezTo>
                  <a:cubicBezTo>
                    <a:pt x="209169" y="589102"/>
                    <a:pt x="208712" y="582701"/>
                    <a:pt x="207569" y="576529"/>
                  </a:cubicBezTo>
                  <a:cubicBezTo>
                    <a:pt x="207340" y="575386"/>
                    <a:pt x="207112" y="574015"/>
                    <a:pt x="206883" y="572872"/>
                  </a:cubicBezTo>
                  <a:cubicBezTo>
                    <a:pt x="205740" y="567385"/>
                    <a:pt x="204826" y="562127"/>
                    <a:pt x="204368" y="556870"/>
                  </a:cubicBezTo>
                  <a:cubicBezTo>
                    <a:pt x="203225" y="546354"/>
                    <a:pt x="203454" y="536524"/>
                    <a:pt x="205283" y="526923"/>
                  </a:cubicBezTo>
                  <a:cubicBezTo>
                    <a:pt x="205740" y="525094"/>
                    <a:pt x="206197" y="523037"/>
                    <a:pt x="206654" y="521208"/>
                  </a:cubicBezTo>
                  <a:cubicBezTo>
                    <a:pt x="207112" y="519836"/>
                    <a:pt x="207340" y="518693"/>
                    <a:pt x="207797" y="517550"/>
                  </a:cubicBezTo>
                  <a:cubicBezTo>
                    <a:pt x="208255" y="515950"/>
                    <a:pt x="208940" y="514579"/>
                    <a:pt x="209398" y="512978"/>
                  </a:cubicBezTo>
                  <a:cubicBezTo>
                    <a:pt x="210083" y="511378"/>
                    <a:pt x="210769" y="510007"/>
                    <a:pt x="211455" y="508406"/>
                  </a:cubicBezTo>
                  <a:cubicBezTo>
                    <a:pt x="214198" y="502920"/>
                    <a:pt x="217627" y="497434"/>
                    <a:pt x="221971" y="492404"/>
                  </a:cubicBezTo>
                  <a:cubicBezTo>
                    <a:pt x="222199" y="492176"/>
                    <a:pt x="222428" y="491947"/>
                    <a:pt x="222656" y="491719"/>
                  </a:cubicBezTo>
                  <a:cubicBezTo>
                    <a:pt x="225400" y="488518"/>
                    <a:pt x="228600" y="485318"/>
                    <a:pt x="232029" y="482117"/>
                  </a:cubicBezTo>
                  <a:cubicBezTo>
                    <a:pt x="248488" y="467487"/>
                    <a:pt x="263804" y="451256"/>
                    <a:pt x="277978" y="434340"/>
                  </a:cubicBezTo>
                  <a:cubicBezTo>
                    <a:pt x="280035" y="431825"/>
                    <a:pt x="282092" y="429539"/>
                    <a:pt x="283921" y="427025"/>
                  </a:cubicBezTo>
                  <a:cubicBezTo>
                    <a:pt x="285521" y="424967"/>
                    <a:pt x="287122" y="423139"/>
                    <a:pt x="288493" y="421081"/>
                  </a:cubicBezTo>
                  <a:cubicBezTo>
                    <a:pt x="296266" y="411251"/>
                    <a:pt x="303581" y="400964"/>
                    <a:pt x="310210" y="390677"/>
                  </a:cubicBezTo>
                  <a:cubicBezTo>
                    <a:pt x="316840" y="380162"/>
                    <a:pt x="323012" y="369418"/>
                    <a:pt x="328270" y="358216"/>
                  </a:cubicBezTo>
                  <a:cubicBezTo>
                    <a:pt x="330327" y="353644"/>
                    <a:pt x="332384" y="349301"/>
                    <a:pt x="334213" y="344500"/>
                  </a:cubicBezTo>
                  <a:cubicBezTo>
                    <a:pt x="336956" y="337642"/>
                    <a:pt x="339242" y="330556"/>
                    <a:pt x="341300" y="323240"/>
                  </a:cubicBezTo>
                  <a:cubicBezTo>
                    <a:pt x="342671" y="317754"/>
                    <a:pt x="344043" y="312496"/>
                    <a:pt x="345415" y="307010"/>
                  </a:cubicBezTo>
                  <a:cubicBezTo>
                    <a:pt x="347243" y="298780"/>
                    <a:pt x="348844" y="290779"/>
                    <a:pt x="350215" y="282550"/>
                  </a:cubicBezTo>
                  <a:cubicBezTo>
                    <a:pt x="350672" y="279806"/>
                    <a:pt x="351130" y="277063"/>
                    <a:pt x="351587" y="274320"/>
                  </a:cubicBezTo>
                  <a:cubicBezTo>
                    <a:pt x="352501" y="268834"/>
                    <a:pt x="353187" y="263347"/>
                    <a:pt x="353644" y="257861"/>
                  </a:cubicBezTo>
                  <a:cubicBezTo>
                    <a:pt x="353873" y="255118"/>
                    <a:pt x="354101" y="252374"/>
                    <a:pt x="354330" y="249631"/>
                  </a:cubicBezTo>
                  <a:cubicBezTo>
                    <a:pt x="355702" y="232943"/>
                    <a:pt x="355930" y="216256"/>
                    <a:pt x="355016" y="199111"/>
                  </a:cubicBezTo>
                  <a:cubicBezTo>
                    <a:pt x="355473" y="196367"/>
                    <a:pt x="355244" y="193396"/>
                    <a:pt x="355016" y="190652"/>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1FA7355D-0449-4D45-87A2-B20E7E27AAE3}"/>
                </a:ext>
              </a:extLst>
            </p:cNvPr>
            <p:cNvSpPr/>
            <p:nvPr/>
          </p:nvSpPr>
          <p:spPr>
            <a:xfrm>
              <a:off x="2590876" y="4522670"/>
              <a:ext cx="168533" cy="173883"/>
            </a:xfrm>
            <a:custGeom>
              <a:avLst/>
              <a:gdLst>
                <a:gd name="connsiteX0" fmla="*/ 153976 w 168533"/>
                <a:gd name="connsiteY0" fmla="*/ 133683 h 173883"/>
                <a:gd name="connsiteX1" fmla="*/ 153291 w 168533"/>
                <a:gd name="connsiteY1" fmla="*/ 112880 h 173883"/>
                <a:gd name="connsiteX2" fmla="*/ 159691 w 168533"/>
                <a:gd name="connsiteY2" fmla="*/ 76304 h 173883"/>
                <a:gd name="connsiteX3" fmla="*/ 167464 w 168533"/>
                <a:gd name="connsiteY3" fmla="*/ 55959 h 173883"/>
                <a:gd name="connsiteX4" fmla="*/ 79910 w 168533"/>
                <a:gd name="connsiteY4" fmla="*/ 409 h 173883"/>
                <a:gd name="connsiteX5" fmla="*/ 357 w 168533"/>
                <a:gd name="connsiteY5" fmla="*/ 90706 h 173883"/>
                <a:gd name="connsiteX6" fmla="*/ 10187 w 168533"/>
                <a:gd name="connsiteY6" fmla="*/ 127968 h 173883"/>
                <a:gd name="connsiteX7" fmla="*/ 83339 w 168533"/>
                <a:gd name="connsiteY7" fmla="*/ 173687 h 173883"/>
                <a:gd name="connsiteX8" fmla="*/ 153976 w 168533"/>
                <a:gd name="connsiteY8" fmla="*/ 133683 h 17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33" h="173883">
                  <a:moveTo>
                    <a:pt x="153976" y="133683"/>
                  </a:moveTo>
                  <a:cubicBezTo>
                    <a:pt x="158091" y="125224"/>
                    <a:pt x="158777" y="120652"/>
                    <a:pt x="153291" y="112880"/>
                  </a:cubicBezTo>
                  <a:cubicBezTo>
                    <a:pt x="142775" y="97792"/>
                    <a:pt x="144604" y="87277"/>
                    <a:pt x="159691" y="76304"/>
                  </a:cubicBezTo>
                  <a:cubicBezTo>
                    <a:pt x="167692" y="70589"/>
                    <a:pt x="170207" y="63731"/>
                    <a:pt x="167464" y="55959"/>
                  </a:cubicBezTo>
                  <a:cubicBezTo>
                    <a:pt x="158548" y="30584"/>
                    <a:pt x="142089" y="-4163"/>
                    <a:pt x="79910" y="409"/>
                  </a:cubicBezTo>
                  <a:cubicBezTo>
                    <a:pt x="30304" y="4295"/>
                    <a:pt x="1272" y="38814"/>
                    <a:pt x="357" y="90706"/>
                  </a:cubicBezTo>
                  <a:cubicBezTo>
                    <a:pt x="-1472" y="103050"/>
                    <a:pt x="4015" y="115623"/>
                    <a:pt x="10187" y="127968"/>
                  </a:cubicBezTo>
                  <a:cubicBezTo>
                    <a:pt x="26189" y="160429"/>
                    <a:pt x="50649" y="171630"/>
                    <a:pt x="83339" y="173687"/>
                  </a:cubicBezTo>
                  <a:cubicBezTo>
                    <a:pt x="113286" y="175745"/>
                    <a:pt x="140489" y="161572"/>
                    <a:pt x="153976" y="133683"/>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F80164-498E-DB4E-B375-2D9B5A6E3F12}"/>
                </a:ext>
              </a:extLst>
            </p:cNvPr>
            <p:cNvSpPr/>
            <p:nvPr/>
          </p:nvSpPr>
          <p:spPr>
            <a:xfrm>
              <a:off x="3107183" y="5072176"/>
              <a:ext cx="221056" cy="177850"/>
            </a:xfrm>
            <a:custGeom>
              <a:avLst/>
              <a:gdLst>
                <a:gd name="connsiteX0" fmla="*/ 187223 w 221056"/>
                <a:gd name="connsiteY0" fmla="*/ 82982 h 177850"/>
                <a:gd name="connsiteX1" fmla="*/ 92583 w 221056"/>
                <a:gd name="connsiteY1" fmla="*/ 134874 h 177850"/>
                <a:gd name="connsiteX2" fmla="*/ 0 w 221056"/>
                <a:gd name="connsiteY2" fmla="*/ 94412 h 177850"/>
                <a:gd name="connsiteX3" fmla="*/ 0 w 221056"/>
                <a:gd name="connsiteY3" fmla="*/ 94412 h 177850"/>
                <a:gd name="connsiteX4" fmla="*/ 914 w 221056"/>
                <a:gd name="connsiteY4" fmla="*/ 98069 h 177850"/>
                <a:gd name="connsiteX5" fmla="*/ 1372 w 221056"/>
                <a:gd name="connsiteY5" fmla="*/ 99441 h 177850"/>
                <a:gd name="connsiteX6" fmla="*/ 2286 w 221056"/>
                <a:gd name="connsiteY6" fmla="*/ 102641 h 177850"/>
                <a:gd name="connsiteX7" fmla="*/ 2743 w 221056"/>
                <a:gd name="connsiteY7" fmla="*/ 104470 h 177850"/>
                <a:gd name="connsiteX8" fmla="*/ 3886 w 221056"/>
                <a:gd name="connsiteY8" fmla="*/ 107442 h 177850"/>
                <a:gd name="connsiteX9" fmla="*/ 4572 w 221056"/>
                <a:gd name="connsiteY9" fmla="*/ 109499 h 177850"/>
                <a:gd name="connsiteX10" fmla="*/ 5715 w 221056"/>
                <a:gd name="connsiteY10" fmla="*/ 112242 h 177850"/>
                <a:gd name="connsiteX11" fmla="*/ 6629 w 221056"/>
                <a:gd name="connsiteY11" fmla="*/ 114528 h 177850"/>
                <a:gd name="connsiteX12" fmla="*/ 7772 w 221056"/>
                <a:gd name="connsiteY12" fmla="*/ 117043 h 177850"/>
                <a:gd name="connsiteX13" fmla="*/ 8915 w 221056"/>
                <a:gd name="connsiteY13" fmla="*/ 119558 h 177850"/>
                <a:gd name="connsiteX14" fmla="*/ 10058 w 221056"/>
                <a:gd name="connsiteY14" fmla="*/ 121615 h 177850"/>
                <a:gd name="connsiteX15" fmla="*/ 11659 w 221056"/>
                <a:gd name="connsiteY15" fmla="*/ 124587 h 177850"/>
                <a:gd name="connsiteX16" fmla="*/ 12573 w 221056"/>
                <a:gd name="connsiteY16" fmla="*/ 126187 h 177850"/>
                <a:gd name="connsiteX17" fmla="*/ 15316 w 221056"/>
                <a:gd name="connsiteY17" fmla="*/ 130530 h 177850"/>
                <a:gd name="connsiteX18" fmla="*/ 24917 w 221056"/>
                <a:gd name="connsiteY18" fmla="*/ 142646 h 177850"/>
                <a:gd name="connsiteX19" fmla="*/ 56921 w 221056"/>
                <a:gd name="connsiteY19" fmla="*/ 165278 h 177850"/>
                <a:gd name="connsiteX20" fmla="*/ 66751 w 221056"/>
                <a:gd name="connsiteY20" fmla="*/ 169164 h 177850"/>
                <a:gd name="connsiteX21" fmla="*/ 80467 w 221056"/>
                <a:gd name="connsiteY21" fmla="*/ 173050 h 177850"/>
                <a:gd name="connsiteX22" fmla="*/ 91211 w 221056"/>
                <a:gd name="connsiteY22" fmla="*/ 175107 h 177850"/>
                <a:gd name="connsiteX23" fmla="*/ 117043 w 221056"/>
                <a:gd name="connsiteY23" fmla="*/ 177851 h 177850"/>
                <a:gd name="connsiteX24" fmla="*/ 120015 w 221056"/>
                <a:gd name="connsiteY24" fmla="*/ 177851 h 177850"/>
                <a:gd name="connsiteX25" fmla="*/ 125730 w 221056"/>
                <a:gd name="connsiteY25" fmla="*/ 177622 h 177850"/>
                <a:gd name="connsiteX26" fmla="*/ 128473 w 221056"/>
                <a:gd name="connsiteY26" fmla="*/ 177393 h 177850"/>
                <a:gd name="connsiteX27" fmla="*/ 136703 w 221056"/>
                <a:gd name="connsiteY27" fmla="*/ 176022 h 177850"/>
                <a:gd name="connsiteX28" fmla="*/ 142189 w 221056"/>
                <a:gd name="connsiteY28" fmla="*/ 174650 h 177850"/>
                <a:gd name="connsiteX29" fmla="*/ 144932 w 221056"/>
                <a:gd name="connsiteY29" fmla="*/ 173736 h 177850"/>
                <a:gd name="connsiteX30" fmla="*/ 150190 w 221056"/>
                <a:gd name="connsiteY30" fmla="*/ 171678 h 177850"/>
                <a:gd name="connsiteX31" fmla="*/ 155448 w 221056"/>
                <a:gd name="connsiteY31" fmla="*/ 169392 h 177850"/>
                <a:gd name="connsiteX32" fmla="*/ 157963 w 221056"/>
                <a:gd name="connsiteY32" fmla="*/ 168021 h 177850"/>
                <a:gd name="connsiteX33" fmla="*/ 160477 w 221056"/>
                <a:gd name="connsiteY33" fmla="*/ 166649 h 177850"/>
                <a:gd name="connsiteX34" fmla="*/ 177622 w 221056"/>
                <a:gd name="connsiteY34" fmla="*/ 154305 h 177850"/>
                <a:gd name="connsiteX35" fmla="*/ 182651 w 221056"/>
                <a:gd name="connsiteY35" fmla="*/ 149504 h 177850"/>
                <a:gd name="connsiteX36" fmla="*/ 187452 w 221056"/>
                <a:gd name="connsiteY36" fmla="*/ 144475 h 177850"/>
                <a:gd name="connsiteX37" fmla="*/ 192024 w 221056"/>
                <a:gd name="connsiteY37" fmla="*/ 139217 h 177850"/>
                <a:gd name="connsiteX38" fmla="*/ 198653 w 221056"/>
                <a:gd name="connsiteY38" fmla="*/ 131216 h 177850"/>
                <a:gd name="connsiteX39" fmla="*/ 200939 w 221056"/>
                <a:gd name="connsiteY39" fmla="*/ 128473 h 177850"/>
                <a:gd name="connsiteX40" fmla="*/ 200939 w 221056"/>
                <a:gd name="connsiteY40" fmla="*/ 128473 h 177850"/>
                <a:gd name="connsiteX41" fmla="*/ 203911 w 221056"/>
                <a:gd name="connsiteY41" fmla="*/ 124358 h 177850"/>
                <a:gd name="connsiteX42" fmla="*/ 204826 w 221056"/>
                <a:gd name="connsiteY42" fmla="*/ 122987 h 177850"/>
                <a:gd name="connsiteX43" fmla="*/ 206654 w 221056"/>
                <a:gd name="connsiteY43" fmla="*/ 120243 h 177850"/>
                <a:gd name="connsiteX44" fmla="*/ 207797 w 221056"/>
                <a:gd name="connsiteY44" fmla="*/ 118643 h 177850"/>
                <a:gd name="connsiteX45" fmla="*/ 209398 w 221056"/>
                <a:gd name="connsiteY45" fmla="*/ 116129 h 177850"/>
                <a:gd name="connsiteX46" fmla="*/ 210312 w 221056"/>
                <a:gd name="connsiteY46" fmla="*/ 114300 h 177850"/>
                <a:gd name="connsiteX47" fmla="*/ 211684 w 221056"/>
                <a:gd name="connsiteY47" fmla="*/ 111785 h 177850"/>
                <a:gd name="connsiteX48" fmla="*/ 212598 w 221056"/>
                <a:gd name="connsiteY48" fmla="*/ 109728 h 177850"/>
                <a:gd name="connsiteX49" fmla="*/ 213741 w 221056"/>
                <a:gd name="connsiteY49" fmla="*/ 107442 h 177850"/>
                <a:gd name="connsiteX50" fmla="*/ 214655 w 221056"/>
                <a:gd name="connsiteY50" fmla="*/ 105384 h 177850"/>
                <a:gd name="connsiteX51" fmla="*/ 215570 w 221056"/>
                <a:gd name="connsiteY51" fmla="*/ 103098 h 177850"/>
                <a:gd name="connsiteX52" fmla="*/ 216256 w 221056"/>
                <a:gd name="connsiteY52" fmla="*/ 101041 h 177850"/>
                <a:gd name="connsiteX53" fmla="*/ 216941 w 221056"/>
                <a:gd name="connsiteY53" fmla="*/ 98755 h 177850"/>
                <a:gd name="connsiteX54" fmla="*/ 217627 w 221056"/>
                <a:gd name="connsiteY54" fmla="*/ 96698 h 177850"/>
                <a:gd name="connsiteX55" fmla="*/ 218313 w 221056"/>
                <a:gd name="connsiteY55" fmla="*/ 94412 h 177850"/>
                <a:gd name="connsiteX56" fmla="*/ 218770 w 221056"/>
                <a:gd name="connsiteY56" fmla="*/ 92354 h 177850"/>
                <a:gd name="connsiteX57" fmla="*/ 219227 w 221056"/>
                <a:gd name="connsiteY57" fmla="*/ 90068 h 177850"/>
                <a:gd name="connsiteX58" fmla="*/ 219685 w 221056"/>
                <a:gd name="connsiteY58" fmla="*/ 87782 h 177850"/>
                <a:gd name="connsiteX59" fmla="*/ 220142 w 221056"/>
                <a:gd name="connsiteY59" fmla="*/ 85496 h 177850"/>
                <a:gd name="connsiteX60" fmla="*/ 220370 w 221056"/>
                <a:gd name="connsiteY60" fmla="*/ 83210 h 177850"/>
                <a:gd name="connsiteX61" fmla="*/ 220599 w 221056"/>
                <a:gd name="connsiteY61" fmla="*/ 81153 h 177850"/>
                <a:gd name="connsiteX62" fmla="*/ 220828 w 221056"/>
                <a:gd name="connsiteY62" fmla="*/ 78867 h 177850"/>
                <a:gd name="connsiteX63" fmla="*/ 221056 w 221056"/>
                <a:gd name="connsiteY63" fmla="*/ 76809 h 177850"/>
                <a:gd name="connsiteX64" fmla="*/ 221056 w 221056"/>
                <a:gd name="connsiteY64" fmla="*/ 74523 h 177850"/>
                <a:gd name="connsiteX65" fmla="*/ 221056 w 221056"/>
                <a:gd name="connsiteY65" fmla="*/ 72466 h 177850"/>
                <a:gd name="connsiteX66" fmla="*/ 221056 w 221056"/>
                <a:gd name="connsiteY66" fmla="*/ 69951 h 177850"/>
                <a:gd name="connsiteX67" fmla="*/ 221056 w 221056"/>
                <a:gd name="connsiteY67" fmla="*/ 68123 h 177850"/>
                <a:gd name="connsiteX68" fmla="*/ 220828 w 221056"/>
                <a:gd name="connsiteY68" fmla="*/ 65608 h 177850"/>
                <a:gd name="connsiteX69" fmla="*/ 220599 w 221056"/>
                <a:gd name="connsiteY69" fmla="*/ 64008 h 177850"/>
                <a:gd name="connsiteX70" fmla="*/ 220370 w 221056"/>
                <a:gd name="connsiteY70" fmla="*/ 61265 h 177850"/>
                <a:gd name="connsiteX71" fmla="*/ 220142 w 221056"/>
                <a:gd name="connsiteY71" fmla="*/ 59893 h 177850"/>
                <a:gd name="connsiteX72" fmla="*/ 219685 w 221056"/>
                <a:gd name="connsiteY72" fmla="*/ 56921 h 177850"/>
                <a:gd name="connsiteX73" fmla="*/ 219456 w 221056"/>
                <a:gd name="connsiteY73" fmla="*/ 56007 h 177850"/>
                <a:gd name="connsiteX74" fmla="*/ 218770 w 221056"/>
                <a:gd name="connsiteY74" fmla="*/ 52578 h 177850"/>
                <a:gd name="connsiteX75" fmla="*/ 218770 w 221056"/>
                <a:gd name="connsiteY75" fmla="*/ 52349 h 177850"/>
                <a:gd name="connsiteX76" fmla="*/ 207112 w 221056"/>
                <a:gd name="connsiteY76" fmla="*/ 20574 h 177850"/>
                <a:gd name="connsiteX77" fmla="*/ 207112 w 221056"/>
                <a:gd name="connsiteY77" fmla="*/ 20574 h 177850"/>
                <a:gd name="connsiteX78" fmla="*/ 205054 w 221056"/>
                <a:gd name="connsiteY78" fmla="*/ 16916 h 177850"/>
                <a:gd name="connsiteX79" fmla="*/ 205054 w 221056"/>
                <a:gd name="connsiteY79" fmla="*/ 16916 h 177850"/>
                <a:gd name="connsiteX80" fmla="*/ 202997 w 221056"/>
                <a:gd name="connsiteY80" fmla="*/ 13259 h 177850"/>
                <a:gd name="connsiteX81" fmla="*/ 202997 w 221056"/>
                <a:gd name="connsiteY81" fmla="*/ 13259 h 177850"/>
                <a:gd name="connsiteX82" fmla="*/ 200711 w 221056"/>
                <a:gd name="connsiteY82" fmla="*/ 9830 h 177850"/>
                <a:gd name="connsiteX83" fmla="*/ 200711 w 221056"/>
                <a:gd name="connsiteY83" fmla="*/ 9830 h 177850"/>
                <a:gd name="connsiteX84" fmla="*/ 198425 w 221056"/>
                <a:gd name="connsiteY84" fmla="*/ 6401 h 177850"/>
                <a:gd name="connsiteX85" fmla="*/ 198425 w 221056"/>
                <a:gd name="connsiteY85" fmla="*/ 6401 h 177850"/>
                <a:gd name="connsiteX86" fmla="*/ 195910 w 221056"/>
                <a:gd name="connsiteY86" fmla="*/ 3200 h 177850"/>
                <a:gd name="connsiteX87" fmla="*/ 195910 w 221056"/>
                <a:gd name="connsiteY87" fmla="*/ 3200 h 177850"/>
                <a:gd name="connsiteX88" fmla="*/ 193396 w 221056"/>
                <a:gd name="connsiteY88" fmla="*/ 0 h 177850"/>
                <a:gd name="connsiteX89" fmla="*/ 187223 w 221056"/>
                <a:gd name="connsiteY89" fmla="*/ 82982 h 1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1056" h="177850">
                  <a:moveTo>
                    <a:pt x="187223" y="82982"/>
                  </a:moveTo>
                  <a:cubicBezTo>
                    <a:pt x="166878" y="114986"/>
                    <a:pt x="130759" y="135788"/>
                    <a:pt x="92583" y="134874"/>
                  </a:cubicBezTo>
                  <a:cubicBezTo>
                    <a:pt x="57836" y="133959"/>
                    <a:pt x="24460" y="118643"/>
                    <a:pt x="0" y="94412"/>
                  </a:cubicBezTo>
                  <a:cubicBezTo>
                    <a:pt x="0" y="94412"/>
                    <a:pt x="0" y="94412"/>
                    <a:pt x="0" y="94412"/>
                  </a:cubicBezTo>
                  <a:cubicBezTo>
                    <a:pt x="229" y="95555"/>
                    <a:pt x="686" y="96926"/>
                    <a:pt x="914" y="98069"/>
                  </a:cubicBezTo>
                  <a:cubicBezTo>
                    <a:pt x="1143" y="98526"/>
                    <a:pt x="1143" y="98984"/>
                    <a:pt x="1372" y="99441"/>
                  </a:cubicBezTo>
                  <a:cubicBezTo>
                    <a:pt x="1600" y="100584"/>
                    <a:pt x="2057" y="101498"/>
                    <a:pt x="2286" y="102641"/>
                  </a:cubicBezTo>
                  <a:cubicBezTo>
                    <a:pt x="2515" y="103327"/>
                    <a:pt x="2743" y="103784"/>
                    <a:pt x="2743" y="104470"/>
                  </a:cubicBezTo>
                  <a:cubicBezTo>
                    <a:pt x="2972" y="105384"/>
                    <a:pt x="3429" y="106527"/>
                    <a:pt x="3886" y="107442"/>
                  </a:cubicBezTo>
                  <a:cubicBezTo>
                    <a:pt x="4115" y="108128"/>
                    <a:pt x="4343" y="108813"/>
                    <a:pt x="4572" y="109499"/>
                  </a:cubicBezTo>
                  <a:cubicBezTo>
                    <a:pt x="5029" y="110414"/>
                    <a:pt x="5258" y="111328"/>
                    <a:pt x="5715" y="112242"/>
                  </a:cubicBezTo>
                  <a:cubicBezTo>
                    <a:pt x="5944" y="112928"/>
                    <a:pt x="6401" y="113614"/>
                    <a:pt x="6629" y="114528"/>
                  </a:cubicBezTo>
                  <a:cubicBezTo>
                    <a:pt x="7087" y="115443"/>
                    <a:pt x="7315" y="116129"/>
                    <a:pt x="7772" y="117043"/>
                  </a:cubicBezTo>
                  <a:cubicBezTo>
                    <a:pt x="8230" y="117957"/>
                    <a:pt x="8687" y="118643"/>
                    <a:pt x="8915" y="119558"/>
                  </a:cubicBezTo>
                  <a:cubicBezTo>
                    <a:pt x="9373" y="120243"/>
                    <a:pt x="9601" y="120929"/>
                    <a:pt x="10058" y="121615"/>
                  </a:cubicBezTo>
                  <a:cubicBezTo>
                    <a:pt x="10516" y="122529"/>
                    <a:pt x="11201" y="123444"/>
                    <a:pt x="11659" y="124587"/>
                  </a:cubicBezTo>
                  <a:cubicBezTo>
                    <a:pt x="11887" y="125044"/>
                    <a:pt x="12344" y="125730"/>
                    <a:pt x="12573" y="126187"/>
                  </a:cubicBezTo>
                  <a:cubicBezTo>
                    <a:pt x="13487" y="127787"/>
                    <a:pt x="14402" y="129159"/>
                    <a:pt x="15316" y="130530"/>
                  </a:cubicBezTo>
                  <a:cubicBezTo>
                    <a:pt x="18288" y="134874"/>
                    <a:pt x="21488" y="138989"/>
                    <a:pt x="24917" y="142646"/>
                  </a:cubicBezTo>
                  <a:cubicBezTo>
                    <a:pt x="34290" y="152705"/>
                    <a:pt x="45034" y="160020"/>
                    <a:pt x="56921" y="165278"/>
                  </a:cubicBezTo>
                  <a:cubicBezTo>
                    <a:pt x="60122" y="166649"/>
                    <a:pt x="63551" y="168021"/>
                    <a:pt x="66751" y="169164"/>
                  </a:cubicBezTo>
                  <a:cubicBezTo>
                    <a:pt x="71323" y="170764"/>
                    <a:pt x="75895" y="171907"/>
                    <a:pt x="80467" y="173050"/>
                  </a:cubicBezTo>
                  <a:cubicBezTo>
                    <a:pt x="83896" y="173964"/>
                    <a:pt x="87554" y="174650"/>
                    <a:pt x="91211" y="175107"/>
                  </a:cubicBezTo>
                  <a:cubicBezTo>
                    <a:pt x="99670" y="176479"/>
                    <a:pt x="108356" y="177393"/>
                    <a:pt x="117043" y="177851"/>
                  </a:cubicBezTo>
                  <a:cubicBezTo>
                    <a:pt x="117958" y="177851"/>
                    <a:pt x="119101" y="177851"/>
                    <a:pt x="120015" y="177851"/>
                  </a:cubicBezTo>
                  <a:cubicBezTo>
                    <a:pt x="121844" y="177851"/>
                    <a:pt x="123901" y="177851"/>
                    <a:pt x="125730" y="177622"/>
                  </a:cubicBezTo>
                  <a:cubicBezTo>
                    <a:pt x="126644" y="177622"/>
                    <a:pt x="127559" y="177393"/>
                    <a:pt x="128473" y="177393"/>
                  </a:cubicBezTo>
                  <a:cubicBezTo>
                    <a:pt x="131216" y="177165"/>
                    <a:pt x="133960" y="176708"/>
                    <a:pt x="136703" y="176022"/>
                  </a:cubicBezTo>
                  <a:cubicBezTo>
                    <a:pt x="138532" y="175565"/>
                    <a:pt x="140360" y="175107"/>
                    <a:pt x="142189" y="174650"/>
                  </a:cubicBezTo>
                  <a:cubicBezTo>
                    <a:pt x="143104" y="174422"/>
                    <a:pt x="144018" y="174193"/>
                    <a:pt x="144932" y="173736"/>
                  </a:cubicBezTo>
                  <a:cubicBezTo>
                    <a:pt x="146761" y="173050"/>
                    <a:pt x="148361" y="172364"/>
                    <a:pt x="150190" y="171678"/>
                  </a:cubicBezTo>
                  <a:cubicBezTo>
                    <a:pt x="152019" y="170993"/>
                    <a:pt x="153619" y="170078"/>
                    <a:pt x="155448" y="169392"/>
                  </a:cubicBezTo>
                  <a:cubicBezTo>
                    <a:pt x="156362" y="168935"/>
                    <a:pt x="157277" y="168478"/>
                    <a:pt x="157963" y="168021"/>
                  </a:cubicBezTo>
                  <a:cubicBezTo>
                    <a:pt x="158877" y="167564"/>
                    <a:pt x="159563" y="167106"/>
                    <a:pt x="160477" y="166649"/>
                  </a:cubicBezTo>
                  <a:cubicBezTo>
                    <a:pt x="166878" y="162992"/>
                    <a:pt x="172364" y="158877"/>
                    <a:pt x="177622" y="154305"/>
                  </a:cubicBezTo>
                  <a:cubicBezTo>
                    <a:pt x="179451" y="152705"/>
                    <a:pt x="181051" y="151104"/>
                    <a:pt x="182651" y="149504"/>
                  </a:cubicBezTo>
                  <a:cubicBezTo>
                    <a:pt x="184252" y="147904"/>
                    <a:pt x="185852" y="146304"/>
                    <a:pt x="187452" y="144475"/>
                  </a:cubicBezTo>
                  <a:cubicBezTo>
                    <a:pt x="189052" y="142875"/>
                    <a:pt x="190652" y="141046"/>
                    <a:pt x="192024" y="139217"/>
                  </a:cubicBezTo>
                  <a:cubicBezTo>
                    <a:pt x="194310" y="136474"/>
                    <a:pt x="196596" y="133959"/>
                    <a:pt x="198653" y="131216"/>
                  </a:cubicBezTo>
                  <a:cubicBezTo>
                    <a:pt x="199339" y="130302"/>
                    <a:pt x="200025" y="129387"/>
                    <a:pt x="200939" y="128473"/>
                  </a:cubicBezTo>
                  <a:cubicBezTo>
                    <a:pt x="200939" y="128473"/>
                    <a:pt x="200939" y="128473"/>
                    <a:pt x="200939" y="128473"/>
                  </a:cubicBezTo>
                  <a:cubicBezTo>
                    <a:pt x="202082" y="127101"/>
                    <a:pt x="202997" y="125730"/>
                    <a:pt x="203911" y="124358"/>
                  </a:cubicBezTo>
                  <a:cubicBezTo>
                    <a:pt x="204140" y="123901"/>
                    <a:pt x="204597" y="123444"/>
                    <a:pt x="204826" y="122987"/>
                  </a:cubicBezTo>
                  <a:cubicBezTo>
                    <a:pt x="205511" y="122072"/>
                    <a:pt x="206197" y="121158"/>
                    <a:pt x="206654" y="120243"/>
                  </a:cubicBezTo>
                  <a:cubicBezTo>
                    <a:pt x="207112" y="119786"/>
                    <a:pt x="207340" y="119100"/>
                    <a:pt x="207797" y="118643"/>
                  </a:cubicBezTo>
                  <a:cubicBezTo>
                    <a:pt x="208255" y="117729"/>
                    <a:pt x="208940" y="117043"/>
                    <a:pt x="209398" y="116129"/>
                  </a:cubicBezTo>
                  <a:cubicBezTo>
                    <a:pt x="209855" y="115443"/>
                    <a:pt x="210083" y="114986"/>
                    <a:pt x="210312" y="114300"/>
                  </a:cubicBezTo>
                  <a:cubicBezTo>
                    <a:pt x="210769" y="113385"/>
                    <a:pt x="211226" y="112700"/>
                    <a:pt x="211684" y="111785"/>
                  </a:cubicBezTo>
                  <a:cubicBezTo>
                    <a:pt x="211912" y="111099"/>
                    <a:pt x="212369" y="110414"/>
                    <a:pt x="212598" y="109728"/>
                  </a:cubicBezTo>
                  <a:cubicBezTo>
                    <a:pt x="213055" y="109042"/>
                    <a:pt x="213284" y="108128"/>
                    <a:pt x="213741" y="107442"/>
                  </a:cubicBezTo>
                  <a:cubicBezTo>
                    <a:pt x="213970" y="106756"/>
                    <a:pt x="214198" y="106070"/>
                    <a:pt x="214655" y="105384"/>
                  </a:cubicBezTo>
                  <a:cubicBezTo>
                    <a:pt x="214884" y="104699"/>
                    <a:pt x="215341" y="103784"/>
                    <a:pt x="215570" y="103098"/>
                  </a:cubicBezTo>
                  <a:cubicBezTo>
                    <a:pt x="215798" y="102413"/>
                    <a:pt x="216027" y="101727"/>
                    <a:pt x="216256" y="101041"/>
                  </a:cubicBezTo>
                  <a:cubicBezTo>
                    <a:pt x="216484" y="100355"/>
                    <a:pt x="216713" y="99441"/>
                    <a:pt x="216941" y="98755"/>
                  </a:cubicBezTo>
                  <a:cubicBezTo>
                    <a:pt x="217170" y="98069"/>
                    <a:pt x="217399" y="97383"/>
                    <a:pt x="217627" y="96698"/>
                  </a:cubicBezTo>
                  <a:cubicBezTo>
                    <a:pt x="217856" y="96012"/>
                    <a:pt x="218084" y="95097"/>
                    <a:pt x="218313" y="94412"/>
                  </a:cubicBezTo>
                  <a:cubicBezTo>
                    <a:pt x="218542" y="93726"/>
                    <a:pt x="218770" y="93040"/>
                    <a:pt x="218770" y="92354"/>
                  </a:cubicBezTo>
                  <a:cubicBezTo>
                    <a:pt x="218999" y="91668"/>
                    <a:pt x="218999" y="90983"/>
                    <a:pt x="219227" y="90068"/>
                  </a:cubicBezTo>
                  <a:cubicBezTo>
                    <a:pt x="219456" y="89382"/>
                    <a:pt x="219456" y="88697"/>
                    <a:pt x="219685" y="87782"/>
                  </a:cubicBezTo>
                  <a:cubicBezTo>
                    <a:pt x="219913" y="87096"/>
                    <a:pt x="219913" y="86411"/>
                    <a:pt x="220142" y="85496"/>
                  </a:cubicBezTo>
                  <a:cubicBezTo>
                    <a:pt x="220370" y="84810"/>
                    <a:pt x="220370" y="83896"/>
                    <a:pt x="220370" y="83210"/>
                  </a:cubicBezTo>
                  <a:cubicBezTo>
                    <a:pt x="220370" y="82524"/>
                    <a:pt x="220599" y="81839"/>
                    <a:pt x="220599" y="81153"/>
                  </a:cubicBezTo>
                  <a:cubicBezTo>
                    <a:pt x="220599" y="80467"/>
                    <a:pt x="220828" y="79553"/>
                    <a:pt x="220828" y="78867"/>
                  </a:cubicBezTo>
                  <a:cubicBezTo>
                    <a:pt x="220828" y="78181"/>
                    <a:pt x="220828" y="77495"/>
                    <a:pt x="221056" y="76809"/>
                  </a:cubicBezTo>
                  <a:cubicBezTo>
                    <a:pt x="221056" y="76124"/>
                    <a:pt x="221056" y="75209"/>
                    <a:pt x="221056" y="74523"/>
                  </a:cubicBezTo>
                  <a:cubicBezTo>
                    <a:pt x="221056" y="73838"/>
                    <a:pt x="221056" y="73152"/>
                    <a:pt x="221056" y="72466"/>
                  </a:cubicBezTo>
                  <a:cubicBezTo>
                    <a:pt x="221056" y="71552"/>
                    <a:pt x="221056" y="70866"/>
                    <a:pt x="221056" y="69951"/>
                  </a:cubicBezTo>
                  <a:cubicBezTo>
                    <a:pt x="221056" y="69266"/>
                    <a:pt x="221056" y="68808"/>
                    <a:pt x="221056" y="68123"/>
                  </a:cubicBezTo>
                  <a:cubicBezTo>
                    <a:pt x="221056" y="67208"/>
                    <a:pt x="221056" y="66294"/>
                    <a:pt x="220828" y="65608"/>
                  </a:cubicBezTo>
                  <a:cubicBezTo>
                    <a:pt x="220828" y="65151"/>
                    <a:pt x="220828" y="64465"/>
                    <a:pt x="220599" y="64008"/>
                  </a:cubicBezTo>
                  <a:cubicBezTo>
                    <a:pt x="220599" y="63093"/>
                    <a:pt x="220370" y="62179"/>
                    <a:pt x="220370" y="61265"/>
                  </a:cubicBezTo>
                  <a:cubicBezTo>
                    <a:pt x="220370" y="60807"/>
                    <a:pt x="220142" y="60350"/>
                    <a:pt x="220142" y="59893"/>
                  </a:cubicBezTo>
                  <a:cubicBezTo>
                    <a:pt x="219913" y="58979"/>
                    <a:pt x="219913" y="57836"/>
                    <a:pt x="219685" y="56921"/>
                  </a:cubicBezTo>
                  <a:cubicBezTo>
                    <a:pt x="219685" y="56693"/>
                    <a:pt x="219456" y="56235"/>
                    <a:pt x="219456" y="56007"/>
                  </a:cubicBezTo>
                  <a:cubicBezTo>
                    <a:pt x="219227" y="54864"/>
                    <a:pt x="218999" y="53721"/>
                    <a:pt x="218770" y="52578"/>
                  </a:cubicBezTo>
                  <a:cubicBezTo>
                    <a:pt x="218770" y="52578"/>
                    <a:pt x="218770" y="52349"/>
                    <a:pt x="218770" y="52349"/>
                  </a:cubicBezTo>
                  <a:cubicBezTo>
                    <a:pt x="216484" y="41148"/>
                    <a:pt x="212369" y="30404"/>
                    <a:pt x="207112" y="20574"/>
                  </a:cubicBezTo>
                  <a:cubicBezTo>
                    <a:pt x="207112" y="20574"/>
                    <a:pt x="207112" y="20574"/>
                    <a:pt x="207112" y="20574"/>
                  </a:cubicBezTo>
                  <a:cubicBezTo>
                    <a:pt x="206426" y="19431"/>
                    <a:pt x="205740" y="18059"/>
                    <a:pt x="205054" y="16916"/>
                  </a:cubicBezTo>
                  <a:cubicBezTo>
                    <a:pt x="205054" y="16916"/>
                    <a:pt x="205054" y="16916"/>
                    <a:pt x="205054" y="16916"/>
                  </a:cubicBezTo>
                  <a:cubicBezTo>
                    <a:pt x="204368" y="15773"/>
                    <a:pt x="203683" y="14630"/>
                    <a:pt x="202997" y="13259"/>
                  </a:cubicBezTo>
                  <a:cubicBezTo>
                    <a:pt x="202997" y="13259"/>
                    <a:pt x="202997" y="13259"/>
                    <a:pt x="202997" y="13259"/>
                  </a:cubicBezTo>
                  <a:cubicBezTo>
                    <a:pt x="202311" y="12116"/>
                    <a:pt x="201397" y="10973"/>
                    <a:pt x="200711" y="9830"/>
                  </a:cubicBezTo>
                  <a:cubicBezTo>
                    <a:pt x="200711" y="9830"/>
                    <a:pt x="200711" y="9830"/>
                    <a:pt x="200711" y="9830"/>
                  </a:cubicBezTo>
                  <a:cubicBezTo>
                    <a:pt x="200025" y="8687"/>
                    <a:pt x="199111" y="7544"/>
                    <a:pt x="198425" y="6401"/>
                  </a:cubicBezTo>
                  <a:cubicBezTo>
                    <a:pt x="198425" y="6401"/>
                    <a:pt x="198425" y="6401"/>
                    <a:pt x="198425" y="6401"/>
                  </a:cubicBezTo>
                  <a:cubicBezTo>
                    <a:pt x="197510" y="5258"/>
                    <a:pt x="196825" y="4115"/>
                    <a:pt x="195910" y="3200"/>
                  </a:cubicBezTo>
                  <a:cubicBezTo>
                    <a:pt x="195910" y="3200"/>
                    <a:pt x="195910" y="3200"/>
                    <a:pt x="195910" y="3200"/>
                  </a:cubicBezTo>
                  <a:cubicBezTo>
                    <a:pt x="194996" y="2057"/>
                    <a:pt x="194081" y="914"/>
                    <a:pt x="193396" y="0"/>
                  </a:cubicBezTo>
                  <a:cubicBezTo>
                    <a:pt x="205283" y="25603"/>
                    <a:pt x="203225" y="57836"/>
                    <a:pt x="187223" y="82982"/>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26D915F2-FA8F-AC4C-85C7-BA778748C7E2}"/>
                </a:ext>
              </a:extLst>
            </p:cNvPr>
            <p:cNvSpPr/>
            <p:nvPr/>
          </p:nvSpPr>
          <p:spPr>
            <a:xfrm>
              <a:off x="2583833" y="4608173"/>
              <a:ext cx="292683" cy="628059"/>
            </a:xfrm>
            <a:custGeom>
              <a:avLst/>
              <a:gdLst>
                <a:gd name="connsiteX0" fmla="*/ 211082 w 292683"/>
                <a:gd name="connsiteY0" fmla="*/ 181683 h 628059"/>
                <a:gd name="connsiteX1" fmla="*/ 289949 w 292683"/>
                <a:gd name="connsiteY1" fmla="*/ 123390 h 628059"/>
                <a:gd name="connsiteX2" fmla="*/ 274404 w 292683"/>
                <a:gd name="connsiteY2" fmla="*/ 84071 h 628059"/>
                <a:gd name="connsiteX3" fmla="*/ 222055 w 292683"/>
                <a:gd name="connsiteY3" fmla="*/ 23492 h 628059"/>
                <a:gd name="connsiteX4" fmla="*/ 201709 w 292683"/>
                <a:gd name="connsiteY4" fmla="*/ 4061 h 628059"/>
                <a:gd name="connsiteX5" fmla="*/ 173820 w 292683"/>
                <a:gd name="connsiteY5" fmla="*/ 5432 h 628059"/>
                <a:gd name="connsiteX6" fmla="*/ 178849 w 292683"/>
                <a:gd name="connsiteY6" fmla="*/ 27835 h 628059"/>
                <a:gd name="connsiteX7" fmla="*/ 229827 w 292683"/>
                <a:gd name="connsiteY7" fmla="*/ 92529 h 628059"/>
                <a:gd name="connsiteX8" fmla="*/ 234399 w 292683"/>
                <a:gd name="connsiteY8" fmla="*/ 105788 h 628059"/>
                <a:gd name="connsiteX9" fmla="*/ 221140 w 292683"/>
                <a:gd name="connsiteY9" fmla="*/ 106473 h 628059"/>
                <a:gd name="connsiteX10" fmla="*/ 159647 w 292683"/>
                <a:gd name="connsiteY10" fmla="*/ 94129 h 628059"/>
                <a:gd name="connsiteX11" fmla="*/ 74151 w 292683"/>
                <a:gd name="connsiteY11" fmla="*/ 114017 h 628059"/>
                <a:gd name="connsiteX12" fmla="*/ 27059 w 292683"/>
                <a:gd name="connsiteY12" fmla="*/ 168881 h 628059"/>
                <a:gd name="connsiteX13" fmla="*/ 313 w 292683"/>
                <a:gd name="connsiteY13" fmla="*/ 327987 h 628059"/>
                <a:gd name="connsiteX14" fmla="*/ 8771 w 292683"/>
                <a:gd name="connsiteY14" fmla="*/ 367992 h 628059"/>
                <a:gd name="connsiteX15" fmla="*/ 25459 w 292683"/>
                <a:gd name="connsiteY15" fmla="*/ 379879 h 628059"/>
                <a:gd name="connsiteX16" fmla="*/ 39861 w 292683"/>
                <a:gd name="connsiteY16" fmla="*/ 365477 h 628059"/>
                <a:gd name="connsiteX17" fmla="*/ 41232 w 292683"/>
                <a:gd name="connsiteY17" fmla="*/ 352676 h 628059"/>
                <a:gd name="connsiteX18" fmla="*/ 41232 w 292683"/>
                <a:gd name="connsiteY18" fmla="*/ 315871 h 628059"/>
                <a:gd name="connsiteX19" fmla="*/ 49462 w 292683"/>
                <a:gd name="connsiteY19" fmla="*/ 225574 h 628059"/>
                <a:gd name="connsiteX20" fmla="*/ 59749 w 292683"/>
                <a:gd name="connsiteY20" fmla="*/ 202028 h 628059"/>
                <a:gd name="connsiteX21" fmla="*/ 73008 w 292683"/>
                <a:gd name="connsiteY21" fmla="*/ 198371 h 628059"/>
                <a:gd name="connsiteX22" fmla="*/ 73693 w 292683"/>
                <a:gd name="connsiteY22" fmla="*/ 211629 h 628059"/>
                <a:gd name="connsiteX23" fmla="*/ 59063 w 292683"/>
                <a:gd name="connsiteY23" fmla="*/ 263293 h 628059"/>
                <a:gd name="connsiteX24" fmla="*/ 56548 w 292683"/>
                <a:gd name="connsiteY24" fmla="*/ 336902 h 628059"/>
                <a:gd name="connsiteX25" fmla="*/ 50376 w 292683"/>
                <a:gd name="connsiteY25" fmla="*/ 386051 h 628059"/>
                <a:gd name="connsiteX26" fmla="*/ 40318 w 292683"/>
                <a:gd name="connsiteY26" fmla="*/ 467661 h 628059"/>
                <a:gd name="connsiteX27" fmla="*/ 27745 w 292683"/>
                <a:gd name="connsiteY27" fmla="*/ 603450 h 628059"/>
                <a:gd name="connsiteX28" fmla="*/ 54262 w 292683"/>
                <a:gd name="connsiteY28" fmla="*/ 627681 h 628059"/>
                <a:gd name="connsiteX29" fmla="*/ 79180 w 292683"/>
                <a:gd name="connsiteY29" fmla="*/ 608936 h 628059"/>
                <a:gd name="connsiteX30" fmla="*/ 117585 w 292683"/>
                <a:gd name="connsiteY30" fmla="*/ 398167 h 628059"/>
                <a:gd name="connsiteX31" fmla="*/ 122842 w 292683"/>
                <a:gd name="connsiteY31" fmla="*/ 383994 h 628059"/>
                <a:gd name="connsiteX32" fmla="*/ 147760 w 292683"/>
                <a:gd name="connsiteY32" fmla="*/ 382851 h 628059"/>
                <a:gd name="connsiteX33" fmla="*/ 155989 w 292683"/>
                <a:gd name="connsiteY33" fmla="*/ 407082 h 628059"/>
                <a:gd name="connsiteX34" fmla="*/ 169020 w 292683"/>
                <a:gd name="connsiteY34" fmla="*/ 601392 h 628059"/>
                <a:gd name="connsiteX35" fmla="*/ 206967 w 292683"/>
                <a:gd name="connsiteY35" fmla="*/ 627224 h 628059"/>
                <a:gd name="connsiteX36" fmla="*/ 219083 w 292683"/>
                <a:gd name="connsiteY36" fmla="*/ 614651 h 628059"/>
                <a:gd name="connsiteX37" fmla="*/ 219312 w 292683"/>
                <a:gd name="connsiteY37" fmla="*/ 586533 h 628059"/>
                <a:gd name="connsiteX38" fmla="*/ 206967 w 292683"/>
                <a:gd name="connsiteY38" fmla="*/ 372335 h 628059"/>
                <a:gd name="connsiteX39" fmla="*/ 201938 w 292683"/>
                <a:gd name="connsiteY39" fmla="*/ 199056 h 628059"/>
                <a:gd name="connsiteX40" fmla="*/ 211082 w 292683"/>
                <a:gd name="connsiteY40" fmla="*/ 181683 h 6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2683" h="628059">
                  <a:moveTo>
                    <a:pt x="211082" y="181683"/>
                  </a:moveTo>
                  <a:cubicBezTo>
                    <a:pt x="223884" y="181911"/>
                    <a:pt x="277605" y="141221"/>
                    <a:pt x="289949" y="123390"/>
                  </a:cubicBezTo>
                  <a:cubicBezTo>
                    <a:pt x="299093" y="110131"/>
                    <a:pt x="283091" y="95729"/>
                    <a:pt x="274404" y="84071"/>
                  </a:cubicBezTo>
                  <a:cubicBezTo>
                    <a:pt x="258402" y="62582"/>
                    <a:pt x="239886" y="43151"/>
                    <a:pt x="222055" y="23492"/>
                  </a:cubicBezTo>
                  <a:cubicBezTo>
                    <a:pt x="215654" y="16634"/>
                    <a:pt x="209253" y="9776"/>
                    <a:pt x="201709" y="4061"/>
                  </a:cubicBezTo>
                  <a:cubicBezTo>
                    <a:pt x="194166" y="-1883"/>
                    <a:pt x="179535" y="-1197"/>
                    <a:pt x="173820" y="5432"/>
                  </a:cubicBezTo>
                  <a:cubicBezTo>
                    <a:pt x="166276" y="14348"/>
                    <a:pt x="173363" y="21206"/>
                    <a:pt x="178849" y="27835"/>
                  </a:cubicBezTo>
                  <a:cubicBezTo>
                    <a:pt x="195994" y="49323"/>
                    <a:pt x="212911" y="71040"/>
                    <a:pt x="229827" y="92529"/>
                  </a:cubicBezTo>
                  <a:cubicBezTo>
                    <a:pt x="233028" y="96415"/>
                    <a:pt x="237371" y="100301"/>
                    <a:pt x="234399" y="105788"/>
                  </a:cubicBezTo>
                  <a:cubicBezTo>
                    <a:pt x="230742" y="112188"/>
                    <a:pt x="225941" y="107616"/>
                    <a:pt x="221140" y="106473"/>
                  </a:cubicBezTo>
                  <a:cubicBezTo>
                    <a:pt x="201024" y="100758"/>
                    <a:pt x="180907" y="96186"/>
                    <a:pt x="159647" y="94129"/>
                  </a:cubicBezTo>
                  <a:cubicBezTo>
                    <a:pt x="143874" y="92529"/>
                    <a:pt x="85809" y="105330"/>
                    <a:pt x="74151" y="114017"/>
                  </a:cubicBezTo>
                  <a:cubicBezTo>
                    <a:pt x="55634" y="127733"/>
                    <a:pt x="35974" y="147164"/>
                    <a:pt x="27059" y="168881"/>
                  </a:cubicBezTo>
                  <a:cubicBezTo>
                    <a:pt x="6256" y="219630"/>
                    <a:pt x="-1745" y="273123"/>
                    <a:pt x="313" y="327987"/>
                  </a:cubicBezTo>
                  <a:cubicBezTo>
                    <a:pt x="770" y="341474"/>
                    <a:pt x="3056" y="355419"/>
                    <a:pt x="8771" y="367992"/>
                  </a:cubicBezTo>
                  <a:cubicBezTo>
                    <a:pt x="11971" y="375078"/>
                    <a:pt x="17458" y="380336"/>
                    <a:pt x="25459" y="379879"/>
                  </a:cubicBezTo>
                  <a:cubicBezTo>
                    <a:pt x="33460" y="379193"/>
                    <a:pt x="37346" y="372335"/>
                    <a:pt x="39861" y="365477"/>
                  </a:cubicBezTo>
                  <a:cubicBezTo>
                    <a:pt x="41232" y="361591"/>
                    <a:pt x="41232" y="357019"/>
                    <a:pt x="41232" y="352676"/>
                  </a:cubicBezTo>
                  <a:cubicBezTo>
                    <a:pt x="41461" y="340331"/>
                    <a:pt x="41461" y="327987"/>
                    <a:pt x="41232" y="315871"/>
                  </a:cubicBezTo>
                  <a:cubicBezTo>
                    <a:pt x="40546" y="285467"/>
                    <a:pt x="42147" y="255063"/>
                    <a:pt x="49462" y="225574"/>
                  </a:cubicBezTo>
                  <a:cubicBezTo>
                    <a:pt x="51519" y="217116"/>
                    <a:pt x="53348" y="208658"/>
                    <a:pt x="59749" y="202028"/>
                  </a:cubicBezTo>
                  <a:cubicBezTo>
                    <a:pt x="63406" y="198371"/>
                    <a:pt x="67750" y="194713"/>
                    <a:pt x="73008" y="198371"/>
                  </a:cubicBezTo>
                  <a:cubicBezTo>
                    <a:pt x="78494" y="202028"/>
                    <a:pt x="76665" y="207286"/>
                    <a:pt x="73693" y="211629"/>
                  </a:cubicBezTo>
                  <a:cubicBezTo>
                    <a:pt x="63406" y="227174"/>
                    <a:pt x="61349" y="245234"/>
                    <a:pt x="59063" y="263293"/>
                  </a:cubicBezTo>
                  <a:cubicBezTo>
                    <a:pt x="55863" y="287753"/>
                    <a:pt x="56320" y="312442"/>
                    <a:pt x="56548" y="336902"/>
                  </a:cubicBezTo>
                  <a:cubicBezTo>
                    <a:pt x="56777" y="353590"/>
                    <a:pt x="56777" y="370278"/>
                    <a:pt x="50376" y="386051"/>
                  </a:cubicBezTo>
                  <a:cubicBezTo>
                    <a:pt x="47862" y="392223"/>
                    <a:pt x="43747" y="446859"/>
                    <a:pt x="40318" y="467661"/>
                  </a:cubicBezTo>
                  <a:cubicBezTo>
                    <a:pt x="32774" y="512696"/>
                    <a:pt x="29574" y="557958"/>
                    <a:pt x="27745" y="603450"/>
                  </a:cubicBezTo>
                  <a:cubicBezTo>
                    <a:pt x="27059" y="618995"/>
                    <a:pt x="35289" y="625853"/>
                    <a:pt x="54262" y="627681"/>
                  </a:cubicBezTo>
                  <a:cubicBezTo>
                    <a:pt x="71636" y="629282"/>
                    <a:pt x="75979" y="626310"/>
                    <a:pt x="79180" y="608936"/>
                  </a:cubicBezTo>
                  <a:cubicBezTo>
                    <a:pt x="84209" y="581276"/>
                    <a:pt x="103411" y="439544"/>
                    <a:pt x="117585" y="398167"/>
                  </a:cubicBezTo>
                  <a:cubicBezTo>
                    <a:pt x="119185" y="393366"/>
                    <a:pt x="119642" y="388337"/>
                    <a:pt x="122842" y="383994"/>
                  </a:cubicBezTo>
                  <a:cubicBezTo>
                    <a:pt x="130158" y="373707"/>
                    <a:pt x="139987" y="373021"/>
                    <a:pt x="147760" y="382851"/>
                  </a:cubicBezTo>
                  <a:cubicBezTo>
                    <a:pt x="153246" y="389937"/>
                    <a:pt x="155075" y="398167"/>
                    <a:pt x="155989" y="407082"/>
                  </a:cubicBezTo>
                  <a:cubicBezTo>
                    <a:pt x="158733" y="431543"/>
                    <a:pt x="163533" y="561387"/>
                    <a:pt x="169020" y="601392"/>
                  </a:cubicBezTo>
                  <a:cubicBezTo>
                    <a:pt x="172449" y="624938"/>
                    <a:pt x="177935" y="629967"/>
                    <a:pt x="206967" y="627224"/>
                  </a:cubicBezTo>
                  <a:cubicBezTo>
                    <a:pt x="214511" y="626538"/>
                    <a:pt x="218854" y="622424"/>
                    <a:pt x="219083" y="614651"/>
                  </a:cubicBezTo>
                  <a:cubicBezTo>
                    <a:pt x="219312" y="605279"/>
                    <a:pt x="219997" y="595906"/>
                    <a:pt x="219312" y="586533"/>
                  </a:cubicBezTo>
                  <a:cubicBezTo>
                    <a:pt x="215425" y="515210"/>
                    <a:pt x="212454" y="443658"/>
                    <a:pt x="206967" y="372335"/>
                  </a:cubicBezTo>
                  <a:cubicBezTo>
                    <a:pt x="202624" y="314499"/>
                    <a:pt x="208567" y="256664"/>
                    <a:pt x="201938" y="199056"/>
                  </a:cubicBezTo>
                  <a:cubicBezTo>
                    <a:pt x="201938" y="192198"/>
                    <a:pt x="205138" y="181454"/>
                    <a:pt x="211082" y="181683"/>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6F01C26-7068-054B-8187-7E09B99F2928}"/>
                </a:ext>
              </a:extLst>
            </p:cNvPr>
            <p:cNvSpPr/>
            <p:nvPr/>
          </p:nvSpPr>
          <p:spPr>
            <a:xfrm>
              <a:off x="2569753" y="4506826"/>
              <a:ext cx="324846" cy="743717"/>
            </a:xfrm>
            <a:custGeom>
              <a:avLst/>
              <a:gdLst>
                <a:gd name="connsiteX0" fmla="*/ 244365 w 324846"/>
                <a:gd name="connsiteY0" fmla="*/ 294002 h 743717"/>
                <a:gd name="connsiteX1" fmla="*/ 323232 w 324846"/>
                <a:gd name="connsiteY1" fmla="*/ 224737 h 743717"/>
                <a:gd name="connsiteX2" fmla="*/ 307687 w 324846"/>
                <a:gd name="connsiteY2" fmla="*/ 187703 h 743717"/>
                <a:gd name="connsiteX3" fmla="*/ 240707 w 324846"/>
                <a:gd name="connsiteY3" fmla="*/ 108151 h 743717"/>
                <a:gd name="connsiteX4" fmla="*/ 219219 w 324846"/>
                <a:gd name="connsiteY4" fmla="*/ 90548 h 743717"/>
                <a:gd name="connsiteX5" fmla="*/ 200245 w 324846"/>
                <a:gd name="connsiteY5" fmla="*/ 65402 h 743717"/>
                <a:gd name="connsiteX6" fmla="*/ 152696 w 324846"/>
                <a:gd name="connsiteY6" fmla="*/ 7109 h 743717"/>
                <a:gd name="connsiteX7" fmla="*/ 52570 w 324846"/>
                <a:gd name="connsiteY7" fmla="*/ 16711 h 743717"/>
                <a:gd name="connsiteX8" fmla="*/ 6392 w 324846"/>
                <a:gd name="connsiteY8" fmla="*/ 104264 h 743717"/>
                <a:gd name="connsiteX9" fmla="*/ 70400 w 324846"/>
                <a:gd name="connsiteY9" fmla="*/ 197305 h 743717"/>
                <a:gd name="connsiteX10" fmla="*/ 86860 w 324846"/>
                <a:gd name="connsiteY10" fmla="*/ 201648 h 743717"/>
                <a:gd name="connsiteX11" fmla="*/ 68343 w 324846"/>
                <a:gd name="connsiteY11" fmla="*/ 213535 h 743717"/>
                <a:gd name="connsiteX12" fmla="*/ 16451 w 324846"/>
                <a:gd name="connsiteY12" fmla="*/ 291945 h 743717"/>
                <a:gd name="connsiteX13" fmla="*/ 677 w 324846"/>
                <a:gd name="connsiteY13" fmla="*/ 433448 h 743717"/>
                <a:gd name="connsiteX14" fmla="*/ 7993 w 324846"/>
                <a:gd name="connsiteY14" fmla="*/ 467281 h 743717"/>
                <a:gd name="connsiteX15" fmla="*/ 36796 w 324846"/>
                <a:gd name="connsiteY15" fmla="*/ 495399 h 743717"/>
                <a:gd name="connsiteX16" fmla="*/ 46855 w 324846"/>
                <a:gd name="connsiteY16" fmla="*/ 508658 h 743717"/>
                <a:gd name="connsiteX17" fmla="*/ 40911 w 324846"/>
                <a:gd name="connsiteY17" fmla="*/ 564665 h 743717"/>
                <a:gd name="connsiteX18" fmla="*/ 25138 w 324846"/>
                <a:gd name="connsiteY18" fmla="*/ 700225 h 743717"/>
                <a:gd name="connsiteX19" fmla="*/ 61714 w 324846"/>
                <a:gd name="connsiteY19" fmla="*/ 742744 h 743717"/>
                <a:gd name="connsiteX20" fmla="*/ 109491 w 324846"/>
                <a:gd name="connsiteY20" fmla="*/ 708683 h 743717"/>
                <a:gd name="connsiteX21" fmla="*/ 131894 w 324846"/>
                <a:gd name="connsiteY21" fmla="*/ 554835 h 743717"/>
                <a:gd name="connsiteX22" fmla="*/ 151096 w 324846"/>
                <a:gd name="connsiteY22" fmla="*/ 499514 h 743717"/>
                <a:gd name="connsiteX23" fmla="*/ 169384 w 324846"/>
                <a:gd name="connsiteY23" fmla="*/ 713026 h 743717"/>
                <a:gd name="connsiteX24" fmla="*/ 202531 w 324846"/>
                <a:gd name="connsiteY24" fmla="*/ 743201 h 743717"/>
                <a:gd name="connsiteX25" fmla="*/ 239107 w 324846"/>
                <a:gd name="connsiteY25" fmla="*/ 740001 h 743717"/>
                <a:gd name="connsiteX26" fmla="*/ 251452 w 324846"/>
                <a:gd name="connsiteY26" fmla="*/ 725828 h 743717"/>
                <a:gd name="connsiteX27" fmla="*/ 248937 w 324846"/>
                <a:gd name="connsiteY27" fmla="*/ 667535 h 743717"/>
                <a:gd name="connsiteX28" fmla="*/ 242308 w 324846"/>
                <a:gd name="connsiteY28" fmla="*/ 546377 h 743717"/>
                <a:gd name="connsiteX29" fmla="*/ 234307 w 324846"/>
                <a:gd name="connsiteY29" fmla="*/ 320977 h 743717"/>
                <a:gd name="connsiteX30" fmla="*/ 244365 w 324846"/>
                <a:gd name="connsiteY30" fmla="*/ 294002 h 743717"/>
                <a:gd name="connsiteX31" fmla="*/ 31310 w 324846"/>
                <a:gd name="connsiteY31" fmla="*/ 143812 h 743717"/>
                <a:gd name="connsiteX32" fmla="*/ 21480 w 324846"/>
                <a:gd name="connsiteY32" fmla="*/ 106550 h 743717"/>
                <a:gd name="connsiteX33" fmla="*/ 101033 w 324846"/>
                <a:gd name="connsiteY33" fmla="*/ 16253 h 743717"/>
                <a:gd name="connsiteX34" fmla="*/ 188587 w 324846"/>
                <a:gd name="connsiteY34" fmla="*/ 71803 h 743717"/>
                <a:gd name="connsiteX35" fmla="*/ 180814 w 324846"/>
                <a:gd name="connsiteY35" fmla="*/ 92149 h 743717"/>
                <a:gd name="connsiteX36" fmla="*/ 174413 w 324846"/>
                <a:gd name="connsiteY36" fmla="*/ 128725 h 743717"/>
                <a:gd name="connsiteX37" fmla="*/ 175099 w 324846"/>
                <a:gd name="connsiteY37" fmla="*/ 149527 h 743717"/>
                <a:gd name="connsiteX38" fmla="*/ 104233 w 324846"/>
                <a:gd name="connsiteY38" fmla="*/ 189532 h 743717"/>
                <a:gd name="connsiteX39" fmla="*/ 31310 w 324846"/>
                <a:gd name="connsiteY39" fmla="*/ 143812 h 743717"/>
                <a:gd name="connsiteX40" fmla="*/ 189958 w 324846"/>
                <a:gd name="connsiteY40" fmla="*/ 151813 h 743717"/>
                <a:gd name="connsiteX41" fmla="*/ 230878 w 324846"/>
                <a:gd name="connsiteY41" fmla="*/ 193876 h 743717"/>
                <a:gd name="connsiteX42" fmla="*/ 175556 w 324846"/>
                <a:gd name="connsiteY42" fmla="*/ 180617 h 743717"/>
                <a:gd name="connsiteX43" fmla="*/ 189958 w 324846"/>
                <a:gd name="connsiteY43" fmla="*/ 151813 h 743717"/>
                <a:gd name="connsiteX44" fmla="*/ 216704 w 324846"/>
                <a:gd name="connsiteY44" fmla="*/ 299717 h 743717"/>
                <a:gd name="connsiteX45" fmla="*/ 221734 w 324846"/>
                <a:gd name="connsiteY45" fmla="*/ 472996 h 743717"/>
                <a:gd name="connsiteX46" fmla="*/ 234078 w 324846"/>
                <a:gd name="connsiteY46" fmla="*/ 687194 h 743717"/>
                <a:gd name="connsiteX47" fmla="*/ 233849 w 324846"/>
                <a:gd name="connsiteY47" fmla="*/ 715312 h 743717"/>
                <a:gd name="connsiteX48" fmla="*/ 221734 w 324846"/>
                <a:gd name="connsiteY48" fmla="*/ 727885 h 743717"/>
                <a:gd name="connsiteX49" fmla="*/ 183786 w 324846"/>
                <a:gd name="connsiteY49" fmla="*/ 702053 h 743717"/>
                <a:gd name="connsiteX50" fmla="*/ 170756 w 324846"/>
                <a:gd name="connsiteY50" fmla="*/ 507743 h 743717"/>
                <a:gd name="connsiteX51" fmla="*/ 162526 w 324846"/>
                <a:gd name="connsiteY51" fmla="*/ 483512 h 743717"/>
                <a:gd name="connsiteX52" fmla="*/ 137609 w 324846"/>
                <a:gd name="connsiteY52" fmla="*/ 484655 h 743717"/>
                <a:gd name="connsiteX53" fmla="*/ 132351 w 324846"/>
                <a:gd name="connsiteY53" fmla="*/ 498828 h 743717"/>
                <a:gd name="connsiteX54" fmla="*/ 93946 w 324846"/>
                <a:gd name="connsiteY54" fmla="*/ 709597 h 743717"/>
                <a:gd name="connsiteX55" fmla="*/ 69029 w 324846"/>
                <a:gd name="connsiteY55" fmla="*/ 728342 h 743717"/>
                <a:gd name="connsiteX56" fmla="*/ 42511 w 324846"/>
                <a:gd name="connsiteY56" fmla="*/ 704111 h 743717"/>
                <a:gd name="connsiteX57" fmla="*/ 55084 w 324846"/>
                <a:gd name="connsiteY57" fmla="*/ 568322 h 743717"/>
                <a:gd name="connsiteX58" fmla="*/ 65143 w 324846"/>
                <a:gd name="connsiteY58" fmla="*/ 486712 h 743717"/>
                <a:gd name="connsiteX59" fmla="*/ 71315 w 324846"/>
                <a:gd name="connsiteY59" fmla="*/ 437563 h 743717"/>
                <a:gd name="connsiteX60" fmla="*/ 73829 w 324846"/>
                <a:gd name="connsiteY60" fmla="*/ 363954 h 743717"/>
                <a:gd name="connsiteX61" fmla="*/ 88460 w 324846"/>
                <a:gd name="connsiteY61" fmla="*/ 312290 h 743717"/>
                <a:gd name="connsiteX62" fmla="*/ 87774 w 324846"/>
                <a:gd name="connsiteY62" fmla="*/ 299032 h 743717"/>
                <a:gd name="connsiteX63" fmla="*/ 74515 w 324846"/>
                <a:gd name="connsiteY63" fmla="*/ 302689 h 743717"/>
                <a:gd name="connsiteX64" fmla="*/ 64228 w 324846"/>
                <a:gd name="connsiteY64" fmla="*/ 326235 h 743717"/>
                <a:gd name="connsiteX65" fmla="*/ 55999 w 324846"/>
                <a:gd name="connsiteY65" fmla="*/ 416532 h 743717"/>
                <a:gd name="connsiteX66" fmla="*/ 55999 w 324846"/>
                <a:gd name="connsiteY66" fmla="*/ 453337 h 743717"/>
                <a:gd name="connsiteX67" fmla="*/ 54627 w 324846"/>
                <a:gd name="connsiteY67" fmla="*/ 466138 h 743717"/>
                <a:gd name="connsiteX68" fmla="*/ 40225 w 324846"/>
                <a:gd name="connsiteY68" fmla="*/ 480540 h 743717"/>
                <a:gd name="connsiteX69" fmla="*/ 23537 w 324846"/>
                <a:gd name="connsiteY69" fmla="*/ 468653 h 743717"/>
                <a:gd name="connsiteX70" fmla="*/ 15079 w 324846"/>
                <a:gd name="connsiteY70" fmla="*/ 428648 h 743717"/>
                <a:gd name="connsiteX71" fmla="*/ 41825 w 324846"/>
                <a:gd name="connsiteY71" fmla="*/ 269542 h 743717"/>
                <a:gd name="connsiteX72" fmla="*/ 88917 w 324846"/>
                <a:gd name="connsiteY72" fmla="*/ 214678 h 743717"/>
                <a:gd name="connsiteX73" fmla="*/ 174413 w 324846"/>
                <a:gd name="connsiteY73" fmla="*/ 194790 h 743717"/>
                <a:gd name="connsiteX74" fmla="*/ 235907 w 324846"/>
                <a:gd name="connsiteY74" fmla="*/ 207134 h 743717"/>
                <a:gd name="connsiteX75" fmla="*/ 249166 w 324846"/>
                <a:gd name="connsiteY75" fmla="*/ 206449 h 743717"/>
                <a:gd name="connsiteX76" fmla="*/ 244594 w 324846"/>
                <a:gd name="connsiteY76" fmla="*/ 193190 h 743717"/>
                <a:gd name="connsiteX77" fmla="*/ 193616 w 324846"/>
                <a:gd name="connsiteY77" fmla="*/ 128496 h 743717"/>
                <a:gd name="connsiteX78" fmla="*/ 188587 w 324846"/>
                <a:gd name="connsiteY78" fmla="*/ 106093 h 743717"/>
                <a:gd name="connsiteX79" fmla="*/ 216476 w 324846"/>
                <a:gd name="connsiteY79" fmla="*/ 104722 h 743717"/>
                <a:gd name="connsiteX80" fmla="*/ 236821 w 324846"/>
                <a:gd name="connsiteY80" fmla="*/ 124153 h 743717"/>
                <a:gd name="connsiteX81" fmla="*/ 289171 w 324846"/>
                <a:gd name="connsiteY81" fmla="*/ 184732 h 743717"/>
                <a:gd name="connsiteX82" fmla="*/ 304715 w 324846"/>
                <a:gd name="connsiteY82" fmla="*/ 224051 h 743717"/>
                <a:gd name="connsiteX83" fmla="*/ 225848 w 324846"/>
                <a:gd name="connsiteY83" fmla="*/ 282344 h 743717"/>
                <a:gd name="connsiteX84" fmla="*/ 216704 w 324846"/>
                <a:gd name="connsiteY84" fmla="*/ 299717 h 74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4846" h="743717">
                  <a:moveTo>
                    <a:pt x="244365" y="294002"/>
                  </a:moveTo>
                  <a:cubicBezTo>
                    <a:pt x="272026" y="272057"/>
                    <a:pt x="303572" y="253083"/>
                    <a:pt x="323232" y="224737"/>
                  </a:cubicBezTo>
                  <a:cubicBezTo>
                    <a:pt x="329633" y="215364"/>
                    <a:pt x="315460" y="197762"/>
                    <a:pt x="307687" y="187703"/>
                  </a:cubicBezTo>
                  <a:cubicBezTo>
                    <a:pt x="286427" y="160271"/>
                    <a:pt x="265625" y="132382"/>
                    <a:pt x="240707" y="108151"/>
                  </a:cubicBezTo>
                  <a:cubicBezTo>
                    <a:pt x="234078" y="101521"/>
                    <a:pt x="227449" y="93292"/>
                    <a:pt x="219219" y="90548"/>
                  </a:cubicBezTo>
                  <a:cubicBezTo>
                    <a:pt x="205960" y="85976"/>
                    <a:pt x="204360" y="76832"/>
                    <a:pt x="200245" y="65402"/>
                  </a:cubicBezTo>
                  <a:cubicBezTo>
                    <a:pt x="191330" y="41171"/>
                    <a:pt x="180357" y="17168"/>
                    <a:pt x="152696" y="7109"/>
                  </a:cubicBezTo>
                  <a:cubicBezTo>
                    <a:pt x="117263" y="-5692"/>
                    <a:pt x="82973" y="-434"/>
                    <a:pt x="52570" y="16711"/>
                  </a:cubicBezTo>
                  <a:cubicBezTo>
                    <a:pt x="21023" y="34541"/>
                    <a:pt x="6850" y="67917"/>
                    <a:pt x="6392" y="104264"/>
                  </a:cubicBezTo>
                  <a:cubicBezTo>
                    <a:pt x="5707" y="147013"/>
                    <a:pt x="29481" y="181303"/>
                    <a:pt x="70400" y="197305"/>
                  </a:cubicBezTo>
                  <a:cubicBezTo>
                    <a:pt x="74515" y="198905"/>
                    <a:pt x="79544" y="200734"/>
                    <a:pt x="86860" y="201648"/>
                  </a:cubicBezTo>
                  <a:cubicBezTo>
                    <a:pt x="86174" y="203020"/>
                    <a:pt x="71772" y="211021"/>
                    <a:pt x="68343" y="213535"/>
                  </a:cubicBezTo>
                  <a:cubicBezTo>
                    <a:pt x="42968" y="232966"/>
                    <a:pt x="24452" y="260170"/>
                    <a:pt x="16451" y="291945"/>
                  </a:cubicBezTo>
                  <a:cubicBezTo>
                    <a:pt x="4792" y="338579"/>
                    <a:pt x="-2294" y="385442"/>
                    <a:pt x="677" y="433448"/>
                  </a:cubicBezTo>
                  <a:cubicBezTo>
                    <a:pt x="1363" y="445107"/>
                    <a:pt x="5021" y="456080"/>
                    <a:pt x="7993" y="467281"/>
                  </a:cubicBezTo>
                  <a:cubicBezTo>
                    <a:pt x="12336" y="482597"/>
                    <a:pt x="20108" y="493570"/>
                    <a:pt x="36796" y="495399"/>
                  </a:cubicBezTo>
                  <a:cubicBezTo>
                    <a:pt x="45483" y="496313"/>
                    <a:pt x="47540" y="501114"/>
                    <a:pt x="46855" y="508658"/>
                  </a:cubicBezTo>
                  <a:cubicBezTo>
                    <a:pt x="45026" y="527403"/>
                    <a:pt x="44797" y="546377"/>
                    <a:pt x="40911" y="564665"/>
                  </a:cubicBezTo>
                  <a:cubicBezTo>
                    <a:pt x="31310" y="609470"/>
                    <a:pt x="30624" y="655190"/>
                    <a:pt x="25138" y="700225"/>
                  </a:cubicBezTo>
                  <a:cubicBezTo>
                    <a:pt x="21937" y="727885"/>
                    <a:pt x="33596" y="739772"/>
                    <a:pt x="61714" y="742744"/>
                  </a:cubicBezTo>
                  <a:cubicBezTo>
                    <a:pt x="95775" y="746173"/>
                    <a:pt x="101947" y="741830"/>
                    <a:pt x="109491" y="708683"/>
                  </a:cubicBezTo>
                  <a:cubicBezTo>
                    <a:pt x="121150" y="657934"/>
                    <a:pt x="124121" y="606270"/>
                    <a:pt x="131894" y="554835"/>
                  </a:cubicBezTo>
                  <a:cubicBezTo>
                    <a:pt x="134637" y="536090"/>
                    <a:pt x="141724" y="516887"/>
                    <a:pt x="151096" y="499514"/>
                  </a:cubicBezTo>
                  <a:cubicBezTo>
                    <a:pt x="159783" y="518030"/>
                    <a:pt x="162755" y="660677"/>
                    <a:pt x="169384" y="713026"/>
                  </a:cubicBezTo>
                  <a:cubicBezTo>
                    <a:pt x="171899" y="732914"/>
                    <a:pt x="182643" y="742516"/>
                    <a:pt x="202531" y="743201"/>
                  </a:cubicBezTo>
                  <a:cubicBezTo>
                    <a:pt x="214876" y="743659"/>
                    <a:pt x="226991" y="742058"/>
                    <a:pt x="239107" y="740001"/>
                  </a:cubicBezTo>
                  <a:cubicBezTo>
                    <a:pt x="247794" y="738629"/>
                    <a:pt x="250994" y="734743"/>
                    <a:pt x="251452" y="725828"/>
                  </a:cubicBezTo>
                  <a:cubicBezTo>
                    <a:pt x="252595" y="706168"/>
                    <a:pt x="250080" y="686966"/>
                    <a:pt x="248937" y="667535"/>
                  </a:cubicBezTo>
                  <a:cubicBezTo>
                    <a:pt x="246422" y="627073"/>
                    <a:pt x="245965" y="586610"/>
                    <a:pt x="242308" y="546377"/>
                  </a:cubicBezTo>
                  <a:cubicBezTo>
                    <a:pt x="235678" y="471396"/>
                    <a:pt x="233849" y="396187"/>
                    <a:pt x="234307" y="320977"/>
                  </a:cubicBezTo>
                  <a:cubicBezTo>
                    <a:pt x="233849" y="311376"/>
                    <a:pt x="236364" y="300403"/>
                    <a:pt x="244365" y="294002"/>
                  </a:cubicBezTo>
                  <a:close/>
                  <a:moveTo>
                    <a:pt x="31310" y="143812"/>
                  </a:moveTo>
                  <a:cubicBezTo>
                    <a:pt x="25138" y="131468"/>
                    <a:pt x="19651" y="118895"/>
                    <a:pt x="21480" y="106550"/>
                  </a:cubicBezTo>
                  <a:cubicBezTo>
                    <a:pt x="22394" y="54430"/>
                    <a:pt x="51198" y="20140"/>
                    <a:pt x="101033" y="16253"/>
                  </a:cubicBezTo>
                  <a:cubicBezTo>
                    <a:pt x="163212" y="11681"/>
                    <a:pt x="179671" y="46429"/>
                    <a:pt x="188587" y="71803"/>
                  </a:cubicBezTo>
                  <a:cubicBezTo>
                    <a:pt x="191330" y="79576"/>
                    <a:pt x="188815" y="86205"/>
                    <a:pt x="180814" y="92149"/>
                  </a:cubicBezTo>
                  <a:cubicBezTo>
                    <a:pt x="165727" y="103121"/>
                    <a:pt x="164126" y="113637"/>
                    <a:pt x="174413" y="128725"/>
                  </a:cubicBezTo>
                  <a:cubicBezTo>
                    <a:pt x="179671" y="136497"/>
                    <a:pt x="179214" y="141069"/>
                    <a:pt x="175099" y="149527"/>
                  </a:cubicBezTo>
                  <a:cubicBezTo>
                    <a:pt x="161383" y="177645"/>
                    <a:pt x="134180" y="191590"/>
                    <a:pt x="104233" y="189532"/>
                  </a:cubicBezTo>
                  <a:cubicBezTo>
                    <a:pt x="71543" y="187246"/>
                    <a:pt x="47312" y="176273"/>
                    <a:pt x="31310" y="143812"/>
                  </a:cubicBezTo>
                  <a:close/>
                  <a:moveTo>
                    <a:pt x="189958" y="151813"/>
                  </a:moveTo>
                  <a:cubicBezTo>
                    <a:pt x="200702" y="161414"/>
                    <a:pt x="215790" y="179702"/>
                    <a:pt x="230878" y="193876"/>
                  </a:cubicBezTo>
                  <a:cubicBezTo>
                    <a:pt x="211904" y="188161"/>
                    <a:pt x="188815" y="184960"/>
                    <a:pt x="175556" y="180617"/>
                  </a:cubicBezTo>
                  <a:cubicBezTo>
                    <a:pt x="180814" y="170787"/>
                    <a:pt x="185158" y="161872"/>
                    <a:pt x="189958" y="151813"/>
                  </a:cubicBezTo>
                  <a:close/>
                  <a:moveTo>
                    <a:pt x="216704" y="299717"/>
                  </a:moveTo>
                  <a:cubicBezTo>
                    <a:pt x="223105" y="357325"/>
                    <a:pt x="217162" y="415160"/>
                    <a:pt x="221734" y="472996"/>
                  </a:cubicBezTo>
                  <a:cubicBezTo>
                    <a:pt x="227220" y="544319"/>
                    <a:pt x="230192" y="615643"/>
                    <a:pt x="234078" y="687194"/>
                  </a:cubicBezTo>
                  <a:cubicBezTo>
                    <a:pt x="234535" y="696567"/>
                    <a:pt x="234078" y="705940"/>
                    <a:pt x="233849" y="715312"/>
                  </a:cubicBezTo>
                  <a:cubicBezTo>
                    <a:pt x="233621" y="723085"/>
                    <a:pt x="229277" y="727199"/>
                    <a:pt x="221734" y="727885"/>
                  </a:cubicBezTo>
                  <a:cubicBezTo>
                    <a:pt x="192701" y="730628"/>
                    <a:pt x="187215" y="725599"/>
                    <a:pt x="183786" y="702053"/>
                  </a:cubicBezTo>
                  <a:cubicBezTo>
                    <a:pt x="178071" y="662048"/>
                    <a:pt x="173499" y="532204"/>
                    <a:pt x="170756" y="507743"/>
                  </a:cubicBezTo>
                  <a:cubicBezTo>
                    <a:pt x="169841" y="498828"/>
                    <a:pt x="168013" y="490598"/>
                    <a:pt x="162526" y="483512"/>
                  </a:cubicBezTo>
                  <a:cubicBezTo>
                    <a:pt x="154754" y="473682"/>
                    <a:pt x="144924" y="474368"/>
                    <a:pt x="137609" y="484655"/>
                  </a:cubicBezTo>
                  <a:cubicBezTo>
                    <a:pt x="134637" y="488998"/>
                    <a:pt x="133951" y="494027"/>
                    <a:pt x="132351" y="498828"/>
                  </a:cubicBezTo>
                  <a:cubicBezTo>
                    <a:pt x="118178" y="540205"/>
                    <a:pt x="98975" y="681937"/>
                    <a:pt x="93946" y="709597"/>
                  </a:cubicBezTo>
                  <a:cubicBezTo>
                    <a:pt x="90746" y="726971"/>
                    <a:pt x="86402" y="729943"/>
                    <a:pt x="69029" y="728342"/>
                  </a:cubicBezTo>
                  <a:cubicBezTo>
                    <a:pt x="50055" y="726514"/>
                    <a:pt x="41825" y="719884"/>
                    <a:pt x="42511" y="704111"/>
                  </a:cubicBezTo>
                  <a:cubicBezTo>
                    <a:pt x="44340" y="658619"/>
                    <a:pt x="47540" y="613128"/>
                    <a:pt x="55084" y="568322"/>
                  </a:cubicBezTo>
                  <a:cubicBezTo>
                    <a:pt x="58513" y="547520"/>
                    <a:pt x="62628" y="493113"/>
                    <a:pt x="65143" y="486712"/>
                  </a:cubicBezTo>
                  <a:cubicBezTo>
                    <a:pt x="71543" y="470939"/>
                    <a:pt x="71543" y="454251"/>
                    <a:pt x="71315" y="437563"/>
                  </a:cubicBezTo>
                  <a:cubicBezTo>
                    <a:pt x="71086" y="413103"/>
                    <a:pt x="70629" y="388414"/>
                    <a:pt x="73829" y="363954"/>
                  </a:cubicBezTo>
                  <a:cubicBezTo>
                    <a:pt x="76115" y="345895"/>
                    <a:pt x="78173" y="328064"/>
                    <a:pt x="88460" y="312290"/>
                  </a:cubicBezTo>
                  <a:cubicBezTo>
                    <a:pt x="91432" y="307718"/>
                    <a:pt x="93260" y="302689"/>
                    <a:pt x="87774" y="299032"/>
                  </a:cubicBezTo>
                  <a:cubicBezTo>
                    <a:pt x="82516" y="295374"/>
                    <a:pt x="78173" y="299032"/>
                    <a:pt x="74515" y="302689"/>
                  </a:cubicBezTo>
                  <a:cubicBezTo>
                    <a:pt x="68114" y="309090"/>
                    <a:pt x="66286" y="317777"/>
                    <a:pt x="64228" y="326235"/>
                  </a:cubicBezTo>
                  <a:cubicBezTo>
                    <a:pt x="56913" y="355953"/>
                    <a:pt x="55313" y="386128"/>
                    <a:pt x="55999" y="416532"/>
                  </a:cubicBezTo>
                  <a:cubicBezTo>
                    <a:pt x="56227" y="428876"/>
                    <a:pt x="56227" y="440992"/>
                    <a:pt x="55999" y="453337"/>
                  </a:cubicBezTo>
                  <a:cubicBezTo>
                    <a:pt x="55999" y="457680"/>
                    <a:pt x="55999" y="462252"/>
                    <a:pt x="54627" y="466138"/>
                  </a:cubicBezTo>
                  <a:cubicBezTo>
                    <a:pt x="52112" y="472996"/>
                    <a:pt x="48226" y="480083"/>
                    <a:pt x="40225" y="480540"/>
                  </a:cubicBezTo>
                  <a:cubicBezTo>
                    <a:pt x="32224" y="480997"/>
                    <a:pt x="26738" y="475739"/>
                    <a:pt x="23537" y="468653"/>
                  </a:cubicBezTo>
                  <a:cubicBezTo>
                    <a:pt x="17822" y="455851"/>
                    <a:pt x="15536" y="442135"/>
                    <a:pt x="15079" y="428648"/>
                  </a:cubicBezTo>
                  <a:cubicBezTo>
                    <a:pt x="13022" y="374012"/>
                    <a:pt x="21023" y="320291"/>
                    <a:pt x="41825" y="269542"/>
                  </a:cubicBezTo>
                  <a:cubicBezTo>
                    <a:pt x="50741" y="247825"/>
                    <a:pt x="70172" y="228394"/>
                    <a:pt x="88917" y="214678"/>
                  </a:cubicBezTo>
                  <a:cubicBezTo>
                    <a:pt x="100576" y="206220"/>
                    <a:pt x="158640" y="193418"/>
                    <a:pt x="174413" y="194790"/>
                  </a:cubicBezTo>
                  <a:cubicBezTo>
                    <a:pt x="195445" y="196847"/>
                    <a:pt x="215561" y="201648"/>
                    <a:pt x="235907" y="207134"/>
                  </a:cubicBezTo>
                  <a:cubicBezTo>
                    <a:pt x="240479" y="208506"/>
                    <a:pt x="245508" y="212849"/>
                    <a:pt x="249166" y="206449"/>
                  </a:cubicBezTo>
                  <a:cubicBezTo>
                    <a:pt x="252137" y="200962"/>
                    <a:pt x="247794" y="197076"/>
                    <a:pt x="244594" y="193190"/>
                  </a:cubicBezTo>
                  <a:cubicBezTo>
                    <a:pt x="227449" y="171701"/>
                    <a:pt x="210761" y="149984"/>
                    <a:pt x="193616" y="128496"/>
                  </a:cubicBezTo>
                  <a:cubicBezTo>
                    <a:pt x="188129" y="121638"/>
                    <a:pt x="181043" y="115009"/>
                    <a:pt x="188587" y="106093"/>
                  </a:cubicBezTo>
                  <a:cubicBezTo>
                    <a:pt x="194302" y="99464"/>
                    <a:pt x="208932" y="98549"/>
                    <a:pt x="216476" y="104722"/>
                  </a:cubicBezTo>
                  <a:cubicBezTo>
                    <a:pt x="223791" y="110437"/>
                    <a:pt x="230420" y="117295"/>
                    <a:pt x="236821" y="124153"/>
                  </a:cubicBezTo>
                  <a:cubicBezTo>
                    <a:pt x="254881" y="143812"/>
                    <a:pt x="273169" y="163243"/>
                    <a:pt x="289171" y="184732"/>
                  </a:cubicBezTo>
                  <a:cubicBezTo>
                    <a:pt x="297857" y="196390"/>
                    <a:pt x="313859" y="210792"/>
                    <a:pt x="304715" y="224051"/>
                  </a:cubicBezTo>
                  <a:cubicBezTo>
                    <a:pt x="292371" y="241882"/>
                    <a:pt x="238650" y="282572"/>
                    <a:pt x="225848" y="282344"/>
                  </a:cubicBezTo>
                  <a:cubicBezTo>
                    <a:pt x="219219" y="282801"/>
                    <a:pt x="216019" y="293545"/>
                    <a:pt x="216704" y="299717"/>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7ACF9E2-B6C2-5044-ADA7-588A9D4A0643}"/>
                </a:ext>
              </a:extLst>
            </p:cNvPr>
            <p:cNvSpPr/>
            <p:nvPr/>
          </p:nvSpPr>
          <p:spPr>
            <a:xfrm>
              <a:off x="2946334" y="4308747"/>
              <a:ext cx="536495" cy="692283"/>
            </a:xfrm>
            <a:custGeom>
              <a:avLst/>
              <a:gdLst>
                <a:gd name="connsiteX0" fmla="*/ 532552 w 536495"/>
                <a:gd name="connsiteY0" fmla="*/ 201073 h 692283"/>
                <a:gd name="connsiteX1" fmla="*/ 417109 w 536495"/>
                <a:gd name="connsiteY1" fmla="*/ 30994 h 692283"/>
                <a:gd name="connsiteX2" fmla="*/ 233772 w 536495"/>
                <a:gd name="connsiteY2" fmla="*/ 4705 h 692283"/>
                <a:gd name="connsiteX3" fmla="*/ 204054 w 536495"/>
                <a:gd name="connsiteY3" fmla="*/ 10878 h 692283"/>
                <a:gd name="connsiteX4" fmla="*/ 95469 w 536495"/>
                <a:gd name="connsiteY4" fmla="*/ 66427 h 692283"/>
                <a:gd name="connsiteX5" fmla="*/ 25974 w 536495"/>
                <a:gd name="connsiteY5" fmla="*/ 164725 h 692283"/>
                <a:gd name="connsiteX6" fmla="*/ 1971 w 536495"/>
                <a:gd name="connsiteY6" fmla="*/ 229648 h 692283"/>
                <a:gd name="connsiteX7" fmla="*/ 45863 w 536495"/>
                <a:gd name="connsiteY7" fmla="*/ 321088 h 692283"/>
                <a:gd name="connsiteX8" fmla="*/ 127016 w 536495"/>
                <a:gd name="connsiteY8" fmla="*/ 342576 h 692283"/>
                <a:gd name="connsiteX9" fmla="*/ 178679 w 536495"/>
                <a:gd name="connsiteY9" fmla="*/ 338233 h 692283"/>
                <a:gd name="connsiteX10" fmla="*/ 216855 w 536495"/>
                <a:gd name="connsiteY10" fmla="*/ 283140 h 692283"/>
                <a:gd name="connsiteX11" fmla="*/ 215484 w 536495"/>
                <a:gd name="connsiteY11" fmla="*/ 261423 h 692283"/>
                <a:gd name="connsiteX12" fmla="*/ 263718 w 536495"/>
                <a:gd name="connsiteY12" fmla="*/ 195586 h 692283"/>
                <a:gd name="connsiteX13" fmla="*/ 334356 w 536495"/>
                <a:gd name="connsiteY13" fmla="*/ 221190 h 692283"/>
                <a:gd name="connsiteX14" fmla="*/ 338928 w 536495"/>
                <a:gd name="connsiteY14" fmla="*/ 283826 h 692283"/>
                <a:gd name="connsiteX15" fmla="*/ 309438 w 536495"/>
                <a:gd name="connsiteY15" fmla="*/ 331603 h 692283"/>
                <a:gd name="connsiteX16" fmla="*/ 209997 w 536495"/>
                <a:gd name="connsiteY16" fmla="*/ 431502 h 692283"/>
                <a:gd name="connsiteX17" fmla="*/ 159934 w 536495"/>
                <a:gd name="connsiteY17" fmla="*/ 508540 h 692283"/>
                <a:gd name="connsiteX18" fmla="*/ 138903 w 536495"/>
                <a:gd name="connsiteY18" fmla="*/ 634498 h 692283"/>
                <a:gd name="connsiteX19" fmla="*/ 164506 w 536495"/>
                <a:gd name="connsiteY19" fmla="*/ 672446 h 692283"/>
                <a:gd name="connsiteX20" fmla="*/ 365217 w 536495"/>
                <a:gd name="connsiteY20" fmla="*/ 674275 h 692283"/>
                <a:gd name="connsiteX21" fmla="*/ 389677 w 536495"/>
                <a:gd name="connsiteY21" fmla="*/ 644328 h 692283"/>
                <a:gd name="connsiteX22" fmla="*/ 386019 w 536495"/>
                <a:gd name="connsiteY22" fmla="*/ 592893 h 692283"/>
                <a:gd name="connsiteX23" fmla="*/ 408879 w 536495"/>
                <a:gd name="connsiteY23" fmla="*/ 522027 h 692283"/>
                <a:gd name="connsiteX24" fmla="*/ 465801 w 536495"/>
                <a:gd name="connsiteY24" fmla="*/ 459848 h 692283"/>
                <a:gd name="connsiteX25" fmla="*/ 525237 w 536495"/>
                <a:gd name="connsiteY25" fmla="*/ 345091 h 692283"/>
                <a:gd name="connsiteX26" fmla="*/ 532552 w 536495"/>
                <a:gd name="connsiteY26" fmla="*/ 201073 h 692283"/>
                <a:gd name="connsiteX27" fmla="*/ 519065 w 536495"/>
                <a:gd name="connsiteY27" fmla="*/ 279940 h 692283"/>
                <a:gd name="connsiteX28" fmla="*/ 518379 w 536495"/>
                <a:gd name="connsiteY28" fmla="*/ 288169 h 692283"/>
                <a:gd name="connsiteX29" fmla="*/ 516321 w 536495"/>
                <a:gd name="connsiteY29" fmla="*/ 304629 h 692283"/>
                <a:gd name="connsiteX30" fmla="*/ 514950 w 536495"/>
                <a:gd name="connsiteY30" fmla="*/ 312858 h 692283"/>
                <a:gd name="connsiteX31" fmla="*/ 510149 w 536495"/>
                <a:gd name="connsiteY31" fmla="*/ 337318 h 692283"/>
                <a:gd name="connsiteX32" fmla="*/ 506034 w 536495"/>
                <a:gd name="connsiteY32" fmla="*/ 353549 h 692283"/>
                <a:gd name="connsiteX33" fmla="*/ 498948 w 536495"/>
                <a:gd name="connsiteY33" fmla="*/ 374809 h 692283"/>
                <a:gd name="connsiteX34" fmla="*/ 493004 w 536495"/>
                <a:gd name="connsiteY34" fmla="*/ 388525 h 692283"/>
                <a:gd name="connsiteX35" fmla="*/ 474945 w 536495"/>
                <a:gd name="connsiteY35" fmla="*/ 420986 h 692283"/>
                <a:gd name="connsiteX36" fmla="*/ 453228 w 536495"/>
                <a:gd name="connsiteY36" fmla="*/ 451390 h 692283"/>
                <a:gd name="connsiteX37" fmla="*/ 448656 w 536495"/>
                <a:gd name="connsiteY37" fmla="*/ 457333 h 692283"/>
                <a:gd name="connsiteX38" fmla="*/ 442712 w 536495"/>
                <a:gd name="connsiteY38" fmla="*/ 464649 h 692283"/>
                <a:gd name="connsiteX39" fmla="*/ 396764 w 536495"/>
                <a:gd name="connsiteY39" fmla="*/ 512426 h 692283"/>
                <a:gd name="connsiteX40" fmla="*/ 387391 w 536495"/>
                <a:gd name="connsiteY40" fmla="*/ 522027 h 692283"/>
                <a:gd name="connsiteX41" fmla="*/ 386705 w 536495"/>
                <a:gd name="connsiteY41" fmla="*/ 522713 h 692283"/>
                <a:gd name="connsiteX42" fmla="*/ 376190 w 536495"/>
                <a:gd name="connsiteY42" fmla="*/ 538715 h 692283"/>
                <a:gd name="connsiteX43" fmla="*/ 374132 w 536495"/>
                <a:gd name="connsiteY43" fmla="*/ 543287 h 692283"/>
                <a:gd name="connsiteX44" fmla="*/ 372532 w 536495"/>
                <a:gd name="connsiteY44" fmla="*/ 547859 h 692283"/>
                <a:gd name="connsiteX45" fmla="*/ 371389 w 536495"/>
                <a:gd name="connsiteY45" fmla="*/ 551517 h 692283"/>
                <a:gd name="connsiteX46" fmla="*/ 370017 w 536495"/>
                <a:gd name="connsiteY46" fmla="*/ 557232 h 692283"/>
                <a:gd name="connsiteX47" fmla="*/ 369103 w 536495"/>
                <a:gd name="connsiteY47" fmla="*/ 587178 h 692283"/>
                <a:gd name="connsiteX48" fmla="*/ 371618 w 536495"/>
                <a:gd name="connsiteY48" fmla="*/ 603180 h 692283"/>
                <a:gd name="connsiteX49" fmla="*/ 372303 w 536495"/>
                <a:gd name="connsiteY49" fmla="*/ 606838 h 692283"/>
                <a:gd name="connsiteX50" fmla="*/ 374132 w 536495"/>
                <a:gd name="connsiteY50" fmla="*/ 625812 h 692283"/>
                <a:gd name="connsiteX51" fmla="*/ 374361 w 536495"/>
                <a:gd name="connsiteY51" fmla="*/ 633127 h 692283"/>
                <a:gd name="connsiteX52" fmla="*/ 371160 w 536495"/>
                <a:gd name="connsiteY52" fmla="*/ 648672 h 692283"/>
                <a:gd name="connsiteX53" fmla="*/ 355387 w 536495"/>
                <a:gd name="connsiteY53" fmla="*/ 661245 h 692283"/>
                <a:gd name="connsiteX54" fmla="*/ 350358 w 536495"/>
                <a:gd name="connsiteY54" fmla="*/ 663302 h 692283"/>
                <a:gd name="connsiteX55" fmla="*/ 308067 w 536495"/>
                <a:gd name="connsiteY55" fmla="*/ 674503 h 692283"/>
                <a:gd name="connsiteX56" fmla="*/ 285435 w 536495"/>
                <a:gd name="connsiteY56" fmla="*/ 676332 h 692283"/>
                <a:gd name="connsiteX57" fmla="*/ 267605 w 536495"/>
                <a:gd name="connsiteY57" fmla="*/ 675875 h 692283"/>
                <a:gd name="connsiteX58" fmla="*/ 256632 w 536495"/>
                <a:gd name="connsiteY58" fmla="*/ 676332 h 692283"/>
                <a:gd name="connsiteX59" fmla="*/ 245430 w 536495"/>
                <a:gd name="connsiteY59" fmla="*/ 675875 h 692283"/>
                <a:gd name="connsiteX60" fmla="*/ 234229 w 536495"/>
                <a:gd name="connsiteY60" fmla="*/ 674503 h 692283"/>
                <a:gd name="connsiteX61" fmla="*/ 223028 w 536495"/>
                <a:gd name="connsiteY61" fmla="*/ 672446 h 692283"/>
                <a:gd name="connsiteX62" fmla="*/ 177308 w 536495"/>
                <a:gd name="connsiteY62" fmla="*/ 660787 h 692283"/>
                <a:gd name="connsiteX63" fmla="*/ 174793 w 536495"/>
                <a:gd name="connsiteY63" fmla="*/ 660102 h 692283"/>
                <a:gd name="connsiteX64" fmla="*/ 173879 w 536495"/>
                <a:gd name="connsiteY64" fmla="*/ 659873 h 692283"/>
                <a:gd name="connsiteX65" fmla="*/ 172507 w 536495"/>
                <a:gd name="connsiteY65" fmla="*/ 659416 h 692283"/>
                <a:gd name="connsiteX66" fmla="*/ 170450 w 536495"/>
                <a:gd name="connsiteY66" fmla="*/ 658730 h 692283"/>
                <a:gd name="connsiteX67" fmla="*/ 169992 w 536495"/>
                <a:gd name="connsiteY67" fmla="*/ 658501 h 692283"/>
                <a:gd name="connsiteX68" fmla="*/ 168621 w 536495"/>
                <a:gd name="connsiteY68" fmla="*/ 658044 h 692283"/>
                <a:gd name="connsiteX69" fmla="*/ 168392 w 536495"/>
                <a:gd name="connsiteY69" fmla="*/ 658044 h 692283"/>
                <a:gd name="connsiteX70" fmla="*/ 158105 w 536495"/>
                <a:gd name="connsiteY70" fmla="*/ 636784 h 692283"/>
                <a:gd name="connsiteX71" fmla="*/ 188966 w 536495"/>
                <a:gd name="connsiteY71" fmla="*/ 482708 h 692283"/>
                <a:gd name="connsiteX72" fmla="*/ 216627 w 536495"/>
                <a:gd name="connsiteY72" fmla="*/ 446818 h 692283"/>
                <a:gd name="connsiteX73" fmla="*/ 318354 w 536495"/>
                <a:gd name="connsiteY73" fmla="*/ 343262 h 692283"/>
                <a:gd name="connsiteX74" fmla="*/ 354701 w 536495"/>
                <a:gd name="connsiteY74" fmla="*/ 279940 h 692283"/>
                <a:gd name="connsiteX75" fmla="*/ 336642 w 536495"/>
                <a:gd name="connsiteY75" fmla="*/ 199473 h 692283"/>
                <a:gd name="connsiteX76" fmla="*/ 265090 w 536495"/>
                <a:gd name="connsiteY76" fmla="*/ 179356 h 692283"/>
                <a:gd name="connsiteX77" fmla="*/ 253431 w 536495"/>
                <a:gd name="connsiteY77" fmla="*/ 182556 h 692283"/>
                <a:gd name="connsiteX78" fmla="*/ 251603 w 536495"/>
                <a:gd name="connsiteY78" fmla="*/ 183242 h 692283"/>
                <a:gd name="connsiteX79" fmla="*/ 248402 w 536495"/>
                <a:gd name="connsiteY79" fmla="*/ 184385 h 692283"/>
                <a:gd name="connsiteX80" fmla="*/ 246116 w 536495"/>
                <a:gd name="connsiteY80" fmla="*/ 185299 h 692283"/>
                <a:gd name="connsiteX81" fmla="*/ 243373 w 536495"/>
                <a:gd name="connsiteY81" fmla="*/ 186442 h 692283"/>
                <a:gd name="connsiteX82" fmla="*/ 241316 w 536495"/>
                <a:gd name="connsiteY82" fmla="*/ 187585 h 692283"/>
                <a:gd name="connsiteX83" fmla="*/ 239030 w 536495"/>
                <a:gd name="connsiteY83" fmla="*/ 188728 h 692283"/>
                <a:gd name="connsiteX84" fmla="*/ 236972 w 536495"/>
                <a:gd name="connsiteY84" fmla="*/ 189871 h 692283"/>
                <a:gd name="connsiteX85" fmla="*/ 234915 w 536495"/>
                <a:gd name="connsiteY85" fmla="*/ 191014 h 692283"/>
                <a:gd name="connsiteX86" fmla="*/ 232857 w 536495"/>
                <a:gd name="connsiteY86" fmla="*/ 192157 h 692283"/>
                <a:gd name="connsiteX87" fmla="*/ 230800 w 536495"/>
                <a:gd name="connsiteY87" fmla="*/ 193529 h 692283"/>
                <a:gd name="connsiteX88" fmla="*/ 228971 w 536495"/>
                <a:gd name="connsiteY88" fmla="*/ 194901 h 692283"/>
                <a:gd name="connsiteX89" fmla="*/ 227142 w 536495"/>
                <a:gd name="connsiteY89" fmla="*/ 196272 h 692283"/>
                <a:gd name="connsiteX90" fmla="*/ 225542 w 536495"/>
                <a:gd name="connsiteY90" fmla="*/ 197644 h 692283"/>
                <a:gd name="connsiteX91" fmla="*/ 223942 w 536495"/>
                <a:gd name="connsiteY91" fmla="*/ 199015 h 692283"/>
                <a:gd name="connsiteX92" fmla="*/ 222342 w 536495"/>
                <a:gd name="connsiteY92" fmla="*/ 200387 h 692283"/>
                <a:gd name="connsiteX93" fmla="*/ 220742 w 536495"/>
                <a:gd name="connsiteY93" fmla="*/ 201759 h 692283"/>
                <a:gd name="connsiteX94" fmla="*/ 219370 w 536495"/>
                <a:gd name="connsiteY94" fmla="*/ 203130 h 692283"/>
                <a:gd name="connsiteX95" fmla="*/ 217998 w 536495"/>
                <a:gd name="connsiteY95" fmla="*/ 204730 h 692283"/>
                <a:gd name="connsiteX96" fmla="*/ 216627 w 536495"/>
                <a:gd name="connsiteY96" fmla="*/ 206331 h 692283"/>
                <a:gd name="connsiteX97" fmla="*/ 215255 w 536495"/>
                <a:gd name="connsiteY97" fmla="*/ 207931 h 692283"/>
                <a:gd name="connsiteX98" fmla="*/ 214112 w 536495"/>
                <a:gd name="connsiteY98" fmla="*/ 209531 h 692283"/>
                <a:gd name="connsiteX99" fmla="*/ 212969 w 536495"/>
                <a:gd name="connsiteY99" fmla="*/ 211131 h 692283"/>
                <a:gd name="connsiteX100" fmla="*/ 211826 w 536495"/>
                <a:gd name="connsiteY100" fmla="*/ 212731 h 692283"/>
                <a:gd name="connsiteX101" fmla="*/ 210683 w 536495"/>
                <a:gd name="connsiteY101" fmla="*/ 214332 h 692283"/>
                <a:gd name="connsiteX102" fmla="*/ 209769 w 536495"/>
                <a:gd name="connsiteY102" fmla="*/ 215932 h 692283"/>
                <a:gd name="connsiteX103" fmla="*/ 208854 w 536495"/>
                <a:gd name="connsiteY103" fmla="*/ 217761 h 692283"/>
                <a:gd name="connsiteX104" fmla="*/ 207940 w 536495"/>
                <a:gd name="connsiteY104" fmla="*/ 219361 h 692283"/>
                <a:gd name="connsiteX105" fmla="*/ 207026 w 536495"/>
                <a:gd name="connsiteY105" fmla="*/ 221190 h 692283"/>
                <a:gd name="connsiteX106" fmla="*/ 206340 w 536495"/>
                <a:gd name="connsiteY106" fmla="*/ 222561 h 692283"/>
                <a:gd name="connsiteX107" fmla="*/ 205197 w 536495"/>
                <a:gd name="connsiteY107" fmla="*/ 225304 h 692283"/>
                <a:gd name="connsiteX108" fmla="*/ 204511 w 536495"/>
                <a:gd name="connsiteY108" fmla="*/ 227133 h 692283"/>
                <a:gd name="connsiteX109" fmla="*/ 203825 w 536495"/>
                <a:gd name="connsiteY109" fmla="*/ 229419 h 692283"/>
                <a:gd name="connsiteX110" fmla="*/ 203368 w 536495"/>
                <a:gd name="connsiteY110" fmla="*/ 231019 h 692283"/>
                <a:gd name="connsiteX111" fmla="*/ 202911 w 536495"/>
                <a:gd name="connsiteY111" fmla="*/ 232848 h 692283"/>
                <a:gd name="connsiteX112" fmla="*/ 202454 w 536495"/>
                <a:gd name="connsiteY112" fmla="*/ 234448 h 692283"/>
                <a:gd name="connsiteX113" fmla="*/ 201996 w 536495"/>
                <a:gd name="connsiteY113" fmla="*/ 236277 h 692283"/>
                <a:gd name="connsiteX114" fmla="*/ 201768 w 536495"/>
                <a:gd name="connsiteY114" fmla="*/ 237877 h 692283"/>
                <a:gd name="connsiteX115" fmla="*/ 201311 w 536495"/>
                <a:gd name="connsiteY115" fmla="*/ 239706 h 692283"/>
                <a:gd name="connsiteX116" fmla="*/ 201082 w 536495"/>
                <a:gd name="connsiteY116" fmla="*/ 241306 h 692283"/>
                <a:gd name="connsiteX117" fmla="*/ 200853 w 536495"/>
                <a:gd name="connsiteY117" fmla="*/ 243135 h 692283"/>
                <a:gd name="connsiteX118" fmla="*/ 200625 w 536495"/>
                <a:gd name="connsiteY118" fmla="*/ 244735 h 692283"/>
                <a:gd name="connsiteX119" fmla="*/ 200396 w 536495"/>
                <a:gd name="connsiteY119" fmla="*/ 246564 h 692283"/>
                <a:gd name="connsiteX120" fmla="*/ 200168 w 536495"/>
                <a:gd name="connsiteY120" fmla="*/ 248164 h 692283"/>
                <a:gd name="connsiteX121" fmla="*/ 199939 w 536495"/>
                <a:gd name="connsiteY121" fmla="*/ 249765 h 692283"/>
                <a:gd name="connsiteX122" fmla="*/ 199939 w 536495"/>
                <a:gd name="connsiteY122" fmla="*/ 251136 h 692283"/>
                <a:gd name="connsiteX123" fmla="*/ 199939 w 536495"/>
                <a:gd name="connsiteY123" fmla="*/ 252736 h 692283"/>
                <a:gd name="connsiteX124" fmla="*/ 199939 w 536495"/>
                <a:gd name="connsiteY124" fmla="*/ 254108 h 692283"/>
                <a:gd name="connsiteX125" fmla="*/ 199939 w 536495"/>
                <a:gd name="connsiteY125" fmla="*/ 255708 h 692283"/>
                <a:gd name="connsiteX126" fmla="*/ 199939 w 536495"/>
                <a:gd name="connsiteY126" fmla="*/ 257080 h 692283"/>
                <a:gd name="connsiteX127" fmla="*/ 199939 w 536495"/>
                <a:gd name="connsiteY127" fmla="*/ 258680 h 692283"/>
                <a:gd name="connsiteX128" fmla="*/ 199939 w 536495"/>
                <a:gd name="connsiteY128" fmla="*/ 260052 h 692283"/>
                <a:gd name="connsiteX129" fmla="*/ 199939 w 536495"/>
                <a:gd name="connsiteY129" fmla="*/ 261652 h 692283"/>
                <a:gd name="connsiteX130" fmla="*/ 199939 w 536495"/>
                <a:gd name="connsiteY130" fmla="*/ 262795 h 692283"/>
                <a:gd name="connsiteX131" fmla="*/ 200168 w 536495"/>
                <a:gd name="connsiteY131" fmla="*/ 264395 h 692283"/>
                <a:gd name="connsiteX132" fmla="*/ 200168 w 536495"/>
                <a:gd name="connsiteY132" fmla="*/ 265538 h 692283"/>
                <a:gd name="connsiteX133" fmla="*/ 200396 w 536495"/>
                <a:gd name="connsiteY133" fmla="*/ 267138 h 692283"/>
                <a:gd name="connsiteX134" fmla="*/ 200625 w 536495"/>
                <a:gd name="connsiteY134" fmla="*/ 268053 h 692283"/>
                <a:gd name="connsiteX135" fmla="*/ 200853 w 536495"/>
                <a:gd name="connsiteY135" fmla="*/ 269653 h 692283"/>
                <a:gd name="connsiteX136" fmla="*/ 201082 w 536495"/>
                <a:gd name="connsiteY136" fmla="*/ 270339 h 692283"/>
                <a:gd name="connsiteX137" fmla="*/ 201539 w 536495"/>
                <a:gd name="connsiteY137" fmla="*/ 272625 h 692283"/>
                <a:gd name="connsiteX138" fmla="*/ 202682 w 536495"/>
                <a:gd name="connsiteY138" fmla="*/ 288627 h 692283"/>
                <a:gd name="connsiteX139" fmla="*/ 201996 w 536495"/>
                <a:gd name="connsiteY139" fmla="*/ 294113 h 692283"/>
                <a:gd name="connsiteX140" fmla="*/ 199710 w 536495"/>
                <a:gd name="connsiteY140" fmla="*/ 301428 h 692283"/>
                <a:gd name="connsiteX141" fmla="*/ 198567 w 536495"/>
                <a:gd name="connsiteY141" fmla="*/ 303714 h 692283"/>
                <a:gd name="connsiteX142" fmla="*/ 196053 w 536495"/>
                <a:gd name="connsiteY142" fmla="*/ 307829 h 692283"/>
                <a:gd name="connsiteX143" fmla="*/ 194681 w 536495"/>
                <a:gd name="connsiteY143" fmla="*/ 309658 h 692283"/>
                <a:gd name="connsiteX144" fmla="*/ 191481 w 536495"/>
                <a:gd name="connsiteY144" fmla="*/ 313087 h 692283"/>
                <a:gd name="connsiteX145" fmla="*/ 154448 w 536495"/>
                <a:gd name="connsiteY145" fmla="*/ 327031 h 692283"/>
                <a:gd name="connsiteX146" fmla="*/ 136388 w 536495"/>
                <a:gd name="connsiteY146" fmla="*/ 327717 h 692283"/>
                <a:gd name="connsiteX147" fmla="*/ 124501 w 536495"/>
                <a:gd name="connsiteY147" fmla="*/ 327031 h 692283"/>
                <a:gd name="connsiteX148" fmla="*/ 107813 w 536495"/>
                <a:gd name="connsiteY148" fmla="*/ 324745 h 692283"/>
                <a:gd name="connsiteX149" fmla="*/ 105984 w 536495"/>
                <a:gd name="connsiteY149" fmla="*/ 324517 h 692283"/>
                <a:gd name="connsiteX150" fmla="*/ 84953 w 536495"/>
                <a:gd name="connsiteY150" fmla="*/ 319716 h 692283"/>
                <a:gd name="connsiteX151" fmla="*/ 82439 w 536495"/>
                <a:gd name="connsiteY151" fmla="*/ 319030 h 692283"/>
                <a:gd name="connsiteX152" fmla="*/ 66665 w 536495"/>
                <a:gd name="connsiteY152" fmla="*/ 314001 h 692283"/>
                <a:gd name="connsiteX153" fmla="*/ 60950 w 536495"/>
                <a:gd name="connsiteY153" fmla="*/ 311944 h 692283"/>
                <a:gd name="connsiteX154" fmla="*/ 58436 w 536495"/>
                <a:gd name="connsiteY154" fmla="*/ 311029 h 692283"/>
                <a:gd name="connsiteX155" fmla="*/ 57750 w 536495"/>
                <a:gd name="connsiteY155" fmla="*/ 310801 h 692283"/>
                <a:gd name="connsiteX156" fmla="*/ 56150 w 536495"/>
                <a:gd name="connsiteY156" fmla="*/ 310115 h 692283"/>
                <a:gd name="connsiteX157" fmla="*/ 55235 w 536495"/>
                <a:gd name="connsiteY157" fmla="*/ 309658 h 692283"/>
                <a:gd name="connsiteX158" fmla="*/ 53406 w 536495"/>
                <a:gd name="connsiteY158" fmla="*/ 308743 h 692283"/>
                <a:gd name="connsiteX159" fmla="*/ 52721 w 536495"/>
                <a:gd name="connsiteY159" fmla="*/ 308515 h 692283"/>
                <a:gd name="connsiteX160" fmla="*/ 50435 w 536495"/>
                <a:gd name="connsiteY160" fmla="*/ 307372 h 692283"/>
                <a:gd name="connsiteX161" fmla="*/ 49977 w 536495"/>
                <a:gd name="connsiteY161" fmla="*/ 307143 h 692283"/>
                <a:gd name="connsiteX162" fmla="*/ 48149 w 536495"/>
                <a:gd name="connsiteY162" fmla="*/ 306000 h 692283"/>
                <a:gd name="connsiteX163" fmla="*/ 47463 w 536495"/>
                <a:gd name="connsiteY163" fmla="*/ 305543 h 692283"/>
                <a:gd name="connsiteX164" fmla="*/ 45863 w 536495"/>
                <a:gd name="connsiteY164" fmla="*/ 304629 h 692283"/>
                <a:gd name="connsiteX165" fmla="*/ 45177 w 536495"/>
                <a:gd name="connsiteY165" fmla="*/ 304171 h 692283"/>
                <a:gd name="connsiteX166" fmla="*/ 43348 w 536495"/>
                <a:gd name="connsiteY166" fmla="*/ 302800 h 692283"/>
                <a:gd name="connsiteX167" fmla="*/ 42891 w 536495"/>
                <a:gd name="connsiteY167" fmla="*/ 302571 h 692283"/>
                <a:gd name="connsiteX168" fmla="*/ 40833 w 536495"/>
                <a:gd name="connsiteY168" fmla="*/ 300971 h 692283"/>
                <a:gd name="connsiteX169" fmla="*/ 40148 w 536495"/>
                <a:gd name="connsiteY169" fmla="*/ 300514 h 692283"/>
                <a:gd name="connsiteX170" fmla="*/ 38776 w 536495"/>
                <a:gd name="connsiteY170" fmla="*/ 299371 h 692283"/>
                <a:gd name="connsiteX171" fmla="*/ 38090 w 536495"/>
                <a:gd name="connsiteY171" fmla="*/ 298685 h 692283"/>
                <a:gd name="connsiteX172" fmla="*/ 36719 w 536495"/>
                <a:gd name="connsiteY172" fmla="*/ 297542 h 692283"/>
                <a:gd name="connsiteX173" fmla="*/ 36033 w 536495"/>
                <a:gd name="connsiteY173" fmla="*/ 296856 h 692283"/>
                <a:gd name="connsiteX174" fmla="*/ 34204 w 536495"/>
                <a:gd name="connsiteY174" fmla="*/ 295027 h 692283"/>
                <a:gd name="connsiteX175" fmla="*/ 33747 w 536495"/>
                <a:gd name="connsiteY175" fmla="*/ 294570 h 692283"/>
                <a:gd name="connsiteX176" fmla="*/ 32375 w 536495"/>
                <a:gd name="connsiteY176" fmla="*/ 292970 h 692283"/>
                <a:gd name="connsiteX177" fmla="*/ 31689 w 536495"/>
                <a:gd name="connsiteY177" fmla="*/ 292056 h 692283"/>
                <a:gd name="connsiteX178" fmla="*/ 30546 w 536495"/>
                <a:gd name="connsiteY178" fmla="*/ 290684 h 692283"/>
                <a:gd name="connsiteX179" fmla="*/ 29861 w 536495"/>
                <a:gd name="connsiteY179" fmla="*/ 289770 h 692283"/>
                <a:gd name="connsiteX180" fmla="*/ 28718 w 536495"/>
                <a:gd name="connsiteY180" fmla="*/ 288398 h 692283"/>
                <a:gd name="connsiteX181" fmla="*/ 28032 w 536495"/>
                <a:gd name="connsiteY181" fmla="*/ 287712 h 692283"/>
                <a:gd name="connsiteX182" fmla="*/ 26432 w 536495"/>
                <a:gd name="connsiteY182" fmla="*/ 285655 h 692283"/>
                <a:gd name="connsiteX183" fmla="*/ 25746 w 536495"/>
                <a:gd name="connsiteY183" fmla="*/ 284740 h 692283"/>
                <a:gd name="connsiteX184" fmla="*/ 24831 w 536495"/>
                <a:gd name="connsiteY184" fmla="*/ 283369 h 692283"/>
                <a:gd name="connsiteX185" fmla="*/ 24146 w 536495"/>
                <a:gd name="connsiteY185" fmla="*/ 282454 h 692283"/>
                <a:gd name="connsiteX186" fmla="*/ 23231 w 536495"/>
                <a:gd name="connsiteY186" fmla="*/ 281083 h 692283"/>
                <a:gd name="connsiteX187" fmla="*/ 22545 w 536495"/>
                <a:gd name="connsiteY187" fmla="*/ 279940 h 692283"/>
                <a:gd name="connsiteX188" fmla="*/ 21631 w 536495"/>
                <a:gd name="connsiteY188" fmla="*/ 278340 h 692283"/>
                <a:gd name="connsiteX189" fmla="*/ 20945 w 536495"/>
                <a:gd name="connsiteY189" fmla="*/ 276968 h 692283"/>
                <a:gd name="connsiteX190" fmla="*/ 20031 w 536495"/>
                <a:gd name="connsiteY190" fmla="*/ 275139 h 692283"/>
                <a:gd name="connsiteX191" fmla="*/ 19574 w 536495"/>
                <a:gd name="connsiteY191" fmla="*/ 273996 h 692283"/>
                <a:gd name="connsiteX192" fmla="*/ 18888 w 536495"/>
                <a:gd name="connsiteY192" fmla="*/ 272625 h 692283"/>
                <a:gd name="connsiteX193" fmla="*/ 18431 w 536495"/>
                <a:gd name="connsiteY193" fmla="*/ 271482 h 692283"/>
                <a:gd name="connsiteX194" fmla="*/ 17973 w 536495"/>
                <a:gd name="connsiteY194" fmla="*/ 270110 h 692283"/>
                <a:gd name="connsiteX195" fmla="*/ 17516 w 536495"/>
                <a:gd name="connsiteY195" fmla="*/ 268967 h 692283"/>
                <a:gd name="connsiteX196" fmla="*/ 16830 w 536495"/>
                <a:gd name="connsiteY196" fmla="*/ 266452 h 692283"/>
                <a:gd name="connsiteX197" fmla="*/ 16602 w 536495"/>
                <a:gd name="connsiteY197" fmla="*/ 265309 h 692283"/>
                <a:gd name="connsiteX198" fmla="*/ 16145 w 536495"/>
                <a:gd name="connsiteY198" fmla="*/ 263709 h 692283"/>
                <a:gd name="connsiteX199" fmla="*/ 15916 w 536495"/>
                <a:gd name="connsiteY199" fmla="*/ 262566 h 692283"/>
                <a:gd name="connsiteX200" fmla="*/ 15687 w 536495"/>
                <a:gd name="connsiteY200" fmla="*/ 260966 h 692283"/>
                <a:gd name="connsiteX201" fmla="*/ 15459 w 536495"/>
                <a:gd name="connsiteY201" fmla="*/ 259594 h 692283"/>
                <a:gd name="connsiteX202" fmla="*/ 15230 w 536495"/>
                <a:gd name="connsiteY202" fmla="*/ 257994 h 692283"/>
                <a:gd name="connsiteX203" fmla="*/ 15002 w 536495"/>
                <a:gd name="connsiteY203" fmla="*/ 256851 h 692283"/>
                <a:gd name="connsiteX204" fmla="*/ 15002 w 536495"/>
                <a:gd name="connsiteY204" fmla="*/ 256851 h 692283"/>
                <a:gd name="connsiteX205" fmla="*/ 17059 w 536495"/>
                <a:gd name="connsiteY205" fmla="*/ 234448 h 692283"/>
                <a:gd name="connsiteX206" fmla="*/ 118786 w 536495"/>
                <a:gd name="connsiteY206" fmla="*/ 67113 h 692283"/>
                <a:gd name="connsiteX207" fmla="*/ 326583 w 536495"/>
                <a:gd name="connsiteY207" fmla="*/ 18650 h 692283"/>
                <a:gd name="connsiteX208" fmla="*/ 391277 w 536495"/>
                <a:gd name="connsiteY208" fmla="*/ 33738 h 692283"/>
                <a:gd name="connsiteX209" fmla="*/ 392649 w 536495"/>
                <a:gd name="connsiteY209" fmla="*/ 34195 h 692283"/>
                <a:gd name="connsiteX210" fmla="*/ 395392 w 536495"/>
                <a:gd name="connsiteY210" fmla="*/ 35338 h 692283"/>
                <a:gd name="connsiteX211" fmla="*/ 399278 w 536495"/>
                <a:gd name="connsiteY211" fmla="*/ 37167 h 692283"/>
                <a:gd name="connsiteX212" fmla="*/ 400878 w 536495"/>
                <a:gd name="connsiteY212" fmla="*/ 37852 h 692283"/>
                <a:gd name="connsiteX213" fmla="*/ 403850 w 536495"/>
                <a:gd name="connsiteY213" fmla="*/ 39453 h 692283"/>
                <a:gd name="connsiteX214" fmla="*/ 405222 w 536495"/>
                <a:gd name="connsiteY214" fmla="*/ 40138 h 692283"/>
                <a:gd name="connsiteX215" fmla="*/ 409565 w 536495"/>
                <a:gd name="connsiteY215" fmla="*/ 42424 h 692283"/>
                <a:gd name="connsiteX216" fmla="*/ 409565 w 536495"/>
                <a:gd name="connsiteY216" fmla="*/ 42424 h 692283"/>
                <a:gd name="connsiteX217" fmla="*/ 439055 w 536495"/>
                <a:gd name="connsiteY217" fmla="*/ 62541 h 692283"/>
                <a:gd name="connsiteX218" fmla="*/ 449570 w 536495"/>
                <a:gd name="connsiteY218" fmla="*/ 71457 h 692283"/>
                <a:gd name="connsiteX219" fmla="*/ 487746 w 536495"/>
                <a:gd name="connsiteY219" fmla="*/ 116719 h 692283"/>
                <a:gd name="connsiteX220" fmla="*/ 500091 w 536495"/>
                <a:gd name="connsiteY220" fmla="*/ 139808 h 692283"/>
                <a:gd name="connsiteX221" fmla="*/ 502605 w 536495"/>
                <a:gd name="connsiteY221" fmla="*/ 145980 h 692283"/>
                <a:gd name="connsiteX222" fmla="*/ 507406 w 536495"/>
                <a:gd name="connsiteY222" fmla="*/ 158553 h 692283"/>
                <a:gd name="connsiteX223" fmla="*/ 509463 w 536495"/>
                <a:gd name="connsiteY223" fmla="*/ 164954 h 692283"/>
                <a:gd name="connsiteX224" fmla="*/ 518379 w 536495"/>
                <a:gd name="connsiteY224" fmla="*/ 205873 h 692283"/>
                <a:gd name="connsiteX225" fmla="*/ 519979 w 536495"/>
                <a:gd name="connsiteY225" fmla="*/ 220504 h 692283"/>
                <a:gd name="connsiteX226" fmla="*/ 520665 w 536495"/>
                <a:gd name="connsiteY226" fmla="*/ 228962 h 692283"/>
                <a:gd name="connsiteX227" fmla="*/ 519065 w 536495"/>
                <a:gd name="connsiteY227" fmla="*/ 279940 h 69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536495" h="692283">
                  <a:moveTo>
                    <a:pt x="532552" y="201073"/>
                  </a:moveTo>
                  <a:cubicBezTo>
                    <a:pt x="522494" y="124035"/>
                    <a:pt x="485232" y="65970"/>
                    <a:pt x="417109" y="30994"/>
                  </a:cubicBezTo>
                  <a:cubicBezTo>
                    <a:pt x="359959" y="1734"/>
                    <a:pt x="297780" y="-6267"/>
                    <a:pt x="233772" y="4705"/>
                  </a:cubicBezTo>
                  <a:cubicBezTo>
                    <a:pt x="223713" y="6306"/>
                    <a:pt x="213884" y="8134"/>
                    <a:pt x="204054" y="10878"/>
                  </a:cubicBezTo>
                  <a:cubicBezTo>
                    <a:pt x="163820" y="21622"/>
                    <a:pt x="127016" y="38538"/>
                    <a:pt x="95469" y="66427"/>
                  </a:cubicBezTo>
                  <a:cubicBezTo>
                    <a:pt x="64608" y="93859"/>
                    <a:pt x="42662" y="127692"/>
                    <a:pt x="25974" y="164725"/>
                  </a:cubicBezTo>
                  <a:cubicBezTo>
                    <a:pt x="16373" y="185757"/>
                    <a:pt x="5858" y="206559"/>
                    <a:pt x="1971" y="229648"/>
                  </a:cubicBezTo>
                  <a:cubicBezTo>
                    <a:pt x="-5115" y="271253"/>
                    <a:pt x="6315" y="302114"/>
                    <a:pt x="45863" y="321088"/>
                  </a:cubicBezTo>
                  <a:cubicBezTo>
                    <a:pt x="71466" y="333204"/>
                    <a:pt x="98898" y="339376"/>
                    <a:pt x="127016" y="342576"/>
                  </a:cubicBezTo>
                  <a:cubicBezTo>
                    <a:pt x="144389" y="344405"/>
                    <a:pt x="161534" y="342576"/>
                    <a:pt x="178679" y="338233"/>
                  </a:cubicBezTo>
                  <a:cubicBezTo>
                    <a:pt x="204282" y="331603"/>
                    <a:pt x="219370" y="309658"/>
                    <a:pt x="216855" y="283140"/>
                  </a:cubicBezTo>
                  <a:cubicBezTo>
                    <a:pt x="216170" y="276054"/>
                    <a:pt x="215255" y="268738"/>
                    <a:pt x="215484" y="261423"/>
                  </a:cubicBezTo>
                  <a:cubicBezTo>
                    <a:pt x="216398" y="225076"/>
                    <a:pt x="231029" y="205188"/>
                    <a:pt x="263718" y="195586"/>
                  </a:cubicBezTo>
                  <a:cubicBezTo>
                    <a:pt x="288636" y="188271"/>
                    <a:pt x="323612" y="200158"/>
                    <a:pt x="334356" y="221190"/>
                  </a:cubicBezTo>
                  <a:cubicBezTo>
                    <a:pt x="344414" y="241078"/>
                    <a:pt x="348300" y="261652"/>
                    <a:pt x="338928" y="283826"/>
                  </a:cubicBezTo>
                  <a:cubicBezTo>
                    <a:pt x="331613" y="301428"/>
                    <a:pt x="321097" y="316744"/>
                    <a:pt x="309438" y="331603"/>
                  </a:cubicBezTo>
                  <a:cubicBezTo>
                    <a:pt x="280178" y="368637"/>
                    <a:pt x="244516" y="399498"/>
                    <a:pt x="209997" y="431502"/>
                  </a:cubicBezTo>
                  <a:cubicBezTo>
                    <a:pt x="186680" y="453219"/>
                    <a:pt x="169307" y="477907"/>
                    <a:pt x="159934" y="508540"/>
                  </a:cubicBezTo>
                  <a:cubicBezTo>
                    <a:pt x="147361" y="549688"/>
                    <a:pt x="144846" y="592436"/>
                    <a:pt x="138903" y="634498"/>
                  </a:cubicBezTo>
                  <a:cubicBezTo>
                    <a:pt x="135702" y="658273"/>
                    <a:pt x="141417" y="664674"/>
                    <a:pt x="164506" y="672446"/>
                  </a:cubicBezTo>
                  <a:cubicBezTo>
                    <a:pt x="194681" y="682733"/>
                    <a:pt x="273091" y="710394"/>
                    <a:pt x="365217" y="674275"/>
                  </a:cubicBezTo>
                  <a:cubicBezTo>
                    <a:pt x="379619" y="669017"/>
                    <a:pt x="386934" y="659187"/>
                    <a:pt x="389677" y="644328"/>
                  </a:cubicBezTo>
                  <a:cubicBezTo>
                    <a:pt x="393106" y="626726"/>
                    <a:pt x="388991" y="609810"/>
                    <a:pt x="386019" y="592893"/>
                  </a:cubicBezTo>
                  <a:cubicBezTo>
                    <a:pt x="381219" y="565004"/>
                    <a:pt x="388305" y="542144"/>
                    <a:pt x="408879" y="522027"/>
                  </a:cubicBezTo>
                  <a:cubicBezTo>
                    <a:pt x="428996" y="502368"/>
                    <a:pt x="448427" y="482022"/>
                    <a:pt x="465801" y="459848"/>
                  </a:cubicBezTo>
                  <a:cubicBezTo>
                    <a:pt x="493004" y="425329"/>
                    <a:pt x="513578" y="387382"/>
                    <a:pt x="525237" y="345091"/>
                  </a:cubicBezTo>
                  <a:cubicBezTo>
                    <a:pt x="538267" y="297542"/>
                    <a:pt x="538953" y="249765"/>
                    <a:pt x="532552" y="201073"/>
                  </a:cubicBezTo>
                  <a:close/>
                  <a:moveTo>
                    <a:pt x="519065" y="279940"/>
                  </a:moveTo>
                  <a:cubicBezTo>
                    <a:pt x="518836" y="282683"/>
                    <a:pt x="518607" y="285426"/>
                    <a:pt x="518379" y="288169"/>
                  </a:cubicBezTo>
                  <a:cubicBezTo>
                    <a:pt x="517922" y="293656"/>
                    <a:pt x="517236" y="299142"/>
                    <a:pt x="516321" y="304629"/>
                  </a:cubicBezTo>
                  <a:cubicBezTo>
                    <a:pt x="515864" y="307372"/>
                    <a:pt x="515407" y="310115"/>
                    <a:pt x="514950" y="312858"/>
                  </a:cubicBezTo>
                  <a:cubicBezTo>
                    <a:pt x="513578" y="321088"/>
                    <a:pt x="511978" y="329317"/>
                    <a:pt x="510149" y="337318"/>
                  </a:cubicBezTo>
                  <a:cubicBezTo>
                    <a:pt x="508778" y="342805"/>
                    <a:pt x="507406" y="348063"/>
                    <a:pt x="506034" y="353549"/>
                  </a:cubicBezTo>
                  <a:cubicBezTo>
                    <a:pt x="503977" y="360864"/>
                    <a:pt x="501691" y="367951"/>
                    <a:pt x="498948" y="374809"/>
                  </a:cubicBezTo>
                  <a:cubicBezTo>
                    <a:pt x="497119" y="379381"/>
                    <a:pt x="495290" y="383953"/>
                    <a:pt x="493004" y="388525"/>
                  </a:cubicBezTo>
                  <a:cubicBezTo>
                    <a:pt x="487746" y="399726"/>
                    <a:pt x="481574" y="410470"/>
                    <a:pt x="474945" y="420986"/>
                  </a:cubicBezTo>
                  <a:cubicBezTo>
                    <a:pt x="468315" y="431502"/>
                    <a:pt x="461000" y="441560"/>
                    <a:pt x="453228" y="451390"/>
                  </a:cubicBezTo>
                  <a:cubicBezTo>
                    <a:pt x="451628" y="453447"/>
                    <a:pt x="450027" y="455276"/>
                    <a:pt x="448656" y="457333"/>
                  </a:cubicBezTo>
                  <a:cubicBezTo>
                    <a:pt x="446598" y="459848"/>
                    <a:pt x="444770" y="462363"/>
                    <a:pt x="442712" y="464649"/>
                  </a:cubicBezTo>
                  <a:cubicBezTo>
                    <a:pt x="428539" y="481794"/>
                    <a:pt x="413223" y="498024"/>
                    <a:pt x="396764" y="512426"/>
                  </a:cubicBezTo>
                  <a:cubicBezTo>
                    <a:pt x="393335" y="515398"/>
                    <a:pt x="390134" y="518598"/>
                    <a:pt x="387391" y="522027"/>
                  </a:cubicBezTo>
                  <a:cubicBezTo>
                    <a:pt x="387162" y="522256"/>
                    <a:pt x="386934" y="522484"/>
                    <a:pt x="386705" y="522713"/>
                  </a:cubicBezTo>
                  <a:cubicBezTo>
                    <a:pt x="382362" y="527971"/>
                    <a:pt x="378933" y="533229"/>
                    <a:pt x="376190" y="538715"/>
                  </a:cubicBezTo>
                  <a:cubicBezTo>
                    <a:pt x="375504" y="540315"/>
                    <a:pt x="374818" y="541687"/>
                    <a:pt x="374132" y="543287"/>
                  </a:cubicBezTo>
                  <a:cubicBezTo>
                    <a:pt x="373446" y="544887"/>
                    <a:pt x="372989" y="546259"/>
                    <a:pt x="372532" y="547859"/>
                  </a:cubicBezTo>
                  <a:cubicBezTo>
                    <a:pt x="372075" y="549002"/>
                    <a:pt x="371618" y="550374"/>
                    <a:pt x="371389" y="551517"/>
                  </a:cubicBezTo>
                  <a:cubicBezTo>
                    <a:pt x="370932" y="553345"/>
                    <a:pt x="370475" y="555403"/>
                    <a:pt x="370017" y="557232"/>
                  </a:cubicBezTo>
                  <a:cubicBezTo>
                    <a:pt x="368189" y="566833"/>
                    <a:pt x="367960" y="576891"/>
                    <a:pt x="369103" y="587178"/>
                  </a:cubicBezTo>
                  <a:cubicBezTo>
                    <a:pt x="369560" y="592436"/>
                    <a:pt x="370475" y="597694"/>
                    <a:pt x="371618" y="603180"/>
                  </a:cubicBezTo>
                  <a:cubicBezTo>
                    <a:pt x="371846" y="604323"/>
                    <a:pt x="372075" y="605695"/>
                    <a:pt x="372303" y="606838"/>
                  </a:cubicBezTo>
                  <a:cubicBezTo>
                    <a:pt x="373446" y="613239"/>
                    <a:pt x="373904" y="619411"/>
                    <a:pt x="374132" y="625812"/>
                  </a:cubicBezTo>
                  <a:cubicBezTo>
                    <a:pt x="374361" y="628326"/>
                    <a:pt x="374361" y="630841"/>
                    <a:pt x="374361" y="633127"/>
                  </a:cubicBezTo>
                  <a:cubicBezTo>
                    <a:pt x="374589" y="639299"/>
                    <a:pt x="373446" y="644328"/>
                    <a:pt x="371160" y="648672"/>
                  </a:cubicBezTo>
                  <a:cubicBezTo>
                    <a:pt x="367960" y="654158"/>
                    <a:pt x="362702" y="658273"/>
                    <a:pt x="355387" y="661245"/>
                  </a:cubicBezTo>
                  <a:cubicBezTo>
                    <a:pt x="353787" y="661930"/>
                    <a:pt x="351958" y="662616"/>
                    <a:pt x="350358" y="663302"/>
                  </a:cubicBezTo>
                  <a:cubicBezTo>
                    <a:pt x="336642" y="668560"/>
                    <a:pt x="322697" y="672217"/>
                    <a:pt x="308067" y="674503"/>
                  </a:cubicBezTo>
                  <a:cubicBezTo>
                    <a:pt x="300752" y="675646"/>
                    <a:pt x="293208" y="676104"/>
                    <a:pt x="285435" y="676332"/>
                  </a:cubicBezTo>
                  <a:cubicBezTo>
                    <a:pt x="279720" y="676332"/>
                    <a:pt x="273777" y="676332"/>
                    <a:pt x="267605" y="675875"/>
                  </a:cubicBezTo>
                  <a:cubicBezTo>
                    <a:pt x="263947" y="676104"/>
                    <a:pt x="260289" y="676332"/>
                    <a:pt x="256632" y="676332"/>
                  </a:cubicBezTo>
                  <a:cubicBezTo>
                    <a:pt x="252974" y="676332"/>
                    <a:pt x="249317" y="676104"/>
                    <a:pt x="245430" y="675875"/>
                  </a:cubicBezTo>
                  <a:cubicBezTo>
                    <a:pt x="241773" y="675646"/>
                    <a:pt x="237887" y="675189"/>
                    <a:pt x="234229" y="674503"/>
                  </a:cubicBezTo>
                  <a:cubicBezTo>
                    <a:pt x="230571" y="674046"/>
                    <a:pt x="226685" y="673360"/>
                    <a:pt x="223028" y="672446"/>
                  </a:cubicBezTo>
                  <a:cubicBezTo>
                    <a:pt x="207940" y="669474"/>
                    <a:pt x="192624" y="665131"/>
                    <a:pt x="177308" y="660787"/>
                  </a:cubicBezTo>
                  <a:cubicBezTo>
                    <a:pt x="176393" y="660559"/>
                    <a:pt x="175707" y="660330"/>
                    <a:pt x="174793" y="660102"/>
                  </a:cubicBezTo>
                  <a:cubicBezTo>
                    <a:pt x="174564" y="660102"/>
                    <a:pt x="174107" y="659873"/>
                    <a:pt x="173879" y="659873"/>
                  </a:cubicBezTo>
                  <a:cubicBezTo>
                    <a:pt x="173421" y="659644"/>
                    <a:pt x="172964" y="659644"/>
                    <a:pt x="172507" y="659416"/>
                  </a:cubicBezTo>
                  <a:cubicBezTo>
                    <a:pt x="171821" y="659187"/>
                    <a:pt x="171135" y="658959"/>
                    <a:pt x="170450" y="658730"/>
                  </a:cubicBezTo>
                  <a:cubicBezTo>
                    <a:pt x="170221" y="658730"/>
                    <a:pt x="170221" y="658730"/>
                    <a:pt x="169992" y="658501"/>
                  </a:cubicBezTo>
                  <a:cubicBezTo>
                    <a:pt x="169535" y="658273"/>
                    <a:pt x="169078" y="658044"/>
                    <a:pt x="168621" y="658044"/>
                  </a:cubicBezTo>
                  <a:cubicBezTo>
                    <a:pt x="168621" y="658044"/>
                    <a:pt x="168392" y="658044"/>
                    <a:pt x="168392" y="658044"/>
                  </a:cubicBezTo>
                  <a:cubicBezTo>
                    <a:pt x="159705" y="654387"/>
                    <a:pt x="157648" y="649815"/>
                    <a:pt x="158105" y="636784"/>
                  </a:cubicBezTo>
                  <a:cubicBezTo>
                    <a:pt x="160163" y="583749"/>
                    <a:pt x="165420" y="531400"/>
                    <a:pt x="188966" y="482708"/>
                  </a:cubicBezTo>
                  <a:cubicBezTo>
                    <a:pt x="195596" y="469221"/>
                    <a:pt x="205654" y="457333"/>
                    <a:pt x="216627" y="446818"/>
                  </a:cubicBezTo>
                  <a:cubicBezTo>
                    <a:pt x="251603" y="413442"/>
                    <a:pt x="287036" y="380524"/>
                    <a:pt x="318354" y="343262"/>
                  </a:cubicBezTo>
                  <a:cubicBezTo>
                    <a:pt x="334356" y="324060"/>
                    <a:pt x="348072" y="303714"/>
                    <a:pt x="354701" y="279940"/>
                  </a:cubicBezTo>
                  <a:cubicBezTo>
                    <a:pt x="362931" y="250450"/>
                    <a:pt x="359273" y="220504"/>
                    <a:pt x="336642" y="199473"/>
                  </a:cubicBezTo>
                  <a:cubicBezTo>
                    <a:pt x="318354" y="182328"/>
                    <a:pt x="292293" y="174327"/>
                    <a:pt x="265090" y="179356"/>
                  </a:cubicBezTo>
                  <a:cubicBezTo>
                    <a:pt x="260975" y="180270"/>
                    <a:pt x="257089" y="181413"/>
                    <a:pt x="253431" y="182556"/>
                  </a:cubicBezTo>
                  <a:cubicBezTo>
                    <a:pt x="252746" y="182785"/>
                    <a:pt x="252060" y="183013"/>
                    <a:pt x="251603" y="183242"/>
                  </a:cubicBezTo>
                  <a:cubicBezTo>
                    <a:pt x="250460" y="183699"/>
                    <a:pt x="249317" y="183928"/>
                    <a:pt x="248402" y="184385"/>
                  </a:cubicBezTo>
                  <a:cubicBezTo>
                    <a:pt x="247716" y="184614"/>
                    <a:pt x="247031" y="185071"/>
                    <a:pt x="246116" y="185299"/>
                  </a:cubicBezTo>
                  <a:cubicBezTo>
                    <a:pt x="245202" y="185757"/>
                    <a:pt x="244287" y="185985"/>
                    <a:pt x="243373" y="186442"/>
                  </a:cubicBezTo>
                  <a:cubicBezTo>
                    <a:pt x="242687" y="186671"/>
                    <a:pt x="242001" y="187128"/>
                    <a:pt x="241316" y="187585"/>
                  </a:cubicBezTo>
                  <a:cubicBezTo>
                    <a:pt x="240630" y="188043"/>
                    <a:pt x="239715" y="188271"/>
                    <a:pt x="239030" y="188728"/>
                  </a:cubicBezTo>
                  <a:cubicBezTo>
                    <a:pt x="238344" y="189186"/>
                    <a:pt x="237658" y="189414"/>
                    <a:pt x="236972" y="189871"/>
                  </a:cubicBezTo>
                  <a:cubicBezTo>
                    <a:pt x="236286" y="190329"/>
                    <a:pt x="235601" y="190786"/>
                    <a:pt x="234915" y="191014"/>
                  </a:cubicBezTo>
                  <a:cubicBezTo>
                    <a:pt x="234229" y="191472"/>
                    <a:pt x="233543" y="191929"/>
                    <a:pt x="232857" y="192157"/>
                  </a:cubicBezTo>
                  <a:cubicBezTo>
                    <a:pt x="232172" y="192615"/>
                    <a:pt x="231486" y="193072"/>
                    <a:pt x="230800" y="193529"/>
                  </a:cubicBezTo>
                  <a:cubicBezTo>
                    <a:pt x="230114" y="193986"/>
                    <a:pt x="229657" y="194443"/>
                    <a:pt x="228971" y="194901"/>
                  </a:cubicBezTo>
                  <a:cubicBezTo>
                    <a:pt x="228285" y="195358"/>
                    <a:pt x="227828" y="195815"/>
                    <a:pt x="227142" y="196272"/>
                  </a:cubicBezTo>
                  <a:cubicBezTo>
                    <a:pt x="226457" y="196729"/>
                    <a:pt x="225999" y="197187"/>
                    <a:pt x="225542" y="197644"/>
                  </a:cubicBezTo>
                  <a:cubicBezTo>
                    <a:pt x="225085" y="198101"/>
                    <a:pt x="224399" y="198558"/>
                    <a:pt x="223942" y="199015"/>
                  </a:cubicBezTo>
                  <a:cubicBezTo>
                    <a:pt x="223485" y="199473"/>
                    <a:pt x="222799" y="199930"/>
                    <a:pt x="222342" y="200387"/>
                  </a:cubicBezTo>
                  <a:cubicBezTo>
                    <a:pt x="221885" y="200844"/>
                    <a:pt x="221427" y="201301"/>
                    <a:pt x="220742" y="201759"/>
                  </a:cubicBezTo>
                  <a:cubicBezTo>
                    <a:pt x="220284" y="202216"/>
                    <a:pt x="219827" y="202673"/>
                    <a:pt x="219370" y="203130"/>
                  </a:cubicBezTo>
                  <a:cubicBezTo>
                    <a:pt x="218913" y="203587"/>
                    <a:pt x="218456" y="204045"/>
                    <a:pt x="217998" y="204730"/>
                  </a:cubicBezTo>
                  <a:cubicBezTo>
                    <a:pt x="217541" y="205188"/>
                    <a:pt x="217084" y="205645"/>
                    <a:pt x="216627" y="206331"/>
                  </a:cubicBezTo>
                  <a:cubicBezTo>
                    <a:pt x="216170" y="206788"/>
                    <a:pt x="215712" y="207474"/>
                    <a:pt x="215255" y="207931"/>
                  </a:cubicBezTo>
                  <a:cubicBezTo>
                    <a:pt x="214798" y="208388"/>
                    <a:pt x="214341" y="208845"/>
                    <a:pt x="214112" y="209531"/>
                  </a:cubicBezTo>
                  <a:cubicBezTo>
                    <a:pt x="213655" y="209988"/>
                    <a:pt x="213426" y="210674"/>
                    <a:pt x="212969" y="211131"/>
                  </a:cubicBezTo>
                  <a:cubicBezTo>
                    <a:pt x="212512" y="211588"/>
                    <a:pt x="212283" y="212274"/>
                    <a:pt x="211826" y="212731"/>
                  </a:cubicBezTo>
                  <a:cubicBezTo>
                    <a:pt x="211369" y="213189"/>
                    <a:pt x="211140" y="213874"/>
                    <a:pt x="210683" y="214332"/>
                  </a:cubicBezTo>
                  <a:cubicBezTo>
                    <a:pt x="210455" y="214789"/>
                    <a:pt x="209997" y="215475"/>
                    <a:pt x="209769" y="215932"/>
                  </a:cubicBezTo>
                  <a:cubicBezTo>
                    <a:pt x="209540" y="216618"/>
                    <a:pt x="209083" y="217075"/>
                    <a:pt x="208854" y="217761"/>
                  </a:cubicBezTo>
                  <a:cubicBezTo>
                    <a:pt x="208626" y="218218"/>
                    <a:pt x="208397" y="218675"/>
                    <a:pt x="207940" y="219361"/>
                  </a:cubicBezTo>
                  <a:cubicBezTo>
                    <a:pt x="207711" y="220047"/>
                    <a:pt x="207254" y="220732"/>
                    <a:pt x="207026" y="221190"/>
                  </a:cubicBezTo>
                  <a:cubicBezTo>
                    <a:pt x="206797" y="221647"/>
                    <a:pt x="206568" y="222104"/>
                    <a:pt x="206340" y="222561"/>
                  </a:cubicBezTo>
                  <a:cubicBezTo>
                    <a:pt x="205883" y="223476"/>
                    <a:pt x="205654" y="224390"/>
                    <a:pt x="205197" y="225304"/>
                  </a:cubicBezTo>
                  <a:cubicBezTo>
                    <a:pt x="204968" y="225990"/>
                    <a:pt x="204740" y="226447"/>
                    <a:pt x="204511" y="227133"/>
                  </a:cubicBezTo>
                  <a:cubicBezTo>
                    <a:pt x="204282" y="227819"/>
                    <a:pt x="204054" y="228505"/>
                    <a:pt x="203825" y="229419"/>
                  </a:cubicBezTo>
                  <a:cubicBezTo>
                    <a:pt x="203597" y="229876"/>
                    <a:pt x="203597" y="230334"/>
                    <a:pt x="203368" y="231019"/>
                  </a:cubicBezTo>
                  <a:cubicBezTo>
                    <a:pt x="203139" y="231705"/>
                    <a:pt x="202911" y="232162"/>
                    <a:pt x="202911" y="232848"/>
                  </a:cubicBezTo>
                  <a:cubicBezTo>
                    <a:pt x="202682" y="233305"/>
                    <a:pt x="202682" y="233991"/>
                    <a:pt x="202454" y="234448"/>
                  </a:cubicBezTo>
                  <a:cubicBezTo>
                    <a:pt x="202225" y="235134"/>
                    <a:pt x="202225" y="235591"/>
                    <a:pt x="201996" y="236277"/>
                  </a:cubicBezTo>
                  <a:cubicBezTo>
                    <a:pt x="201768" y="236734"/>
                    <a:pt x="201768" y="237420"/>
                    <a:pt x="201768" y="237877"/>
                  </a:cubicBezTo>
                  <a:cubicBezTo>
                    <a:pt x="201539" y="238563"/>
                    <a:pt x="201539" y="239020"/>
                    <a:pt x="201311" y="239706"/>
                  </a:cubicBezTo>
                  <a:cubicBezTo>
                    <a:pt x="201311" y="240163"/>
                    <a:pt x="201082" y="240849"/>
                    <a:pt x="201082" y="241306"/>
                  </a:cubicBezTo>
                  <a:cubicBezTo>
                    <a:pt x="201082" y="241992"/>
                    <a:pt x="200853" y="242449"/>
                    <a:pt x="200853" y="243135"/>
                  </a:cubicBezTo>
                  <a:cubicBezTo>
                    <a:pt x="200853" y="243592"/>
                    <a:pt x="200625" y="244278"/>
                    <a:pt x="200625" y="244735"/>
                  </a:cubicBezTo>
                  <a:cubicBezTo>
                    <a:pt x="200625" y="245421"/>
                    <a:pt x="200396" y="245878"/>
                    <a:pt x="200396" y="246564"/>
                  </a:cubicBezTo>
                  <a:cubicBezTo>
                    <a:pt x="200396" y="247021"/>
                    <a:pt x="200396" y="247479"/>
                    <a:pt x="200168" y="248164"/>
                  </a:cubicBezTo>
                  <a:cubicBezTo>
                    <a:pt x="200168" y="248622"/>
                    <a:pt x="200168" y="249307"/>
                    <a:pt x="199939" y="249765"/>
                  </a:cubicBezTo>
                  <a:cubicBezTo>
                    <a:pt x="199939" y="250222"/>
                    <a:pt x="199939" y="250679"/>
                    <a:pt x="199939" y="251136"/>
                  </a:cubicBezTo>
                  <a:cubicBezTo>
                    <a:pt x="199939" y="251593"/>
                    <a:pt x="199939" y="252279"/>
                    <a:pt x="199939" y="252736"/>
                  </a:cubicBezTo>
                  <a:cubicBezTo>
                    <a:pt x="199939" y="253194"/>
                    <a:pt x="199939" y="253651"/>
                    <a:pt x="199939" y="254108"/>
                  </a:cubicBezTo>
                  <a:cubicBezTo>
                    <a:pt x="199939" y="254565"/>
                    <a:pt x="199939" y="255251"/>
                    <a:pt x="199939" y="255708"/>
                  </a:cubicBezTo>
                  <a:cubicBezTo>
                    <a:pt x="199939" y="256165"/>
                    <a:pt x="199939" y="256623"/>
                    <a:pt x="199939" y="257080"/>
                  </a:cubicBezTo>
                  <a:cubicBezTo>
                    <a:pt x="199939" y="257537"/>
                    <a:pt x="199939" y="258223"/>
                    <a:pt x="199939" y="258680"/>
                  </a:cubicBezTo>
                  <a:cubicBezTo>
                    <a:pt x="199939" y="259137"/>
                    <a:pt x="199939" y="259594"/>
                    <a:pt x="199939" y="260052"/>
                  </a:cubicBezTo>
                  <a:cubicBezTo>
                    <a:pt x="199939" y="260509"/>
                    <a:pt x="199939" y="261195"/>
                    <a:pt x="199939" y="261652"/>
                  </a:cubicBezTo>
                  <a:cubicBezTo>
                    <a:pt x="199939" y="262109"/>
                    <a:pt x="199939" y="262566"/>
                    <a:pt x="199939" y="262795"/>
                  </a:cubicBezTo>
                  <a:cubicBezTo>
                    <a:pt x="199939" y="263252"/>
                    <a:pt x="199939" y="263938"/>
                    <a:pt x="200168" y="264395"/>
                  </a:cubicBezTo>
                  <a:cubicBezTo>
                    <a:pt x="200168" y="264852"/>
                    <a:pt x="200168" y="265081"/>
                    <a:pt x="200168" y="265538"/>
                  </a:cubicBezTo>
                  <a:cubicBezTo>
                    <a:pt x="200168" y="265995"/>
                    <a:pt x="200396" y="266681"/>
                    <a:pt x="200396" y="267138"/>
                  </a:cubicBezTo>
                  <a:cubicBezTo>
                    <a:pt x="200396" y="267367"/>
                    <a:pt x="200396" y="267824"/>
                    <a:pt x="200625" y="268053"/>
                  </a:cubicBezTo>
                  <a:cubicBezTo>
                    <a:pt x="200625" y="268738"/>
                    <a:pt x="200853" y="269196"/>
                    <a:pt x="200853" y="269653"/>
                  </a:cubicBezTo>
                  <a:cubicBezTo>
                    <a:pt x="200853" y="269881"/>
                    <a:pt x="200853" y="270110"/>
                    <a:pt x="201082" y="270339"/>
                  </a:cubicBezTo>
                  <a:cubicBezTo>
                    <a:pt x="201311" y="271024"/>
                    <a:pt x="201311" y="271939"/>
                    <a:pt x="201539" y="272625"/>
                  </a:cubicBezTo>
                  <a:cubicBezTo>
                    <a:pt x="202682" y="278568"/>
                    <a:pt x="203139" y="283826"/>
                    <a:pt x="202682" y="288627"/>
                  </a:cubicBezTo>
                  <a:cubicBezTo>
                    <a:pt x="202454" y="290455"/>
                    <a:pt x="202225" y="292284"/>
                    <a:pt x="201996" y="294113"/>
                  </a:cubicBezTo>
                  <a:cubicBezTo>
                    <a:pt x="201539" y="296856"/>
                    <a:pt x="200625" y="299142"/>
                    <a:pt x="199710" y="301428"/>
                  </a:cubicBezTo>
                  <a:cubicBezTo>
                    <a:pt x="199482" y="302114"/>
                    <a:pt x="199025" y="303028"/>
                    <a:pt x="198567" y="303714"/>
                  </a:cubicBezTo>
                  <a:cubicBezTo>
                    <a:pt x="197882" y="305086"/>
                    <a:pt x="196967" y="306457"/>
                    <a:pt x="196053" y="307829"/>
                  </a:cubicBezTo>
                  <a:cubicBezTo>
                    <a:pt x="195596" y="308515"/>
                    <a:pt x="195138" y="309201"/>
                    <a:pt x="194681" y="309658"/>
                  </a:cubicBezTo>
                  <a:cubicBezTo>
                    <a:pt x="193767" y="310801"/>
                    <a:pt x="192624" y="311944"/>
                    <a:pt x="191481" y="313087"/>
                  </a:cubicBezTo>
                  <a:cubicBezTo>
                    <a:pt x="182337" y="321774"/>
                    <a:pt x="168621" y="325888"/>
                    <a:pt x="154448" y="327031"/>
                  </a:cubicBezTo>
                  <a:cubicBezTo>
                    <a:pt x="148275" y="327489"/>
                    <a:pt x="142332" y="327717"/>
                    <a:pt x="136388" y="327717"/>
                  </a:cubicBezTo>
                  <a:cubicBezTo>
                    <a:pt x="132502" y="327717"/>
                    <a:pt x="128387" y="327489"/>
                    <a:pt x="124501" y="327031"/>
                  </a:cubicBezTo>
                  <a:cubicBezTo>
                    <a:pt x="118786" y="326574"/>
                    <a:pt x="113300" y="325888"/>
                    <a:pt x="107813" y="324745"/>
                  </a:cubicBezTo>
                  <a:cubicBezTo>
                    <a:pt x="107127" y="324745"/>
                    <a:pt x="106670" y="324517"/>
                    <a:pt x="105984" y="324517"/>
                  </a:cubicBezTo>
                  <a:cubicBezTo>
                    <a:pt x="98898" y="323145"/>
                    <a:pt x="92040" y="321545"/>
                    <a:pt x="84953" y="319716"/>
                  </a:cubicBezTo>
                  <a:cubicBezTo>
                    <a:pt x="84039" y="319488"/>
                    <a:pt x="83353" y="319259"/>
                    <a:pt x="82439" y="319030"/>
                  </a:cubicBezTo>
                  <a:cubicBezTo>
                    <a:pt x="77181" y="317430"/>
                    <a:pt x="71923" y="315830"/>
                    <a:pt x="66665" y="314001"/>
                  </a:cubicBezTo>
                  <a:cubicBezTo>
                    <a:pt x="64836" y="313315"/>
                    <a:pt x="62779" y="312630"/>
                    <a:pt x="60950" y="311944"/>
                  </a:cubicBezTo>
                  <a:cubicBezTo>
                    <a:pt x="60036" y="311715"/>
                    <a:pt x="59350" y="311258"/>
                    <a:pt x="58436" y="311029"/>
                  </a:cubicBezTo>
                  <a:cubicBezTo>
                    <a:pt x="58207" y="311029"/>
                    <a:pt x="57978" y="310801"/>
                    <a:pt x="57750" y="310801"/>
                  </a:cubicBezTo>
                  <a:cubicBezTo>
                    <a:pt x="57064" y="310572"/>
                    <a:pt x="56607" y="310344"/>
                    <a:pt x="56150" y="310115"/>
                  </a:cubicBezTo>
                  <a:cubicBezTo>
                    <a:pt x="55921" y="309886"/>
                    <a:pt x="55692" y="309886"/>
                    <a:pt x="55235" y="309658"/>
                  </a:cubicBezTo>
                  <a:cubicBezTo>
                    <a:pt x="54549" y="309429"/>
                    <a:pt x="54092" y="309201"/>
                    <a:pt x="53406" y="308743"/>
                  </a:cubicBezTo>
                  <a:cubicBezTo>
                    <a:pt x="53178" y="308743"/>
                    <a:pt x="52949" y="308515"/>
                    <a:pt x="52721" y="308515"/>
                  </a:cubicBezTo>
                  <a:cubicBezTo>
                    <a:pt x="52035" y="308058"/>
                    <a:pt x="51120" y="307600"/>
                    <a:pt x="50435" y="307372"/>
                  </a:cubicBezTo>
                  <a:cubicBezTo>
                    <a:pt x="50206" y="307372"/>
                    <a:pt x="49977" y="307143"/>
                    <a:pt x="49977" y="307143"/>
                  </a:cubicBezTo>
                  <a:cubicBezTo>
                    <a:pt x="49292" y="306686"/>
                    <a:pt x="48834" y="306457"/>
                    <a:pt x="48149" y="306000"/>
                  </a:cubicBezTo>
                  <a:cubicBezTo>
                    <a:pt x="47920" y="305772"/>
                    <a:pt x="47691" y="305772"/>
                    <a:pt x="47463" y="305543"/>
                  </a:cubicBezTo>
                  <a:cubicBezTo>
                    <a:pt x="47006" y="305314"/>
                    <a:pt x="46320" y="304857"/>
                    <a:pt x="45863" y="304629"/>
                  </a:cubicBezTo>
                  <a:cubicBezTo>
                    <a:pt x="45634" y="304400"/>
                    <a:pt x="45405" y="304400"/>
                    <a:pt x="45177" y="304171"/>
                  </a:cubicBezTo>
                  <a:cubicBezTo>
                    <a:pt x="44491" y="303714"/>
                    <a:pt x="44034" y="303257"/>
                    <a:pt x="43348" y="302800"/>
                  </a:cubicBezTo>
                  <a:cubicBezTo>
                    <a:pt x="43119" y="302800"/>
                    <a:pt x="43119" y="302571"/>
                    <a:pt x="42891" y="302571"/>
                  </a:cubicBezTo>
                  <a:cubicBezTo>
                    <a:pt x="42205" y="302114"/>
                    <a:pt x="41519" y="301428"/>
                    <a:pt x="40833" y="300971"/>
                  </a:cubicBezTo>
                  <a:cubicBezTo>
                    <a:pt x="40605" y="300742"/>
                    <a:pt x="40376" y="300514"/>
                    <a:pt x="40148" y="300514"/>
                  </a:cubicBezTo>
                  <a:cubicBezTo>
                    <a:pt x="39690" y="300057"/>
                    <a:pt x="39233" y="299828"/>
                    <a:pt x="38776" y="299371"/>
                  </a:cubicBezTo>
                  <a:cubicBezTo>
                    <a:pt x="38547" y="299142"/>
                    <a:pt x="38319" y="298914"/>
                    <a:pt x="38090" y="298685"/>
                  </a:cubicBezTo>
                  <a:cubicBezTo>
                    <a:pt x="37633" y="298228"/>
                    <a:pt x="37176" y="297771"/>
                    <a:pt x="36719" y="297542"/>
                  </a:cubicBezTo>
                  <a:cubicBezTo>
                    <a:pt x="36490" y="297313"/>
                    <a:pt x="36261" y="297085"/>
                    <a:pt x="36033" y="296856"/>
                  </a:cubicBezTo>
                  <a:cubicBezTo>
                    <a:pt x="35347" y="296170"/>
                    <a:pt x="34661" y="295713"/>
                    <a:pt x="34204" y="295027"/>
                  </a:cubicBezTo>
                  <a:cubicBezTo>
                    <a:pt x="33975" y="294799"/>
                    <a:pt x="33975" y="294799"/>
                    <a:pt x="33747" y="294570"/>
                  </a:cubicBezTo>
                  <a:cubicBezTo>
                    <a:pt x="33290" y="294113"/>
                    <a:pt x="32832" y="293656"/>
                    <a:pt x="32375" y="292970"/>
                  </a:cubicBezTo>
                  <a:cubicBezTo>
                    <a:pt x="32147" y="292741"/>
                    <a:pt x="31918" y="292513"/>
                    <a:pt x="31689" y="292056"/>
                  </a:cubicBezTo>
                  <a:cubicBezTo>
                    <a:pt x="31232" y="291598"/>
                    <a:pt x="31004" y="291141"/>
                    <a:pt x="30546" y="290684"/>
                  </a:cubicBezTo>
                  <a:cubicBezTo>
                    <a:pt x="30318" y="290455"/>
                    <a:pt x="30089" y="289998"/>
                    <a:pt x="29861" y="289770"/>
                  </a:cubicBezTo>
                  <a:cubicBezTo>
                    <a:pt x="29403" y="289312"/>
                    <a:pt x="29175" y="288855"/>
                    <a:pt x="28718" y="288398"/>
                  </a:cubicBezTo>
                  <a:cubicBezTo>
                    <a:pt x="28489" y="288169"/>
                    <a:pt x="28260" y="287941"/>
                    <a:pt x="28032" y="287712"/>
                  </a:cubicBezTo>
                  <a:cubicBezTo>
                    <a:pt x="27575" y="287026"/>
                    <a:pt x="26889" y="286341"/>
                    <a:pt x="26432" y="285655"/>
                  </a:cubicBezTo>
                  <a:cubicBezTo>
                    <a:pt x="26203" y="285426"/>
                    <a:pt x="25974" y="284969"/>
                    <a:pt x="25746" y="284740"/>
                  </a:cubicBezTo>
                  <a:cubicBezTo>
                    <a:pt x="25517" y="284283"/>
                    <a:pt x="25060" y="283826"/>
                    <a:pt x="24831" y="283369"/>
                  </a:cubicBezTo>
                  <a:cubicBezTo>
                    <a:pt x="24603" y="283140"/>
                    <a:pt x="24374" y="282683"/>
                    <a:pt x="24146" y="282454"/>
                  </a:cubicBezTo>
                  <a:cubicBezTo>
                    <a:pt x="23917" y="281997"/>
                    <a:pt x="23688" y="281540"/>
                    <a:pt x="23231" y="281083"/>
                  </a:cubicBezTo>
                  <a:cubicBezTo>
                    <a:pt x="23003" y="280626"/>
                    <a:pt x="22774" y="280397"/>
                    <a:pt x="22545" y="279940"/>
                  </a:cubicBezTo>
                  <a:cubicBezTo>
                    <a:pt x="22317" y="279483"/>
                    <a:pt x="21860" y="278797"/>
                    <a:pt x="21631" y="278340"/>
                  </a:cubicBezTo>
                  <a:cubicBezTo>
                    <a:pt x="21402" y="277882"/>
                    <a:pt x="21174" y="277425"/>
                    <a:pt x="20945" y="276968"/>
                  </a:cubicBezTo>
                  <a:cubicBezTo>
                    <a:pt x="20717" y="276282"/>
                    <a:pt x="20259" y="275825"/>
                    <a:pt x="20031" y="275139"/>
                  </a:cubicBezTo>
                  <a:cubicBezTo>
                    <a:pt x="19802" y="274682"/>
                    <a:pt x="19802" y="274453"/>
                    <a:pt x="19574" y="273996"/>
                  </a:cubicBezTo>
                  <a:cubicBezTo>
                    <a:pt x="19345" y="273539"/>
                    <a:pt x="19116" y="273082"/>
                    <a:pt x="18888" y="272625"/>
                  </a:cubicBezTo>
                  <a:cubicBezTo>
                    <a:pt x="18659" y="272167"/>
                    <a:pt x="18659" y="271939"/>
                    <a:pt x="18431" y="271482"/>
                  </a:cubicBezTo>
                  <a:cubicBezTo>
                    <a:pt x="18202" y="271024"/>
                    <a:pt x="17973" y="270567"/>
                    <a:pt x="17973" y="270110"/>
                  </a:cubicBezTo>
                  <a:cubicBezTo>
                    <a:pt x="17745" y="269653"/>
                    <a:pt x="17745" y="269424"/>
                    <a:pt x="17516" y="268967"/>
                  </a:cubicBezTo>
                  <a:cubicBezTo>
                    <a:pt x="17288" y="268053"/>
                    <a:pt x="17059" y="267367"/>
                    <a:pt x="16830" y="266452"/>
                  </a:cubicBezTo>
                  <a:cubicBezTo>
                    <a:pt x="16830" y="265995"/>
                    <a:pt x="16602" y="265767"/>
                    <a:pt x="16602" y="265309"/>
                  </a:cubicBezTo>
                  <a:cubicBezTo>
                    <a:pt x="16373" y="264852"/>
                    <a:pt x="16373" y="264166"/>
                    <a:pt x="16145" y="263709"/>
                  </a:cubicBezTo>
                  <a:cubicBezTo>
                    <a:pt x="16145" y="263252"/>
                    <a:pt x="15916" y="262795"/>
                    <a:pt x="15916" y="262566"/>
                  </a:cubicBezTo>
                  <a:cubicBezTo>
                    <a:pt x="15916" y="262109"/>
                    <a:pt x="15687" y="261652"/>
                    <a:pt x="15687" y="260966"/>
                  </a:cubicBezTo>
                  <a:cubicBezTo>
                    <a:pt x="15687" y="260509"/>
                    <a:pt x="15459" y="260052"/>
                    <a:pt x="15459" y="259594"/>
                  </a:cubicBezTo>
                  <a:cubicBezTo>
                    <a:pt x="15459" y="259137"/>
                    <a:pt x="15230" y="258451"/>
                    <a:pt x="15230" y="257994"/>
                  </a:cubicBezTo>
                  <a:cubicBezTo>
                    <a:pt x="15230" y="257537"/>
                    <a:pt x="15230" y="257308"/>
                    <a:pt x="15002" y="256851"/>
                  </a:cubicBezTo>
                  <a:lnTo>
                    <a:pt x="15002" y="256851"/>
                  </a:lnTo>
                  <a:cubicBezTo>
                    <a:pt x="14316" y="249765"/>
                    <a:pt x="14773" y="242221"/>
                    <a:pt x="17059" y="234448"/>
                  </a:cubicBezTo>
                  <a:cubicBezTo>
                    <a:pt x="36033" y="170212"/>
                    <a:pt x="62093" y="108718"/>
                    <a:pt x="118786" y="67113"/>
                  </a:cubicBezTo>
                  <a:cubicBezTo>
                    <a:pt x="180737" y="21622"/>
                    <a:pt x="251145" y="7906"/>
                    <a:pt x="326583" y="18650"/>
                  </a:cubicBezTo>
                  <a:cubicBezTo>
                    <a:pt x="348529" y="21850"/>
                    <a:pt x="370703" y="25508"/>
                    <a:pt x="391277" y="33738"/>
                  </a:cubicBezTo>
                  <a:cubicBezTo>
                    <a:pt x="391734" y="33966"/>
                    <a:pt x="392192" y="34195"/>
                    <a:pt x="392649" y="34195"/>
                  </a:cubicBezTo>
                  <a:cubicBezTo>
                    <a:pt x="393563" y="34652"/>
                    <a:pt x="394478" y="34881"/>
                    <a:pt x="395392" y="35338"/>
                  </a:cubicBezTo>
                  <a:cubicBezTo>
                    <a:pt x="396764" y="35795"/>
                    <a:pt x="397907" y="36481"/>
                    <a:pt x="399278" y="37167"/>
                  </a:cubicBezTo>
                  <a:cubicBezTo>
                    <a:pt x="399735" y="37395"/>
                    <a:pt x="400421" y="37624"/>
                    <a:pt x="400878" y="37852"/>
                  </a:cubicBezTo>
                  <a:cubicBezTo>
                    <a:pt x="401793" y="38310"/>
                    <a:pt x="402936" y="38767"/>
                    <a:pt x="403850" y="39453"/>
                  </a:cubicBezTo>
                  <a:cubicBezTo>
                    <a:pt x="404307" y="39681"/>
                    <a:pt x="404765" y="39910"/>
                    <a:pt x="405222" y="40138"/>
                  </a:cubicBezTo>
                  <a:cubicBezTo>
                    <a:pt x="406593" y="40824"/>
                    <a:pt x="407965" y="41739"/>
                    <a:pt x="409565" y="42424"/>
                  </a:cubicBezTo>
                  <a:cubicBezTo>
                    <a:pt x="409565" y="42424"/>
                    <a:pt x="409565" y="42424"/>
                    <a:pt x="409565" y="42424"/>
                  </a:cubicBezTo>
                  <a:cubicBezTo>
                    <a:pt x="420309" y="48597"/>
                    <a:pt x="430139" y="55455"/>
                    <a:pt x="439055" y="62541"/>
                  </a:cubicBezTo>
                  <a:cubicBezTo>
                    <a:pt x="442712" y="65513"/>
                    <a:pt x="446141" y="68256"/>
                    <a:pt x="449570" y="71457"/>
                  </a:cubicBezTo>
                  <a:cubicBezTo>
                    <a:pt x="464886" y="84944"/>
                    <a:pt x="477459" y="100260"/>
                    <a:pt x="487746" y="116719"/>
                  </a:cubicBezTo>
                  <a:cubicBezTo>
                    <a:pt x="492318" y="124035"/>
                    <a:pt x="496433" y="131807"/>
                    <a:pt x="500091" y="139808"/>
                  </a:cubicBezTo>
                  <a:cubicBezTo>
                    <a:pt x="501005" y="141865"/>
                    <a:pt x="501920" y="143923"/>
                    <a:pt x="502605" y="145980"/>
                  </a:cubicBezTo>
                  <a:cubicBezTo>
                    <a:pt x="504206" y="150095"/>
                    <a:pt x="505806" y="154210"/>
                    <a:pt x="507406" y="158553"/>
                  </a:cubicBezTo>
                  <a:cubicBezTo>
                    <a:pt x="508092" y="160611"/>
                    <a:pt x="508778" y="162897"/>
                    <a:pt x="509463" y="164954"/>
                  </a:cubicBezTo>
                  <a:cubicBezTo>
                    <a:pt x="513350" y="177984"/>
                    <a:pt x="516321" y="191472"/>
                    <a:pt x="518379" y="205873"/>
                  </a:cubicBezTo>
                  <a:cubicBezTo>
                    <a:pt x="519065" y="210674"/>
                    <a:pt x="519522" y="215475"/>
                    <a:pt x="519979" y="220504"/>
                  </a:cubicBezTo>
                  <a:cubicBezTo>
                    <a:pt x="520208" y="223247"/>
                    <a:pt x="520436" y="226219"/>
                    <a:pt x="520665" y="228962"/>
                  </a:cubicBezTo>
                  <a:cubicBezTo>
                    <a:pt x="520665" y="246564"/>
                    <a:pt x="520436" y="263252"/>
                    <a:pt x="519065" y="279940"/>
                  </a:cubicBezTo>
                  <a:close/>
                </a:path>
              </a:pathLst>
            </a:custGeom>
            <a:solidFill>
              <a:srgbClr val="000000"/>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69AC3AAC-BFDD-B148-8E04-A846A477CEB2}"/>
                </a:ext>
              </a:extLst>
            </p:cNvPr>
            <p:cNvSpPr/>
            <p:nvPr/>
          </p:nvSpPr>
          <p:spPr>
            <a:xfrm>
              <a:off x="3087614" y="5019422"/>
              <a:ext cx="254860" cy="244361"/>
            </a:xfrm>
            <a:custGeom>
              <a:avLst/>
              <a:gdLst>
                <a:gd name="connsiteX0" fmla="*/ 32599 w 254860"/>
                <a:gd name="connsiteY0" fmla="*/ 205687 h 244361"/>
                <a:gd name="connsiteX1" fmla="*/ 116723 w 254860"/>
                <a:gd name="connsiteY1" fmla="*/ 244321 h 244361"/>
                <a:gd name="connsiteX2" fmla="*/ 248397 w 254860"/>
                <a:gd name="connsiteY2" fmla="*/ 162710 h 244361"/>
                <a:gd name="connsiteX3" fmla="*/ 226223 w 254860"/>
                <a:gd name="connsiteY3" fmla="*/ 46353 h 244361"/>
                <a:gd name="connsiteX4" fmla="*/ 128611 w 254860"/>
                <a:gd name="connsiteY4" fmla="*/ 176 h 244361"/>
                <a:gd name="connsiteX5" fmla="*/ 45172 w 254860"/>
                <a:gd name="connsiteY5" fmla="*/ 32408 h 244361"/>
                <a:gd name="connsiteX6" fmla="*/ 32599 w 254860"/>
                <a:gd name="connsiteY6" fmla="*/ 205687 h 244361"/>
                <a:gd name="connsiteX7" fmla="*/ 79690 w 254860"/>
                <a:gd name="connsiteY7" fmla="*/ 29665 h 244361"/>
                <a:gd name="connsiteX8" fmla="*/ 110094 w 254860"/>
                <a:gd name="connsiteY8" fmla="*/ 18921 h 244361"/>
                <a:gd name="connsiteX9" fmla="*/ 209078 w 254860"/>
                <a:gd name="connsiteY9" fmla="*/ 46810 h 244361"/>
                <a:gd name="connsiteX10" fmla="*/ 216164 w 254860"/>
                <a:gd name="connsiteY10" fmla="*/ 55268 h 244361"/>
                <a:gd name="connsiteX11" fmla="*/ 216164 w 254860"/>
                <a:gd name="connsiteY11" fmla="*/ 55268 h 244361"/>
                <a:gd name="connsiteX12" fmla="*/ 218679 w 254860"/>
                <a:gd name="connsiteY12" fmla="*/ 58469 h 244361"/>
                <a:gd name="connsiteX13" fmla="*/ 218679 w 254860"/>
                <a:gd name="connsiteY13" fmla="*/ 58469 h 244361"/>
                <a:gd name="connsiteX14" fmla="*/ 220965 w 254860"/>
                <a:gd name="connsiteY14" fmla="*/ 61898 h 244361"/>
                <a:gd name="connsiteX15" fmla="*/ 220965 w 254860"/>
                <a:gd name="connsiteY15" fmla="*/ 61898 h 244361"/>
                <a:gd name="connsiteX16" fmla="*/ 223251 w 254860"/>
                <a:gd name="connsiteY16" fmla="*/ 65327 h 244361"/>
                <a:gd name="connsiteX17" fmla="*/ 223251 w 254860"/>
                <a:gd name="connsiteY17" fmla="*/ 65327 h 244361"/>
                <a:gd name="connsiteX18" fmla="*/ 225308 w 254860"/>
                <a:gd name="connsiteY18" fmla="*/ 68984 h 244361"/>
                <a:gd name="connsiteX19" fmla="*/ 225308 w 254860"/>
                <a:gd name="connsiteY19" fmla="*/ 68984 h 244361"/>
                <a:gd name="connsiteX20" fmla="*/ 227366 w 254860"/>
                <a:gd name="connsiteY20" fmla="*/ 72642 h 244361"/>
                <a:gd name="connsiteX21" fmla="*/ 227366 w 254860"/>
                <a:gd name="connsiteY21" fmla="*/ 72642 h 244361"/>
                <a:gd name="connsiteX22" fmla="*/ 239024 w 254860"/>
                <a:gd name="connsiteY22" fmla="*/ 104417 h 244361"/>
                <a:gd name="connsiteX23" fmla="*/ 239024 w 254860"/>
                <a:gd name="connsiteY23" fmla="*/ 104646 h 244361"/>
                <a:gd name="connsiteX24" fmla="*/ 239710 w 254860"/>
                <a:gd name="connsiteY24" fmla="*/ 108075 h 244361"/>
                <a:gd name="connsiteX25" fmla="*/ 239939 w 254860"/>
                <a:gd name="connsiteY25" fmla="*/ 108989 h 244361"/>
                <a:gd name="connsiteX26" fmla="*/ 240396 w 254860"/>
                <a:gd name="connsiteY26" fmla="*/ 111961 h 244361"/>
                <a:gd name="connsiteX27" fmla="*/ 240625 w 254860"/>
                <a:gd name="connsiteY27" fmla="*/ 113333 h 244361"/>
                <a:gd name="connsiteX28" fmla="*/ 240853 w 254860"/>
                <a:gd name="connsiteY28" fmla="*/ 116076 h 244361"/>
                <a:gd name="connsiteX29" fmla="*/ 241082 w 254860"/>
                <a:gd name="connsiteY29" fmla="*/ 117676 h 244361"/>
                <a:gd name="connsiteX30" fmla="*/ 241310 w 254860"/>
                <a:gd name="connsiteY30" fmla="*/ 120191 h 244361"/>
                <a:gd name="connsiteX31" fmla="*/ 241310 w 254860"/>
                <a:gd name="connsiteY31" fmla="*/ 122020 h 244361"/>
                <a:gd name="connsiteX32" fmla="*/ 241310 w 254860"/>
                <a:gd name="connsiteY32" fmla="*/ 124534 h 244361"/>
                <a:gd name="connsiteX33" fmla="*/ 241310 w 254860"/>
                <a:gd name="connsiteY33" fmla="*/ 126592 h 244361"/>
                <a:gd name="connsiteX34" fmla="*/ 241310 w 254860"/>
                <a:gd name="connsiteY34" fmla="*/ 128878 h 244361"/>
                <a:gd name="connsiteX35" fmla="*/ 241082 w 254860"/>
                <a:gd name="connsiteY35" fmla="*/ 130935 h 244361"/>
                <a:gd name="connsiteX36" fmla="*/ 240853 w 254860"/>
                <a:gd name="connsiteY36" fmla="*/ 133221 h 244361"/>
                <a:gd name="connsiteX37" fmla="*/ 240625 w 254860"/>
                <a:gd name="connsiteY37" fmla="*/ 135278 h 244361"/>
                <a:gd name="connsiteX38" fmla="*/ 240396 w 254860"/>
                <a:gd name="connsiteY38" fmla="*/ 137564 h 244361"/>
                <a:gd name="connsiteX39" fmla="*/ 239939 w 254860"/>
                <a:gd name="connsiteY39" fmla="*/ 139850 h 244361"/>
                <a:gd name="connsiteX40" fmla="*/ 239482 w 254860"/>
                <a:gd name="connsiteY40" fmla="*/ 142136 h 244361"/>
                <a:gd name="connsiteX41" fmla="*/ 239024 w 254860"/>
                <a:gd name="connsiteY41" fmla="*/ 144422 h 244361"/>
                <a:gd name="connsiteX42" fmla="*/ 238567 w 254860"/>
                <a:gd name="connsiteY42" fmla="*/ 146480 h 244361"/>
                <a:gd name="connsiteX43" fmla="*/ 237881 w 254860"/>
                <a:gd name="connsiteY43" fmla="*/ 148766 h 244361"/>
                <a:gd name="connsiteX44" fmla="*/ 237196 w 254860"/>
                <a:gd name="connsiteY44" fmla="*/ 150823 h 244361"/>
                <a:gd name="connsiteX45" fmla="*/ 236510 w 254860"/>
                <a:gd name="connsiteY45" fmla="*/ 153109 h 244361"/>
                <a:gd name="connsiteX46" fmla="*/ 235824 w 254860"/>
                <a:gd name="connsiteY46" fmla="*/ 155167 h 244361"/>
                <a:gd name="connsiteX47" fmla="*/ 234910 w 254860"/>
                <a:gd name="connsiteY47" fmla="*/ 157453 h 244361"/>
                <a:gd name="connsiteX48" fmla="*/ 233995 w 254860"/>
                <a:gd name="connsiteY48" fmla="*/ 159510 h 244361"/>
                <a:gd name="connsiteX49" fmla="*/ 232852 w 254860"/>
                <a:gd name="connsiteY49" fmla="*/ 161796 h 244361"/>
                <a:gd name="connsiteX50" fmla="*/ 231938 w 254860"/>
                <a:gd name="connsiteY50" fmla="*/ 163853 h 244361"/>
                <a:gd name="connsiteX51" fmla="*/ 230566 w 254860"/>
                <a:gd name="connsiteY51" fmla="*/ 166368 h 244361"/>
                <a:gd name="connsiteX52" fmla="*/ 229652 w 254860"/>
                <a:gd name="connsiteY52" fmla="*/ 168197 h 244361"/>
                <a:gd name="connsiteX53" fmla="*/ 228052 w 254860"/>
                <a:gd name="connsiteY53" fmla="*/ 170711 h 244361"/>
                <a:gd name="connsiteX54" fmla="*/ 226909 w 254860"/>
                <a:gd name="connsiteY54" fmla="*/ 172312 h 244361"/>
                <a:gd name="connsiteX55" fmla="*/ 225080 w 254860"/>
                <a:gd name="connsiteY55" fmla="*/ 175055 h 244361"/>
                <a:gd name="connsiteX56" fmla="*/ 224165 w 254860"/>
                <a:gd name="connsiteY56" fmla="*/ 176426 h 244361"/>
                <a:gd name="connsiteX57" fmla="*/ 221194 w 254860"/>
                <a:gd name="connsiteY57" fmla="*/ 180541 h 244361"/>
                <a:gd name="connsiteX58" fmla="*/ 221194 w 254860"/>
                <a:gd name="connsiteY58" fmla="*/ 180541 h 244361"/>
                <a:gd name="connsiteX59" fmla="*/ 218908 w 254860"/>
                <a:gd name="connsiteY59" fmla="*/ 183284 h 244361"/>
                <a:gd name="connsiteX60" fmla="*/ 212278 w 254860"/>
                <a:gd name="connsiteY60" fmla="*/ 191285 h 244361"/>
                <a:gd name="connsiteX61" fmla="*/ 207706 w 254860"/>
                <a:gd name="connsiteY61" fmla="*/ 196543 h 244361"/>
                <a:gd name="connsiteX62" fmla="*/ 202906 w 254860"/>
                <a:gd name="connsiteY62" fmla="*/ 201572 h 244361"/>
                <a:gd name="connsiteX63" fmla="*/ 197876 w 254860"/>
                <a:gd name="connsiteY63" fmla="*/ 206373 h 244361"/>
                <a:gd name="connsiteX64" fmla="*/ 180731 w 254860"/>
                <a:gd name="connsiteY64" fmla="*/ 218717 h 244361"/>
                <a:gd name="connsiteX65" fmla="*/ 178217 w 254860"/>
                <a:gd name="connsiteY65" fmla="*/ 220089 h 244361"/>
                <a:gd name="connsiteX66" fmla="*/ 175702 w 254860"/>
                <a:gd name="connsiteY66" fmla="*/ 221461 h 244361"/>
                <a:gd name="connsiteX67" fmla="*/ 170444 w 254860"/>
                <a:gd name="connsiteY67" fmla="*/ 223747 h 244361"/>
                <a:gd name="connsiteX68" fmla="*/ 165187 w 254860"/>
                <a:gd name="connsiteY68" fmla="*/ 225804 h 244361"/>
                <a:gd name="connsiteX69" fmla="*/ 162443 w 254860"/>
                <a:gd name="connsiteY69" fmla="*/ 226718 h 244361"/>
                <a:gd name="connsiteX70" fmla="*/ 156957 w 254860"/>
                <a:gd name="connsiteY70" fmla="*/ 228090 h 244361"/>
                <a:gd name="connsiteX71" fmla="*/ 148727 w 254860"/>
                <a:gd name="connsiteY71" fmla="*/ 229462 h 244361"/>
                <a:gd name="connsiteX72" fmla="*/ 145984 w 254860"/>
                <a:gd name="connsiteY72" fmla="*/ 229690 h 244361"/>
                <a:gd name="connsiteX73" fmla="*/ 140269 w 254860"/>
                <a:gd name="connsiteY73" fmla="*/ 229919 h 244361"/>
                <a:gd name="connsiteX74" fmla="*/ 137297 w 254860"/>
                <a:gd name="connsiteY74" fmla="*/ 229919 h 244361"/>
                <a:gd name="connsiteX75" fmla="*/ 111466 w 254860"/>
                <a:gd name="connsiteY75" fmla="*/ 227176 h 244361"/>
                <a:gd name="connsiteX76" fmla="*/ 100721 w 254860"/>
                <a:gd name="connsiteY76" fmla="*/ 225118 h 244361"/>
                <a:gd name="connsiteX77" fmla="*/ 87005 w 254860"/>
                <a:gd name="connsiteY77" fmla="*/ 221232 h 244361"/>
                <a:gd name="connsiteX78" fmla="*/ 77176 w 254860"/>
                <a:gd name="connsiteY78" fmla="*/ 217346 h 244361"/>
                <a:gd name="connsiteX79" fmla="*/ 45172 w 254860"/>
                <a:gd name="connsiteY79" fmla="*/ 194714 h 244361"/>
                <a:gd name="connsiteX80" fmla="*/ 35570 w 254860"/>
                <a:gd name="connsiteY80" fmla="*/ 182599 h 244361"/>
                <a:gd name="connsiteX81" fmla="*/ 32827 w 254860"/>
                <a:gd name="connsiteY81" fmla="*/ 178255 h 244361"/>
                <a:gd name="connsiteX82" fmla="*/ 31913 w 254860"/>
                <a:gd name="connsiteY82" fmla="*/ 176655 h 244361"/>
                <a:gd name="connsiteX83" fmla="*/ 30313 w 254860"/>
                <a:gd name="connsiteY83" fmla="*/ 173683 h 244361"/>
                <a:gd name="connsiteX84" fmla="*/ 29170 w 254860"/>
                <a:gd name="connsiteY84" fmla="*/ 171626 h 244361"/>
                <a:gd name="connsiteX85" fmla="*/ 28027 w 254860"/>
                <a:gd name="connsiteY85" fmla="*/ 169111 h 244361"/>
                <a:gd name="connsiteX86" fmla="*/ 26884 w 254860"/>
                <a:gd name="connsiteY86" fmla="*/ 166597 h 244361"/>
                <a:gd name="connsiteX87" fmla="*/ 25969 w 254860"/>
                <a:gd name="connsiteY87" fmla="*/ 164311 h 244361"/>
                <a:gd name="connsiteX88" fmla="*/ 24826 w 254860"/>
                <a:gd name="connsiteY88" fmla="*/ 161567 h 244361"/>
                <a:gd name="connsiteX89" fmla="*/ 24140 w 254860"/>
                <a:gd name="connsiteY89" fmla="*/ 159510 h 244361"/>
                <a:gd name="connsiteX90" fmla="*/ 22997 w 254860"/>
                <a:gd name="connsiteY90" fmla="*/ 156538 h 244361"/>
                <a:gd name="connsiteX91" fmla="*/ 22540 w 254860"/>
                <a:gd name="connsiteY91" fmla="*/ 154709 h 244361"/>
                <a:gd name="connsiteX92" fmla="*/ 21626 w 254860"/>
                <a:gd name="connsiteY92" fmla="*/ 151509 h 244361"/>
                <a:gd name="connsiteX93" fmla="*/ 21169 w 254860"/>
                <a:gd name="connsiteY93" fmla="*/ 150137 h 244361"/>
                <a:gd name="connsiteX94" fmla="*/ 20254 w 254860"/>
                <a:gd name="connsiteY94" fmla="*/ 146480 h 244361"/>
                <a:gd name="connsiteX95" fmla="*/ 20254 w 254860"/>
                <a:gd name="connsiteY95" fmla="*/ 146480 h 244361"/>
                <a:gd name="connsiteX96" fmla="*/ 79690 w 254860"/>
                <a:gd name="connsiteY96" fmla="*/ 29665 h 2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54860" h="244361">
                  <a:moveTo>
                    <a:pt x="32599" y="205687"/>
                  </a:moveTo>
                  <a:cubicBezTo>
                    <a:pt x="61174" y="231976"/>
                    <a:pt x="95006" y="243406"/>
                    <a:pt x="116723" y="244321"/>
                  </a:cubicBezTo>
                  <a:cubicBezTo>
                    <a:pt x="184618" y="245692"/>
                    <a:pt x="231252" y="211631"/>
                    <a:pt x="248397" y="162710"/>
                  </a:cubicBezTo>
                  <a:cubicBezTo>
                    <a:pt x="263713" y="119048"/>
                    <a:pt x="249997" y="80414"/>
                    <a:pt x="226223" y="46353"/>
                  </a:cubicBezTo>
                  <a:cubicBezTo>
                    <a:pt x="203820" y="14120"/>
                    <a:pt x="168387" y="-1882"/>
                    <a:pt x="128611" y="176"/>
                  </a:cubicBezTo>
                  <a:cubicBezTo>
                    <a:pt x="97978" y="1776"/>
                    <a:pt x="70546" y="14120"/>
                    <a:pt x="45172" y="32408"/>
                  </a:cubicBezTo>
                  <a:cubicBezTo>
                    <a:pt x="-15407" y="75842"/>
                    <a:pt x="-10378" y="165911"/>
                    <a:pt x="32599" y="205687"/>
                  </a:cubicBezTo>
                  <a:close/>
                  <a:moveTo>
                    <a:pt x="79690" y="29665"/>
                  </a:moveTo>
                  <a:cubicBezTo>
                    <a:pt x="89749" y="25322"/>
                    <a:pt x="99807" y="21893"/>
                    <a:pt x="110094" y="18921"/>
                  </a:cubicBezTo>
                  <a:cubicBezTo>
                    <a:pt x="148956" y="7491"/>
                    <a:pt x="183475" y="19378"/>
                    <a:pt x="209078" y="46810"/>
                  </a:cubicBezTo>
                  <a:cubicBezTo>
                    <a:pt x="211592" y="49553"/>
                    <a:pt x="213878" y="52297"/>
                    <a:pt x="216164" y="55268"/>
                  </a:cubicBezTo>
                  <a:cubicBezTo>
                    <a:pt x="216164" y="55268"/>
                    <a:pt x="216164" y="55268"/>
                    <a:pt x="216164" y="55268"/>
                  </a:cubicBezTo>
                  <a:cubicBezTo>
                    <a:pt x="217079" y="56411"/>
                    <a:pt x="217765" y="57554"/>
                    <a:pt x="218679" y="58469"/>
                  </a:cubicBezTo>
                  <a:cubicBezTo>
                    <a:pt x="218679" y="58469"/>
                    <a:pt x="218679" y="58469"/>
                    <a:pt x="218679" y="58469"/>
                  </a:cubicBezTo>
                  <a:cubicBezTo>
                    <a:pt x="219593" y="59612"/>
                    <a:pt x="220279" y="60755"/>
                    <a:pt x="220965" y="61898"/>
                  </a:cubicBezTo>
                  <a:cubicBezTo>
                    <a:pt x="220965" y="61898"/>
                    <a:pt x="220965" y="61898"/>
                    <a:pt x="220965" y="61898"/>
                  </a:cubicBezTo>
                  <a:cubicBezTo>
                    <a:pt x="221651" y="63041"/>
                    <a:pt x="222565" y="64184"/>
                    <a:pt x="223251" y="65327"/>
                  </a:cubicBezTo>
                  <a:cubicBezTo>
                    <a:pt x="223251" y="65327"/>
                    <a:pt x="223251" y="65327"/>
                    <a:pt x="223251" y="65327"/>
                  </a:cubicBezTo>
                  <a:cubicBezTo>
                    <a:pt x="223937" y="66470"/>
                    <a:pt x="224623" y="67613"/>
                    <a:pt x="225308" y="68984"/>
                  </a:cubicBezTo>
                  <a:cubicBezTo>
                    <a:pt x="225308" y="68984"/>
                    <a:pt x="225308" y="68984"/>
                    <a:pt x="225308" y="68984"/>
                  </a:cubicBezTo>
                  <a:cubicBezTo>
                    <a:pt x="225994" y="70127"/>
                    <a:pt x="226680" y="71499"/>
                    <a:pt x="227366" y="72642"/>
                  </a:cubicBezTo>
                  <a:cubicBezTo>
                    <a:pt x="227366" y="72642"/>
                    <a:pt x="227366" y="72642"/>
                    <a:pt x="227366" y="72642"/>
                  </a:cubicBezTo>
                  <a:cubicBezTo>
                    <a:pt x="232852" y="82700"/>
                    <a:pt x="236738" y="93445"/>
                    <a:pt x="239024" y="104417"/>
                  </a:cubicBezTo>
                  <a:cubicBezTo>
                    <a:pt x="239024" y="104417"/>
                    <a:pt x="239024" y="104646"/>
                    <a:pt x="239024" y="104646"/>
                  </a:cubicBezTo>
                  <a:cubicBezTo>
                    <a:pt x="239253" y="105789"/>
                    <a:pt x="239482" y="106932"/>
                    <a:pt x="239710" y="108075"/>
                  </a:cubicBezTo>
                  <a:cubicBezTo>
                    <a:pt x="239710" y="108304"/>
                    <a:pt x="239939" y="108761"/>
                    <a:pt x="239939" y="108989"/>
                  </a:cubicBezTo>
                  <a:cubicBezTo>
                    <a:pt x="240167" y="109904"/>
                    <a:pt x="240167" y="111047"/>
                    <a:pt x="240396" y="111961"/>
                  </a:cubicBezTo>
                  <a:cubicBezTo>
                    <a:pt x="240396" y="112418"/>
                    <a:pt x="240625" y="112876"/>
                    <a:pt x="240625" y="113333"/>
                  </a:cubicBezTo>
                  <a:cubicBezTo>
                    <a:pt x="240625" y="114247"/>
                    <a:pt x="240853" y="115162"/>
                    <a:pt x="240853" y="116076"/>
                  </a:cubicBezTo>
                  <a:cubicBezTo>
                    <a:pt x="240853" y="116533"/>
                    <a:pt x="240853" y="117219"/>
                    <a:pt x="241082" y="117676"/>
                  </a:cubicBezTo>
                  <a:cubicBezTo>
                    <a:pt x="241082" y="118591"/>
                    <a:pt x="241082" y="119505"/>
                    <a:pt x="241310" y="120191"/>
                  </a:cubicBezTo>
                  <a:cubicBezTo>
                    <a:pt x="241310" y="120877"/>
                    <a:pt x="241310" y="121334"/>
                    <a:pt x="241310" y="122020"/>
                  </a:cubicBezTo>
                  <a:cubicBezTo>
                    <a:pt x="241310" y="122934"/>
                    <a:pt x="241310" y="123620"/>
                    <a:pt x="241310" y="124534"/>
                  </a:cubicBezTo>
                  <a:cubicBezTo>
                    <a:pt x="241310" y="125220"/>
                    <a:pt x="241310" y="125906"/>
                    <a:pt x="241310" y="126592"/>
                  </a:cubicBezTo>
                  <a:cubicBezTo>
                    <a:pt x="241310" y="127277"/>
                    <a:pt x="241310" y="128192"/>
                    <a:pt x="241310" y="128878"/>
                  </a:cubicBezTo>
                  <a:cubicBezTo>
                    <a:pt x="241310" y="129563"/>
                    <a:pt x="241310" y="130249"/>
                    <a:pt x="241082" y="130935"/>
                  </a:cubicBezTo>
                  <a:cubicBezTo>
                    <a:pt x="241082" y="131621"/>
                    <a:pt x="240853" y="132535"/>
                    <a:pt x="240853" y="133221"/>
                  </a:cubicBezTo>
                  <a:cubicBezTo>
                    <a:pt x="240853" y="133907"/>
                    <a:pt x="240625" y="134593"/>
                    <a:pt x="240625" y="135278"/>
                  </a:cubicBezTo>
                  <a:cubicBezTo>
                    <a:pt x="240625" y="135964"/>
                    <a:pt x="240396" y="136879"/>
                    <a:pt x="240396" y="137564"/>
                  </a:cubicBezTo>
                  <a:cubicBezTo>
                    <a:pt x="240396" y="138250"/>
                    <a:pt x="240167" y="138936"/>
                    <a:pt x="239939" y="139850"/>
                  </a:cubicBezTo>
                  <a:cubicBezTo>
                    <a:pt x="239710" y="140536"/>
                    <a:pt x="239710" y="141222"/>
                    <a:pt x="239482" y="142136"/>
                  </a:cubicBezTo>
                  <a:cubicBezTo>
                    <a:pt x="239253" y="142822"/>
                    <a:pt x="239253" y="143508"/>
                    <a:pt x="239024" y="144422"/>
                  </a:cubicBezTo>
                  <a:cubicBezTo>
                    <a:pt x="238796" y="145108"/>
                    <a:pt x="238796" y="145794"/>
                    <a:pt x="238567" y="146480"/>
                  </a:cubicBezTo>
                  <a:cubicBezTo>
                    <a:pt x="238339" y="147166"/>
                    <a:pt x="238110" y="148080"/>
                    <a:pt x="237881" y="148766"/>
                  </a:cubicBezTo>
                  <a:cubicBezTo>
                    <a:pt x="237653" y="149452"/>
                    <a:pt x="237424" y="150137"/>
                    <a:pt x="237196" y="150823"/>
                  </a:cubicBezTo>
                  <a:cubicBezTo>
                    <a:pt x="236967" y="151509"/>
                    <a:pt x="236738" y="152423"/>
                    <a:pt x="236510" y="153109"/>
                  </a:cubicBezTo>
                  <a:cubicBezTo>
                    <a:pt x="236281" y="153795"/>
                    <a:pt x="236053" y="154481"/>
                    <a:pt x="235824" y="155167"/>
                  </a:cubicBezTo>
                  <a:cubicBezTo>
                    <a:pt x="235595" y="155852"/>
                    <a:pt x="235138" y="156767"/>
                    <a:pt x="234910" y="157453"/>
                  </a:cubicBezTo>
                  <a:cubicBezTo>
                    <a:pt x="234681" y="158138"/>
                    <a:pt x="234452" y="158824"/>
                    <a:pt x="233995" y="159510"/>
                  </a:cubicBezTo>
                  <a:cubicBezTo>
                    <a:pt x="233538" y="160196"/>
                    <a:pt x="233309" y="161110"/>
                    <a:pt x="232852" y="161796"/>
                  </a:cubicBezTo>
                  <a:cubicBezTo>
                    <a:pt x="232624" y="162482"/>
                    <a:pt x="232166" y="163168"/>
                    <a:pt x="231938" y="163853"/>
                  </a:cubicBezTo>
                  <a:cubicBezTo>
                    <a:pt x="231481" y="164768"/>
                    <a:pt x="231023" y="165454"/>
                    <a:pt x="230566" y="166368"/>
                  </a:cubicBezTo>
                  <a:cubicBezTo>
                    <a:pt x="230338" y="167054"/>
                    <a:pt x="229880" y="167511"/>
                    <a:pt x="229652" y="168197"/>
                  </a:cubicBezTo>
                  <a:cubicBezTo>
                    <a:pt x="229195" y="169111"/>
                    <a:pt x="228737" y="169797"/>
                    <a:pt x="228052" y="170711"/>
                  </a:cubicBezTo>
                  <a:cubicBezTo>
                    <a:pt x="227594" y="171169"/>
                    <a:pt x="227366" y="171854"/>
                    <a:pt x="226909" y="172312"/>
                  </a:cubicBezTo>
                  <a:cubicBezTo>
                    <a:pt x="226223" y="173226"/>
                    <a:pt x="225766" y="174140"/>
                    <a:pt x="225080" y="175055"/>
                  </a:cubicBezTo>
                  <a:cubicBezTo>
                    <a:pt x="224851" y="175512"/>
                    <a:pt x="224394" y="175969"/>
                    <a:pt x="224165" y="176426"/>
                  </a:cubicBezTo>
                  <a:cubicBezTo>
                    <a:pt x="223251" y="177798"/>
                    <a:pt x="222108" y="179170"/>
                    <a:pt x="221194" y="180541"/>
                  </a:cubicBezTo>
                  <a:cubicBezTo>
                    <a:pt x="221194" y="180541"/>
                    <a:pt x="221194" y="180541"/>
                    <a:pt x="221194" y="180541"/>
                  </a:cubicBezTo>
                  <a:cubicBezTo>
                    <a:pt x="220508" y="181456"/>
                    <a:pt x="219822" y="182370"/>
                    <a:pt x="218908" y="183284"/>
                  </a:cubicBezTo>
                  <a:cubicBezTo>
                    <a:pt x="216622" y="186028"/>
                    <a:pt x="214564" y="188771"/>
                    <a:pt x="212278" y="191285"/>
                  </a:cubicBezTo>
                  <a:cubicBezTo>
                    <a:pt x="210678" y="193114"/>
                    <a:pt x="209306" y="194714"/>
                    <a:pt x="207706" y="196543"/>
                  </a:cubicBezTo>
                  <a:cubicBezTo>
                    <a:pt x="206106" y="198143"/>
                    <a:pt x="204506" y="199972"/>
                    <a:pt x="202906" y="201572"/>
                  </a:cubicBezTo>
                  <a:cubicBezTo>
                    <a:pt x="201305" y="203173"/>
                    <a:pt x="199477" y="204773"/>
                    <a:pt x="197876" y="206373"/>
                  </a:cubicBezTo>
                  <a:cubicBezTo>
                    <a:pt x="192619" y="210945"/>
                    <a:pt x="186904" y="215060"/>
                    <a:pt x="180731" y="218717"/>
                  </a:cubicBezTo>
                  <a:cubicBezTo>
                    <a:pt x="179817" y="219175"/>
                    <a:pt x="179131" y="219632"/>
                    <a:pt x="178217" y="220089"/>
                  </a:cubicBezTo>
                  <a:cubicBezTo>
                    <a:pt x="177302" y="220546"/>
                    <a:pt x="176388" y="221003"/>
                    <a:pt x="175702" y="221461"/>
                  </a:cubicBezTo>
                  <a:cubicBezTo>
                    <a:pt x="173873" y="222375"/>
                    <a:pt x="172273" y="223061"/>
                    <a:pt x="170444" y="223747"/>
                  </a:cubicBezTo>
                  <a:cubicBezTo>
                    <a:pt x="168616" y="224432"/>
                    <a:pt x="167015" y="225118"/>
                    <a:pt x="165187" y="225804"/>
                  </a:cubicBezTo>
                  <a:cubicBezTo>
                    <a:pt x="164272" y="226033"/>
                    <a:pt x="163358" y="226490"/>
                    <a:pt x="162443" y="226718"/>
                  </a:cubicBezTo>
                  <a:cubicBezTo>
                    <a:pt x="160615" y="227176"/>
                    <a:pt x="158786" y="227633"/>
                    <a:pt x="156957" y="228090"/>
                  </a:cubicBezTo>
                  <a:cubicBezTo>
                    <a:pt x="154214" y="228776"/>
                    <a:pt x="151471" y="229233"/>
                    <a:pt x="148727" y="229462"/>
                  </a:cubicBezTo>
                  <a:cubicBezTo>
                    <a:pt x="147813" y="229462"/>
                    <a:pt x="146899" y="229690"/>
                    <a:pt x="145984" y="229690"/>
                  </a:cubicBezTo>
                  <a:cubicBezTo>
                    <a:pt x="144155" y="229919"/>
                    <a:pt x="142098" y="229919"/>
                    <a:pt x="140269" y="229919"/>
                  </a:cubicBezTo>
                  <a:cubicBezTo>
                    <a:pt x="139355" y="229919"/>
                    <a:pt x="138440" y="229919"/>
                    <a:pt x="137297" y="229919"/>
                  </a:cubicBezTo>
                  <a:cubicBezTo>
                    <a:pt x="128611" y="229462"/>
                    <a:pt x="119924" y="228547"/>
                    <a:pt x="111466" y="227176"/>
                  </a:cubicBezTo>
                  <a:cubicBezTo>
                    <a:pt x="107808" y="226490"/>
                    <a:pt x="104379" y="225804"/>
                    <a:pt x="100721" y="225118"/>
                  </a:cubicBezTo>
                  <a:cubicBezTo>
                    <a:pt x="95921" y="223975"/>
                    <a:pt x="91349" y="222832"/>
                    <a:pt x="87005" y="221232"/>
                  </a:cubicBezTo>
                  <a:cubicBezTo>
                    <a:pt x="83576" y="220089"/>
                    <a:pt x="80376" y="218717"/>
                    <a:pt x="77176" y="217346"/>
                  </a:cubicBezTo>
                  <a:cubicBezTo>
                    <a:pt x="65288" y="212088"/>
                    <a:pt x="54544" y="204773"/>
                    <a:pt x="45172" y="194714"/>
                  </a:cubicBezTo>
                  <a:cubicBezTo>
                    <a:pt x="41743" y="191057"/>
                    <a:pt x="38542" y="186942"/>
                    <a:pt x="35570" y="182599"/>
                  </a:cubicBezTo>
                  <a:cubicBezTo>
                    <a:pt x="34656" y="181227"/>
                    <a:pt x="33742" y="179627"/>
                    <a:pt x="32827" y="178255"/>
                  </a:cubicBezTo>
                  <a:cubicBezTo>
                    <a:pt x="32599" y="177798"/>
                    <a:pt x="32141" y="177112"/>
                    <a:pt x="31913" y="176655"/>
                  </a:cubicBezTo>
                  <a:cubicBezTo>
                    <a:pt x="31456" y="175741"/>
                    <a:pt x="30770" y="174826"/>
                    <a:pt x="30313" y="173683"/>
                  </a:cubicBezTo>
                  <a:cubicBezTo>
                    <a:pt x="29855" y="172997"/>
                    <a:pt x="29627" y="172312"/>
                    <a:pt x="29170" y="171626"/>
                  </a:cubicBezTo>
                  <a:cubicBezTo>
                    <a:pt x="28712" y="170711"/>
                    <a:pt x="28255" y="170026"/>
                    <a:pt x="28027" y="169111"/>
                  </a:cubicBezTo>
                  <a:cubicBezTo>
                    <a:pt x="27569" y="168197"/>
                    <a:pt x="27341" y="167511"/>
                    <a:pt x="26884" y="166597"/>
                  </a:cubicBezTo>
                  <a:cubicBezTo>
                    <a:pt x="26655" y="165911"/>
                    <a:pt x="26198" y="165225"/>
                    <a:pt x="25969" y="164311"/>
                  </a:cubicBezTo>
                  <a:cubicBezTo>
                    <a:pt x="25512" y="163396"/>
                    <a:pt x="25283" y="162482"/>
                    <a:pt x="24826" y="161567"/>
                  </a:cubicBezTo>
                  <a:cubicBezTo>
                    <a:pt x="24598" y="160882"/>
                    <a:pt x="24369" y="160196"/>
                    <a:pt x="24140" y="159510"/>
                  </a:cubicBezTo>
                  <a:cubicBezTo>
                    <a:pt x="23683" y="158596"/>
                    <a:pt x="23455" y="157453"/>
                    <a:pt x="22997" y="156538"/>
                  </a:cubicBezTo>
                  <a:cubicBezTo>
                    <a:pt x="22769" y="155852"/>
                    <a:pt x="22540" y="155395"/>
                    <a:pt x="22540" y="154709"/>
                  </a:cubicBezTo>
                  <a:cubicBezTo>
                    <a:pt x="22083" y="153566"/>
                    <a:pt x="21854" y="152652"/>
                    <a:pt x="21626" y="151509"/>
                  </a:cubicBezTo>
                  <a:cubicBezTo>
                    <a:pt x="21397" y="151052"/>
                    <a:pt x="21397" y="150595"/>
                    <a:pt x="21169" y="150137"/>
                  </a:cubicBezTo>
                  <a:cubicBezTo>
                    <a:pt x="20940" y="148994"/>
                    <a:pt x="20483" y="147623"/>
                    <a:pt x="20254" y="146480"/>
                  </a:cubicBezTo>
                  <a:cubicBezTo>
                    <a:pt x="20254" y="146480"/>
                    <a:pt x="20254" y="146480"/>
                    <a:pt x="20254" y="146480"/>
                  </a:cubicBezTo>
                  <a:cubicBezTo>
                    <a:pt x="8824" y="102817"/>
                    <a:pt x="25741" y="52982"/>
                    <a:pt x="79690" y="29665"/>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5C91799-0B84-B841-AD7C-D2E5D2DA237A}"/>
                </a:ext>
              </a:extLst>
            </p:cNvPr>
            <p:cNvSpPr/>
            <p:nvPr/>
          </p:nvSpPr>
          <p:spPr>
            <a:xfrm>
              <a:off x="3520742" y="4420040"/>
              <a:ext cx="61794" cy="177791"/>
            </a:xfrm>
            <a:custGeom>
              <a:avLst/>
              <a:gdLst>
                <a:gd name="connsiteX0" fmla="*/ 14838 w 61794"/>
                <a:gd name="connsiteY0" fmla="*/ 3370 h 177791"/>
                <a:gd name="connsiteX1" fmla="*/ 1807 w 61794"/>
                <a:gd name="connsiteY1" fmla="*/ 3370 h 177791"/>
                <a:gd name="connsiteX2" fmla="*/ 3408 w 61794"/>
                <a:gd name="connsiteY2" fmla="*/ 14800 h 177791"/>
                <a:gd name="connsiteX3" fmla="*/ 18038 w 61794"/>
                <a:gd name="connsiteY3" fmla="*/ 30573 h 177791"/>
                <a:gd name="connsiteX4" fmla="*/ 36326 w 61794"/>
                <a:gd name="connsiteY4" fmla="*/ 151731 h 177791"/>
                <a:gd name="connsiteX5" fmla="*/ 26496 w 61794"/>
                <a:gd name="connsiteY5" fmla="*/ 177792 h 177791"/>
                <a:gd name="connsiteX6" fmla="*/ 31525 w 61794"/>
                <a:gd name="connsiteY6" fmla="*/ 176420 h 177791"/>
                <a:gd name="connsiteX7" fmla="*/ 49585 w 61794"/>
                <a:gd name="connsiteY7" fmla="*/ 52290 h 177791"/>
                <a:gd name="connsiteX8" fmla="*/ 14838 w 61794"/>
                <a:gd name="connsiteY8" fmla="*/ 3370 h 17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94" h="177791">
                  <a:moveTo>
                    <a:pt x="14838" y="3370"/>
                  </a:moveTo>
                  <a:cubicBezTo>
                    <a:pt x="10723" y="-288"/>
                    <a:pt x="5922" y="-1888"/>
                    <a:pt x="1807" y="3370"/>
                  </a:cubicBezTo>
                  <a:cubicBezTo>
                    <a:pt x="-1393" y="7485"/>
                    <a:pt x="-21" y="11371"/>
                    <a:pt x="3408" y="14800"/>
                  </a:cubicBezTo>
                  <a:cubicBezTo>
                    <a:pt x="8437" y="20058"/>
                    <a:pt x="13923" y="24858"/>
                    <a:pt x="18038" y="30573"/>
                  </a:cubicBezTo>
                  <a:cubicBezTo>
                    <a:pt x="45470" y="67606"/>
                    <a:pt x="56900" y="107154"/>
                    <a:pt x="36326" y="151731"/>
                  </a:cubicBezTo>
                  <a:cubicBezTo>
                    <a:pt x="32668" y="159961"/>
                    <a:pt x="26953" y="167505"/>
                    <a:pt x="26496" y="177792"/>
                  </a:cubicBezTo>
                  <a:cubicBezTo>
                    <a:pt x="29239" y="177106"/>
                    <a:pt x="30840" y="177106"/>
                    <a:pt x="31525" y="176420"/>
                  </a:cubicBezTo>
                  <a:cubicBezTo>
                    <a:pt x="65815" y="139158"/>
                    <a:pt x="69702" y="97096"/>
                    <a:pt x="49585" y="52290"/>
                  </a:cubicBezTo>
                  <a:cubicBezTo>
                    <a:pt x="41584" y="33774"/>
                    <a:pt x="29925" y="17086"/>
                    <a:pt x="14838" y="3370"/>
                  </a:cubicBezTo>
                  <a:close/>
                </a:path>
              </a:pathLst>
            </a:custGeom>
            <a:solidFill>
              <a:srgbClr val="000000"/>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F36F269-8329-5D44-A138-2DD6DC014ED3}"/>
                </a:ext>
              </a:extLst>
            </p:cNvPr>
            <p:cNvSpPr/>
            <p:nvPr/>
          </p:nvSpPr>
          <p:spPr>
            <a:xfrm>
              <a:off x="3311659" y="5243155"/>
              <a:ext cx="163798" cy="24434"/>
            </a:xfrm>
            <a:custGeom>
              <a:avLst/>
              <a:gdLst>
                <a:gd name="connsiteX0" fmla="*/ 5379 w 163798"/>
                <a:gd name="connsiteY0" fmla="*/ 14645 h 24434"/>
                <a:gd name="connsiteX1" fmla="*/ 26182 w 163798"/>
                <a:gd name="connsiteY1" fmla="*/ 19674 h 24434"/>
                <a:gd name="connsiteX2" fmla="*/ 60700 w 163798"/>
                <a:gd name="connsiteY2" fmla="*/ 22646 h 24434"/>
                <a:gd name="connsiteX3" fmla="*/ 163799 w 163798"/>
                <a:gd name="connsiteY3" fmla="*/ 17160 h 24434"/>
                <a:gd name="connsiteX4" fmla="*/ 139110 w 163798"/>
                <a:gd name="connsiteY4" fmla="*/ 10302 h 24434"/>
                <a:gd name="connsiteX5" fmla="*/ 9951 w 163798"/>
                <a:gd name="connsiteY5" fmla="*/ 243 h 24434"/>
                <a:gd name="connsiteX6" fmla="*/ 121 w 163798"/>
                <a:gd name="connsiteY6" fmla="*/ 6187 h 24434"/>
                <a:gd name="connsiteX7" fmla="*/ 5379 w 163798"/>
                <a:gd name="connsiteY7" fmla="*/ 14645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98" h="24434">
                  <a:moveTo>
                    <a:pt x="5379" y="14645"/>
                  </a:moveTo>
                  <a:cubicBezTo>
                    <a:pt x="12237" y="16931"/>
                    <a:pt x="18866" y="19903"/>
                    <a:pt x="26182" y="19674"/>
                  </a:cubicBezTo>
                  <a:cubicBezTo>
                    <a:pt x="37840" y="19446"/>
                    <a:pt x="49042" y="21732"/>
                    <a:pt x="60700" y="22646"/>
                  </a:cubicBezTo>
                  <a:cubicBezTo>
                    <a:pt x="95219" y="25161"/>
                    <a:pt x="129509" y="26304"/>
                    <a:pt x="163799" y="17160"/>
                  </a:cubicBezTo>
                  <a:cubicBezTo>
                    <a:pt x="155798" y="12588"/>
                    <a:pt x="147797" y="10759"/>
                    <a:pt x="139110" y="10302"/>
                  </a:cubicBezTo>
                  <a:cubicBezTo>
                    <a:pt x="96133" y="7787"/>
                    <a:pt x="52699" y="9387"/>
                    <a:pt x="9951" y="243"/>
                  </a:cubicBezTo>
                  <a:cubicBezTo>
                    <a:pt x="5150" y="-671"/>
                    <a:pt x="1264" y="929"/>
                    <a:pt x="121" y="6187"/>
                  </a:cubicBezTo>
                  <a:cubicBezTo>
                    <a:pt x="-565" y="10302"/>
                    <a:pt x="1721" y="13273"/>
                    <a:pt x="5379" y="14645"/>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BFDDBDC-222E-554B-A4FE-1733FCE93F2A}"/>
                </a:ext>
              </a:extLst>
            </p:cNvPr>
            <p:cNvSpPr/>
            <p:nvPr/>
          </p:nvSpPr>
          <p:spPr>
            <a:xfrm>
              <a:off x="2475847" y="4854951"/>
              <a:ext cx="44748" cy="134471"/>
            </a:xfrm>
            <a:custGeom>
              <a:avLst/>
              <a:gdLst>
                <a:gd name="connsiteX0" fmla="*/ 44749 w 44748"/>
                <a:gd name="connsiteY0" fmla="*/ 134472 h 134471"/>
                <a:gd name="connsiteX1" fmla="*/ 40634 w 44748"/>
                <a:gd name="connsiteY1" fmla="*/ 124642 h 134471"/>
                <a:gd name="connsiteX2" fmla="*/ 27604 w 44748"/>
                <a:gd name="connsiteY2" fmla="*/ 12171 h 134471"/>
                <a:gd name="connsiteX3" fmla="*/ 25318 w 44748"/>
                <a:gd name="connsiteY3" fmla="*/ 1198 h 134471"/>
                <a:gd name="connsiteX4" fmla="*/ 11830 w 44748"/>
                <a:gd name="connsiteY4" fmla="*/ 7370 h 134471"/>
                <a:gd name="connsiteX5" fmla="*/ 1772 w 44748"/>
                <a:gd name="connsiteY5" fmla="*/ 81208 h 134471"/>
                <a:gd name="connsiteX6" fmla="*/ 44749 w 44748"/>
                <a:gd name="connsiteY6" fmla="*/ 134472 h 1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8" h="134471">
                  <a:moveTo>
                    <a:pt x="44749" y="134472"/>
                  </a:moveTo>
                  <a:cubicBezTo>
                    <a:pt x="42234" y="128299"/>
                    <a:pt x="41777" y="126242"/>
                    <a:pt x="40634" y="124642"/>
                  </a:cubicBezTo>
                  <a:cubicBezTo>
                    <a:pt x="12973" y="89895"/>
                    <a:pt x="7030" y="52404"/>
                    <a:pt x="27604" y="12171"/>
                  </a:cubicBezTo>
                  <a:cubicBezTo>
                    <a:pt x="29890" y="7599"/>
                    <a:pt x="30118" y="3484"/>
                    <a:pt x="25318" y="1198"/>
                  </a:cubicBezTo>
                  <a:cubicBezTo>
                    <a:pt x="18917" y="-1774"/>
                    <a:pt x="14345" y="969"/>
                    <a:pt x="11830" y="7370"/>
                  </a:cubicBezTo>
                  <a:cubicBezTo>
                    <a:pt x="2458" y="31144"/>
                    <a:pt x="-3029" y="55833"/>
                    <a:pt x="1772" y="81208"/>
                  </a:cubicBezTo>
                  <a:cubicBezTo>
                    <a:pt x="6115" y="104296"/>
                    <a:pt x="15945" y="124413"/>
                    <a:pt x="44749" y="134472"/>
                  </a:cubicBezTo>
                  <a:close/>
                </a:path>
              </a:pathLst>
            </a:custGeom>
            <a:solidFill>
              <a:srgbClr val="000000"/>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F6B26E3D-A9DB-1745-8EB6-50695B265748}"/>
                </a:ext>
              </a:extLst>
            </p:cNvPr>
            <p:cNvSpPr/>
            <p:nvPr/>
          </p:nvSpPr>
          <p:spPr>
            <a:xfrm>
              <a:off x="3000416" y="5248579"/>
              <a:ext cx="117053" cy="18821"/>
            </a:xfrm>
            <a:custGeom>
              <a:avLst/>
              <a:gdLst>
                <a:gd name="connsiteX0" fmla="*/ 5954 w 117053"/>
                <a:gd name="connsiteY0" fmla="*/ 76 h 18821"/>
                <a:gd name="connsiteX1" fmla="*/ 11 w 117053"/>
                <a:gd name="connsiteY1" fmla="*/ 4877 h 18821"/>
                <a:gd name="connsiteX2" fmla="*/ 6412 w 117053"/>
                <a:gd name="connsiteY2" fmla="*/ 12420 h 18821"/>
                <a:gd name="connsiteX3" fmla="*/ 51217 w 117053"/>
                <a:gd name="connsiteY3" fmla="*/ 18821 h 18821"/>
                <a:gd name="connsiteX4" fmla="*/ 117054 w 117053"/>
                <a:gd name="connsiteY4" fmla="*/ 13563 h 18821"/>
                <a:gd name="connsiteX5" fmla="*/ 115454 w 117053"/>
                <a:gd name="connsiteY5" fmla="*/ 10363 h 18821"/>
                <a:gd name="connsiteX6" fmla="*/ 5954 w 117053"/>
                <a:gd name="connsiteY6" fmla="*/ 76 h 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3" h="18821">
                  <a:moveTo>
                    <a:pt x="5954" y="76"/>
                  </a:moveTo>
                  <a:cubicBezTo>
                    <a:pt x="3211" y="-381"/>
                    <a:pt x="239" y="1219"/>
                    <a:pt x="11" y="4877"/>
                  </a:cubicBezTo>
                  <a:cubicBezTo>
                    <a:pt x="-218" y="9220"/>
                    <a:pt x="3211" y="11506"/>
                    <a:pt x="6412" y="12420"/>
                  </a:cubicBezTo>
                  <a:cubicBezTo>
                    <a:pt x="21042" y="16078"/>
                    <a:pt x="35901" y="18821"/>
                    <a:pt x="51217" y="18821"/>
                  </a:cubicBezTo>
                  <a:cubicBezTo>
                    <a:pt x="72706" y="18821"/>
                    <a:pt x="94194" y="16307"/>
                    <a:pt x="117054" y="13563"/>
                  </a:cubicBezTo>
                  <a:cubicBezTo>
                    <a:pt x="115911" y="11506"/>
                    <a:pt x="115911" y="10363"/>
                    <a:pt x="115454" y="10363"/>
                  </a:cubicBezTo>
                  <a:cubicBezTo>
                    <a:pt x="79564" y="-610"/>
                    <a:pt x="42302" y="5562"/>
                    <a:pt x="5954" y="76"/>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F6672AB-859B-4144-AFA1-72CC519D2D70}"/>
                </a:ext>
              </a:extLst>
            </p:cNvPr>
            <p:cNvSpPr/>
            <p:nvPr/>
          </p:nvSpPr>
          <p:spPr>
            <a:xfrm>
              <a:off x="2473961" y="5224538"/>
              <a:ext cx="86182" cy="17633"/>
            </a:xfrm>
            <a:custGeom>
              <a:avLst/>
              <a:gdLst>
                <a:gd name="connsiteX0" fmla="*/ 7087 w 86182"/>
                <a:gd name="connsiteY0" fmla="*/ 13373 h 17633"/>
                <a:gd name="connsiteX1" fmla="*/ 86182 w 86182"/>
                <a:gd name="connsiteY1" fmla="*/ 9030 h 17633"/>
                <a:gd name="connsiteX2" fmla="*/ 70409 w 86182"/>
                <a:gd name="connsiteY2" fmla="*/ 3086 h 17633"/>
                <a:gd name="connsiteX3" fmla="*/ 16459 w 86182"/>
                <a:gd name="connsiteY3" fmla="*/ 343 h 17633"/>
                <a:gd name="connsiteX4" fmla="*/ 7772 w 86182"/>
                <a:gd name="connsiteY4" fmla="*/ 343 h 17633"/>
                <a:gd name="connsiteX5" fmla="*/ 0 w 86182"/>
                <a:gd name="connsiteY5" fmla="*/ 6515 h 17633"/>
                <a:gd name="connsiteX6" fmla="*/ 7087 w 86182"/>
                <a:gd name="connsiteY6" fmla="*/ 13373 h 1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2" h="17633">
                  <a:moveTo>
                    <a:pt x="7087" y="13373"/>
                  </a:moveTo>
                  <a:cubicBezTo>
                    <a:pt x="33376" y="17945"/>
                    <a:pt x="59436" y="21603"/>
                    <a:pt x="86182" y="9030"/>
                  </a:cubicBezTo>
                  <a:cubicBezTo>
                    <a:pt x="80696" y="1486"/>
                    <a:pt x="75209" y="2858"/>
                    <a:pt x="70409" y="3086"/>
                  </a:cubicBezTo>
                  <a:cubicBezTo>
                    <a:pt x="52349" y="3543"/>
                    <a:pt x="34290" y="3772"/>
                    <a:pt x="16459" y="343"/>
                  </a:cubicBezTo>
                  <a:cubicBezTo>
                    <a:pt x="13716" y="-114"/>
                    <a:pt x="10744" y="-114"/>
                    <a:pt x="7772" y="343"/>
                  </a:cubicBezTo>
                  <a:cubicBezTo>
                    <a:pt x="4115" y="800"/>
                    <a:pt x="457" y="2172"/>
                    <a:pt x="0" y="6515"/>
                  </a:cubicBezTo>
                  <a:cubicBezTo>
                    <a:pt x="0" y="10630"/>
                    <a:pt x="3429" y="12916"/>
                    <a:pt x="7087" y="13373"/>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2457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734589"/>
            <a:ext cx="333177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n-GB" sz="1400" dirty="0">
                <a:solidFill>
                  <a:schemeClr val="bg1"/>
                </a:solidFill>
                <a:latin typeface="Calibri" panose="020F0502020204030204" pitchFamily="34" charset="0"/>
              </a:rPr>
              <a:t>HOW CAN I EAT HEALTHIER?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1250385"/>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An example of a healthy meal includes vegetables, fruits, and small portions of protein and whole grains. These foods provide fibre and important nutrients such as vitamins and minerals. </a:t>
            </a:r>
          </a:p>
          <a:p>
            <a:endParaRPr lang="en-GB" sz="1200" dirty="0">
              <a:latin typeface="Calibri" panose="020F0502020204030204" pitchFamily="34" charset="0"/>
            </a:endParaRPr>
          </a:p>
        </p:txBody>
      </p:sp>
      <p:grpSp>
        <p:nvGrpSpPr>
          <p:cNvPr id="5" name="Group 4">
            <a:extLst>
              <a:ext uri="{FF2B5EF4-FFF2-40B4-BE49-F238E27FC236}">
                <a16:creationId xmlns:a16="http://schemas.microsoft.com/office/drawing/2014/main" id="{2C547948-1CAC-2548-A226-08062E524757}"/>
              </a:ext>
            </a:extLst>
          </p:cNvPr>
          <p:cNvGrpSpPr/>
          <p:nvPr/>
        </p:nvGrpSpPr>
        <p:grpSpPr>
          <a:xfrm>
            <a:off x="530667" y="1964369"/>
            <a:ext cx="6466288" cy="3137421"/>
            <a:chOff x="542136" y="2248149"/>
            <a:chExt cx="6466288" cy="3137421"/>
          </a:xfrm>
        </p:grpSpPr>
        <p:sp>
          <p:nvSpPr>
            <p:cNvPr id="170" name="Freeform 14">
              <a:extLst>
                <a:ext uri="{FF2B5EF4-FFF2-40B4-BE49-F238E27FC236}">
                  <a16:creationId xmlns:a16="http://schemas.microsoft.com/office/drawing/2014/main" id="{20A3EE75-7EB3-8848-BA11-44B2F80A407F}"/>
                </a:ext>
              </a:extLst>
            </p:cNvPr>
            <p:cNvSpPr>
              <a:spLocks/>
            </p:cNvSpPr>
            <p:nvPr/>
          </p:nvSpPr>
          <p:spPr bwMode="auto">
            <a:xfrm>
              <a:off x="2562973" y="3370103"/>
              <a:ext cx="844549" cy="19326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1" name="Freeform 15">
              <a:extLst>
                <a:ext uri="{FF2B5EF4-FFF2-40B4-BE49-F238E27FC236}">
                  <a16:creationId xmlns:a16="http://schemas.microsoft.com/office/drawing/2014/main" id="{E8A31838-FC40-A14E-8C67-30A64D24B72C}"/>
                </a:ext>
              </a:extLst>
            </p:cNvPr>
            <p:cNvSpPr>
              <a:spLocks/>
            </p:cNvSpPr>
            <p:nvPr/>
          </p:nvSpPr>
          <p:spPr bwMode="auto">
            <a:xfrm>
              <a:off x="2410050" y="4299838"/>
              <a:ext cx="957875" cy="660478"/>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2" name="Freeform 16">
              <a:extLst>
                <a:ext uri="{FF2B5EF4-FFF2-40B4-BE49-F238E27FC236}">
                  <a16:creationId xmlns:a16="http://schemas.microsoft.com/office/drawing/2014/main" id="{87CFF236-5B06-C74A-BBF8-7E422BDDAC52}"/>
                </a:ext>
              </a:extLst>
            </p:cNvPr>
            <p:cNvSpPr>
              <a:spLocks/>
            </p:cNvSpPr>
            <p:nvPr/>
          </p:nvSpPr>
          <p:spPr bwMode="auto">
            <a:xfrm>
              <a:off x="2564849" y="3998683"/>
              <a:ext cx="849945" cy="183883"/>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3" name="Freeform 17">
              <a:extLst>
                <a:ext uri="{FF2B5EF4-FFF2-40B4-BE49-F238E27FC236}">
                  <a16:creationId xmlns:a16="http://schemas.microsoft.com/office/drawing/2014/main" id="{B4C23E4E-7ADB-D64E-BC5A-21356D06C539}"/>
                </a:ext>
              </a:extLst>
            </p:cNvPr>
            <p:cNvSpPr>
              <a:spLocks/>
            </p:cNvSpPr>
            <p:nvPr/>
          </p:nvSpPr>
          <p:spPr bwMode="auto">
            <a:xfrm>
              <a:off x="2405359" y="2606426"/>
              <a:ext cx="957875" cy="659539"/>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4" name="Freeform 18">
              <a:extLst>
                <a:ext uri="{FF2B5EF4-FFF2-40B4-BE49-F238E27FC236}">
                  <a16:creationId xmlns:a16="http://schemas.microsoft.com/office/drawing/2014/main" id="{64CB77E2-6D14-1148-A311-6E1C4EC41A39}"/>
                </a:ext>
              </a:extLst>
            </p:cNvPr>
            <p:cNvSpPr>
              <a:spLocks/>
            </p:cNvSpPr>
            <p:nvPr/>
          </p:nvSpPr>
          <p:spPr bwMode="auto">
            <a:xfrm>
              <a:off x="542137" y="3069886"/>
              <a:ext cx="1943906" cy="1398824"/>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78" name="Text Placeholder 23">
              <a:extLst>
                <a:ext uri="{FF2B5EF4-FFF2-40B4-BE49-F238E27FC236}">
                  <a16:creationId xmlns:a16="http://schemas.microsoft.com/office/drawing/2014/main" id="{BA7FA342-60AA-F84E-83DC-DD9598235B21}"/>
                </a:ext>
              </a:extLst>
            </p:cNvPr>
            <p:cNvSpPr txBox="1">
              <a:spLocks/>
            </p:cNvSpPr>
            <p:nvPr/>
          </p:nvSpPr>
          <p:spPr>
            <a:xfrm>
              <a:off x="542136" y="3069885"/>
              <a:ext cx="1943906" cy="1398825"/>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50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400" dirty="0">
                  <a:latin typeface="Calibri" panose="020F0502020204030204" pitchFamily="34" charset="0"/>
                </a:rPr>
                <a:t>When planning </a:t>
              </a:r>
            </a:p>
            <a:p>
              <a:r>
                <a:rPr lang="en-GB" sz="1400" dirty="0">
                  <a:latin typeface="Calibri" panose="020F0502020204030204" pitchFamily="34" charset="0"/>
                </a:rPr>
                <a:t>meals for you and your family, think about including: </a:t>
              </a:r>
            </a:p>
          </p:txBody>
        </p:sp>
        <p:sp>
          <p:nvSpPr>
            <p:cNvPr id="179" name="Text Placeholder 23">
              <a:extLst>
                <a:ext uri="{FF2B5EF4-FFF2-40B4-BE49-F238E27FC236}">
                  <a16:creationId xmlns:a16="http://schemas.microsoft.com/office/drawing/2014/main" id="{5E02EF4F-9DE2-B24E-98BD-C72F9480DFB4}"/>
                </a:ext>
              </a:extLst>
            </p:cNvPr>
            <p:cNvSpPr txBox="1">
              <a:spLocks/>
            </p:cNvSpPr>
            <p:nvPr/>
          </p:nvSpPr>
          <p:spPr>
            <a:xfrm>
              <a:off x="4047531" y="2387970"/>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A salad or vegetables </a:t>
              </a:r>
            </a:p>
          </p:txBody>
        </p:sp>
        <p:sp>
          <p:nvSpPr>
            <p:cNvPr id="180" name="Text Placeholder 23">
              <a:extLst>
                <a:ext uri="{FF2B5EF4-FFF2-40B4-BE49-F238E27FC236}">
                  <a16:creationId xmlns:a16="http://schemas.microsoft.com/office/drawing/2014/main" id="{34D354A0-748A-9E48-AD75-7DDAFC22BA98}"/>
                </a:ext>
              </a:extLst>
            </p:cNvPr>
            <p:cNvSpPr txBox="1">
              <a:spLocks/>
            </p:cNvSpPr>
            <p:nvPr/>
          </p:nvSpPr>
          <p:spPr>
            <a:xfrm>
              <a:off x="4047531" y="3177917"/>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Fat-free or low-fat milk and milk products, or non-dairy products. Different-</a:t>
              </a:r>
              <a:r>
                <a:rPr lang="en-US" sz="1250" b="0" dirty="0" err="1">
                  <a:latin typeface="Calibri" panose="020F0502020204030204" pitchFamily="34" charset="0"/>
                </a:rPr>
                <a:t>coloured</a:t>
              </a:r>
              <a:r>
                <a:rPr lang="en-US" sz="1250" b="0" dirty="0">
                  <a:latin typeface="Calibri" panose="020F0502020204030204" pitchFamily="34" charset="0"/>
                </a:rPr>
                <a:t> fruits </a:t>
              </a:r>
            </a:p>
          </p:txBody>
        </p:sp>
        <p:sp>
          <p:nvSpPr>
            <p:cNvPr id="181" name="Text Placeholder 23">
              <a:extLst>
                <a:ext uri="{FF2B5EF4-FFF2-40B4-BE49-F238E27FC236}">
                  <a16:creationId xmlns:a16="http://schemas.microsoft.com/office/drawing/2014/main" id="{3C476742-FFC1-0D41-96BC-C19153314953}"/>
                </a:ext>
              </a:extLst>
            </p:cNvPr>
            <p:cNvSpPr txBox="1">
              <a:spLocks/>
            </p:cNvSpPr>
            <p:nvPr/>
          </p:nvSpPr>
          <p:spPr>
            <a:xfrm>
              <a:off x="4047531" y="3954714"/>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Lean beef, pork, or other protein foods, such as chicken, seafood, eggs, tofu, or beans. </a:t>
              </a:r>
            </a:p>
          </p:txBody>
        </p:sp>
        <p:sp>
          <p:nvSpPr>
            <p:cNvPr id="182" name="Text Placeholder 23">
              <a:extLst>
                <a:ext uri="{FF2B5EF4-FFF2-40B4-BE49-F238E27FC236}">
                  <a16:creationId xmlns:a16="http://schemas.microsoft.com/office/drawing/2014/main" id="{7ECA6AF3-8F2D-7D4F-81D1-8197A8E5A268}"/>
                </a:ext>
              </a:extLst>
            </p:cNvPr>
            <p:cNvSpPr txBox="1">
              <a:spLocks/>
            </p:cNvSpPr>
            <p:nvPr/>
          </p:nvSpPr>
          <p:spPr>
            <a:xfrm>
              <a:off x="4047530" y="4831496"/>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Whole grains such as brown rice, oatmeal, whole-wheat bread, and whole-grain cornmeal Moreover, limit sweet treats to special occasions, and keep portions small. Have one cookie or piece of candy, rather than trying every kind. </a:t>
              </a:r>
            </a:p>
          </p:txBody>
        </p:sp>
        <p:grpSp>
          <p:nvGrpSpPr>
            <p:cNvPr id="184" name="Group 183">
              <a:extLst>
                <a:ext uri="{FF2B5EF4-FFF2-40B4-BE49-F238E27FC236}">
                  <a16:creationId xmlns:a16="http://schemas.microsoft.com/office/drawing/2014/main" id="{60978B06-B7C0-5643-B53F-B8BEDCDD9629}"/>
                </a:ext>
              </a:extLst>
            </p:cNvPr>
            <p:cNvGrpSpPr/>
            <p:nvPr/>
          </p:nvGrpSpPr>
          <p:grpSpPr>
            <a:xfrm>
              <a:off x="3236483" y="2248149"/>
              <a:ext cx="667672" cy="717635"/>
              <a:chOff x="414033" y="5765459"/>
              <a:chExt cx="867196" cy="932088"/>
            </a:xfrm>
          </p:grpSpPr>
          <p:sp>
            <p:nvSpPr>
              <p:cNvPr id="185" name="Freeform 30">
                <a:extLst>
                  <a:ext uri="{FF2B5EF4-FFF2-40B4-BE49-F238E27FC236}">
                    <a16:creationId xmlns:a16="http://schemas.microsoft.com/office/drawing/2014/main" id="{28DD73BA-45CD-5448-8893-D62502F3867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6" name="Freeform 31">
                <a:extLst>
                  <a:ext uri="{FF2B5EF4-FFF2-40B4-BE49-F238E27FC236}">
                    <a16:creationId xmlns:a16="http://schemas.microsoft.com/office/drawing/2014/main" id="{65EE36CA-F940-534F-A9A4-991D211E29D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7" name="Text Placeholder 23">
                <a:extLst>
                  <a:ext uri="{FF2B5EF4-FFF2-40B4-BE49-F238E27FC236}">
                    <a16:creationId xmlns:a16="http://schemas.microsoft.com/office/drawing/2014/main" id="{DFE1B560-A195-1643-932B-91D8935339B7}"/>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188" name="Group 187">
              <a:extLst>
                <a:ext uri="{FF2B5EF4-FFF2-40B4-BE49-F238E27FC236}">
                  <a16:creationId xmlns:a16="http://schemas.microsoft.com/office/drawing/2014/main" id="{AEB660B5-0CBE-6D45-A321-CFE8B2B03B56}"/>
                </a:ext>
              </a:extLst>
            </p:cNvPr>
            <p:cNvGrpSpPr/>
            <p:nvPr/>
          </p:nvGrpSpPr>
          <p:grpSpPr>
            <a:xfrm>
              <a:off x="3236483" y="3051662"/>
              <a:ext cx="667672" cy="717635"/>
              <a:chOff x="414033" y="5765459"/>
              <a:chExt cx="867196" cy="932088"/>
            </a:xfrm>
          </p:grpSpPr>
          <p:sp>
            <p:nvSpPr>
              <p:cNvPr id="189" name="Freeform 30">
                <a:extLst>
                  <a:ext uri="{FF2B5EF4-FFF2-40B4-BE49-F238E27FC236}">
                    <a16:creationId xmlns:a16="http://schemas.microsoft.com/office/drawing/2014/main" id="{D06BB562-B185-4849-A007-3796786CC9DD}"/>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0" name="Freeform 31">
                <a:extLst>
                  <a:ext uri="{FF2B5EF4-FFF2-40B4-BE49-F238E27FC236}">
                    <a16:creationId xmlns:a16="http://schemas.microsoft.com/office/drawing/2014/main" id="{1EBBAF13-4FE1-DF48-8C81-766AA1661A6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1" name="Text Placeholder 23">
                <a:extLst>
                  <a:ext uri="{FF2B5EF4-FFF2-40B4-BE49-F238E27FC236}">
                    <a16:creationId xmlns:a16="http://schemas.microsoft.com/office/drawing/2014/main" id="{44CA17FB-934D-5743-8D3A-00B00C8D37C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192" name="Group 191">
              <a:extLst>
                <a:ext uri="{FF2B5EF4-FFF2-40B4-BE49-F238E27FC236}">
                  <a16:creationId xmlns:a16="http://schemas.microsoft.com/office/drawing/2014/main" id="{4D73780B-2FEC-A540-B62F-4E09FFD232BD}"/>
                </a:ext>
              </a:extLst>
            </p:cNvPr>
            <p:cNvGrpSpPr/>
            <p:nvPr/>
          </p:nvGrpSpPr>
          <p:grpSpPr>
            <a:xfrm>
              <a:off x="3236483" y="3833028"/>
              <a:ext cx="667672" cy="717635"/>
              <a:chOff x="414033" y="5765459"/>
              <a:chExt cx="867196" cy="932088"/>
            </a:xfrm>
          </p:grpSpPr>
          <p:sp>
            <p:nvSpPr>
              <p:cNvPr id="193" name="Freeform 30">
                <a:extLst>
                  <a:ext uri="{FF2B5EF4-FFF2-40B4-BE49-F238E27FC236}">
                    <a16:creationId xmlns:a16="http://schemas.microsoft.com/office/drawing/2014/main" id="{93ED491B-3118-054D-9548-E5ADB42F019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4" name="Freeform 31">
                <a:extLst>
                  <a:ext uri="{FF2B5EF4-FFF2-40B4-BE49-F238E27FC236}">
                    <a16:creationId xmlns:a16="http://schemas.microsoft.com/office/drawing/2014/main" id="{630B3CF7-CA02-3442-B8EF-C114AB04A42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5" name="Text Placeholder 23">
                <a:extLst>
                  <a:ext uri="{FF2B5EF4-FFF2-40B4-BE49-F238E27FC236}">
                    <a16:creationId xmlns:a16="http://schemas.microsoft.com/office/drawing/2014/main" id="{063D89FF-30A5-3549-975B-6BFC3C03183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196" name="Group 195">
              <a:extLst>
                <a:ext uri="{FF2B5EF4-FFF2-40B4-BE49-F238E27FC236}">
                  <a16:creationId xmlns:a16="http://schemas.microsoft.com/office/drawing/2014/main" id="{F40637B1-45B2-694B-B4EB-D7F893B4EF78}"/>
                </a:ext>
              </a:extLst>
            </p:cNvPr>
            <p:cNvGrpSpPr/>
            <p:nvPr/>
          </p:nvGrpSpPr>
          <p:grpSpPr>
            <a:xfrm>
              <a:off x="3236483" y="4667935"/>
              <a:ext cx="667672" cy="717635"/>
              <a:chOff x="414033" y="5765459"/>
              <a:chExt cx="867196" cy="932088"/>
            </a:xfrm>
          </p:grpSpPr>
          <p:sp>
            <p:nvSpPr>
              <p:cNvPr id="197" name="Freeform 30">
                <a:extLst>
                  <a:ext uri="{FF2B5EF4-FFF2-40B4-BE49-F238E27FC236}">
                    <a16:creationId xmlns:a16="http://schemas.microsoft.com/office/drawing/2014/main" id="{D3003BF7-ADCC-024C-8E43-02336979106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8" name="Freeform 31">
                <a:extLst>
                  <a:ext uri="{FF2B5EF4-FFF2-40B4-BE49-F238E27FC236}">
                    <a16:creationId xmlns:a16="http://schemas.microsoft.com/office/drawing/2014/main" id="{95ED5297-D8D8-0841-84E4-81DA741A107A}"/>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Text Placeholder 23">
                <a:extLst>
                  <a:ext uri="{FF2B5EF4-FFF2-40B4-BE49-F238E27FC236}">
                    <a16:creationId xmlns:a16="http://schemas.microsoft.com/office/drawing/2014/main" id="{D5442D9F-F5EE-8742-993F-A853EAF92C75}"/>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grpSp>
      <p:sp>
        <p:nvSpPr>
          <p:cNvPr id="6" name="Rectangle 5">
            <a:extLst>
              <a:ext uri="{FF2B5EF4-FFF2-40B4-BE49-F238E27FC236}">
                <a16:creationId xmlns:a16="http://schemas.microsoft.com/office/drawing/2014/main" id="{BA3D61DC-37C3-C746-AF14-E90CBDF8690F}"/>
              </a:ext>
            </a:extLst>
          </p:cNvPr>
          <p:cNvSpPr/>
          <p:nvPr/>
        </p:nvSpPr>
        <p:spPr>
          <a:xfrm>
            <a:off x="435725" y="6127228"/>
            <a:ext cx="6913922" cy="340734"/>
          </a:xfrm>
          <a:prstGeom prst="rect">
            <a:avLst/>
          </a:prstGeom>
        </p:spPr>
        <p:txBody>
          <a:bodyPr wrap="square">
            <a:spAutoFit/>
          </a:bodyPr>
          <a:lstStyle/>
          <a:p>
            <a:pPr>
              <a:lnSpc>
                <a:spcPct val="150000"/>
              </a:lnSpc>
            </a:pPr>
            <a:r>
              <a:rPr lang="en-GB" sz="1200" dirty="0">
                <a:latin typeface="Calibri" panose="020F0502020204030204" pitchFamily="34" charset="0"/>
                <a:ea typeface="Calibri" panose="020F0502020204030204" pitchFamily="34" charset="0"/>
                <a:cs typeface="Calibri" panose="020F0502020204030204" pitchFamily="34" charset="0"/>
              </a:rPr>
              <a:t>Also, remember that alcohol, juices, soda, and other sweet drinks have a lot of sugar and calories.</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4" name="Graphic 2">
            <a:extLst>
              <a:ext uri="{FF2B5EF4-FFF2-40B4-BE49-F238E27FC236}">
                <a16:creationId xmlns:a16="http://schemas.microsoft.com/office/drawing/2014/main" id="{34B23477-44AE-E244-9C03-E20F69235EA7}"/>
              </a:ext>
            </a:extLst>
          </p:cNvPr>
          <p:cNvGrpSpPr/>
          <p:nvPr/>
        </p:nvGrpSpPr>
        <p:grpSpPr>
          <a:xfrm>
            <a:off x="4238749" y="7621853"/>
            <a:ext cx="2111123" cy="1765058"/>
            <a:chOff x="7903196" y="4237101"/>
            <a:chExt cx="1261886" cy="1055032"/>
          </a:xfrm>
        </p:grpSpPr>
        <p:sp>
          <p:nvSpPr>
            <p:cNvPr id="205" name="Freeform 204">
              <a:extLst>
                <a:ext uri="{FF2B5EF4-FFF2-40B4-BE49-F238E27FC236}">
                  <a16:creationId xmlns:a16="http://schemas.microsoft.com/office/drawing/2014/main" id="{2C5C31B9-79E6-074D-83AE-4589EC9C7AC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EC16B1AD-5DF3-7B4B-A933-4D74AF699B9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29F86B0-50BC-EE48-B842-39DAD849CB5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4F8C1A9-4D32-044B-907F-B23B25223C7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D43E23DA-D7BF-7E4F-8402-94E785E21553}"/>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7F968BA-74D0-904F-B4D1-3FA10C314B0E}"/>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116186A-1AB7-4D4D-8FA3-6DE95ADC9143}"/>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27CFB7CD-CACF-8342-A271-813E9A6664F8}"/>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6DD5508-94AC-F44E-BCCB-50F1DD693901}"/>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363DD01-7944-9F4A-924C-2713DE6B6AE7}"/>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C652"/>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DC926B0-874D-6941-8A86-F691F688D4B1}"/>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844AEC3-5801-F248-B12D-8F81064FE43F}"/>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4E359EA-42DE-5447-B05A-2400AEA0733F}"/>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7C7B9E0A-375D-F349-B36F-9F57E2A49912}"/>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CCA5F32-D6E0-6F4F-A7F2-AF8A64BBA5AF}"/>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B6A48B9-5598-564C-BBD7-D61220EE5C07}"/>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0D0685E-8160-954D-B9C2-226C9CB95C07}"/>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569A10-A09C-AA4E-8027-44B5511C4E2B}"/>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85DE3447-5478-E84B-BD97-879969D3455B}"/>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0E7E571A-A7CE-2E41-917E-9FB9EA14F57A}"/>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A69CBE9-9582-A245-A46E-1B365DED3AAE}"/>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94FD3675-4B18-E547-B43C-040F147F8DD2}"/>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48F09B08-3A1A-1A40-A9D0-C89D5498EB8B}"/>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DFAFBCF-C3EA-084C-B78B-BD6B7B2F2250}"/>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9F0C6865-6C24-A64A-9E04-37C239C9399C}"/>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36B2348-6710-8D4E-8005-1292592776C0}"/>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E5A80DDC-5E90-8A41-BB2B-155B2255BBF8}"/>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278D464-B582-1846-8ED5-E9398564FE9B}"/>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347F1A04-4B30-B744-95E6-8DDFE3F77CB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838F997D-C4BA-024B-886F-5AF404049EE0}"/>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11BC631-3455-A84A-A8EC-D0AE56BB4502}"/>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11543FF-11D9-D242-9012-A3D0B09FCF5A}"/>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81D36C-FFA8-784D-88A9-D1BEC0C6BEAB}"/>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8BDBD68-EEA0-8547-AF45-A8BD67BB6970}"/>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F38CBE5-48B4-094E-854A-A6B5E25B9D22}"/>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9F865947-0999-0A4C-A1F4-677EE5AB34CC}"/>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060DB5B-30C2-E446-96B2-FB019379F963}"/>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9FE2BAC-3613-2647-B81C-4B509F7EB84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7DA3D1B-29FD-244E-AEE7-1F018E729443}"/>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6D940B8D-3519-9544-B4B2-907A4AC627B6}"/>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5390EEA2-68AA-6D4A-9FE5-4AC4FC0A202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3F51638F-BA2B-2943-BEF3-85BB728169D9}"/>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ED55C293-5274-0A45-B6BF-742A363FEB6D}"/>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3F8B05D-3767-874C-9E57-2398A82EF3AE}"/>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07054DCC-03D1-8E4D-B37F-00E97F055D53}"/>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3E05795-CDD4-2940-A23A-7F5B30B0811C}"/>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AEB8F2A-10BE-3343-89F2-24BDD7D62AF2}"/>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AC6EBEB-CE3F-0C4D-98A3-3890E5A68E96}"/>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03C5D7D4-6FBC-A749-BE3D-1F87600CF8B8}"/>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A4B95DC-F6CB-D14C-86A0-9FF1649BB5D4}"/>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83FDACA-7CC0-8646-A3C8-A48C1D2A27D7}"/>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52BE075-3B4A-9846-899E-9DD7DBDFD54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495B8609-A2E9-0F49-847E-19E4B2412C3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65FD022-6A56-F04F-86FD-F2F7E62A8B1E}"/>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E733953-E27A-2F43-84FB-64BB683F3FCA}"/>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ED62505-AF03-504E-98FF-83C18CFB36A8}"/>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79AFA0B-BAC9-BB4C-8C32-795FAE98B33F}"/>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
        <p:nvSpPr>
          <p:cNvPr id="262" name="Graphic 54">
            <a:extLst>
              <a:ext uri="{FF2B5EF4-FFF2-40B4-BE49-F238E27FC236}">
                <a16:creationId xmlns:a16="http://schemas.microsoft.com/office/drawing/2014/main" id="{D5463DED-6428-E840-9DB3-F783037B52CE}"/>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1614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12</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1162788"/>
            <a:ext cx="3892686"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RECOMMENDATIONS</a:t>
            </a:r>
          </a:p>
        </p:txBody>
      </p:sp>
      <p:sp>
        <p:nvSpPr>
          <p:cNvPr id="201" name="Text Placeholder 36">
            <a:extLst>
              <a:ext uri="{FF2B5EF4-FFF2-40B4-BE49-F238E27FC236}">
                <a16:creationId xmlns:a16="http://schemas.microsoft.com/office/drawing/2014/main" id="{8DE9D94A-65F5-4E4C-A6A3-F8646826D048}"/>
              </a:ext>
            </a:extLst>
          </p:cNvPr>
          <p:cNvSpPr>
            <a:spLocks noGrp="1"/>
          </p:cNvSpPr>
          <p:nvPr>
            <p:ph type="body" sz="quarter" idx="4294967295"/>
          </p:nvPr>
        </p:nvSpPr>
        <p:spPr>
          <a:xfrm>
            <a:off x="420142" y="2014222"/>
            <a:ext cx="6574216" cy="1366799"/>
          </a:xfrm>
          <a:prstGeom prst="rect">
            <a:avLst/>
          </a:prstGeom>
        </p:spPr>
        <p:txBody>
          <a:bodyPr numCol="1"/>
          <a:lstStyle/>
          <a:p>
            <a:pPr marL="0" indent="0">
              <a:buNone/>
            </a:pPr>
            <a:r>
              <a:rPr lang="en-US" sz="1400" dirty="0">
                <a:latin typeface="Calibri" panose="020F0502020204030204" pitchFamily="34" charset="0"/>
              </a:rPr>
              <a:t>Studies around the world have shown that even short-term positive emotions effectively regulate stress and depression and promote mental and physical health. </a:t>
            </a:r>
          </a:p>
          <a:p>
            <a:pPr marL="0" indent="0">
              <a:buNone/>
            </a:pPr>
            <a:endParaRPr lang="en-US" sz="1400" dirty="0">
              <a:latin typeface="Calibri" panose="020F0502020204030204" pitchFamily="34" charset="0"/>
            </a:endParaRPr>
          </a:p>
          <a:p>
            <a:pPr marL="0" indent="0">
              <a:buNone/>
            </a:pPr>
            <a:endParaRPr lang="en-US" sz="1400"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159702" y="3746160"/>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200" dirty="0">
                <a:latin typeface="Calibri" panose="020F0502020204030204" pitchFamily="34" charset="0"/>
              </a:rPr>
              <a:t>Talk about your feelings with people you love and trust.</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Try to follow social activities, even if you do not have much appetite for it. When you are depressed, it feels more comfortable to be alone, but being with other people will make you feel less depressed.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Get active. Studies show that regular exercise can be as effective as antidepressants in increasing energy levels and reducing the feeling of fatigue. You do not need to go to the gym. A 30 minute walk every day will give you the energy you need.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Get at least 8 hours of sleep. Build a better sleep schedule by implementing healthy sleeping habits.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Expose yourself to the sun every day. Sunlight can help your mood. Aim for at least 15 minutes of sunlight each day.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Practice relaxation techniques. A daily relaxation practice can help relieve the symptoms of depression, reduce stress, and enhance feelings of joy and well-being. Try yoga, deep breathing or muscle relaxation. </a:t>
            </a: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Your family, friends, and co-workers can be a great source of support as you work to adopt healthier habits. Ask them to join your efforts. Being healthy is important for them, too. By making healthy choices together, you may find it’s easier to move more and eat better </a:t>
            </a:r>
          </a:p>
        </p:txBody>
      </p:sp>
      <p:grpSp>
        <p:nvGrpSpPr>
          <p:cNvPr id="70" name="Group 69">
            <a:extLst>
              <a:ext uri="{FF2B5EF4-FFF2-40B4-BE49-F238E27FC236}">
                <a16:creationId xmlns:a16="http://schemas.microsoft.com/office/drawing/2014/main" id="{0EB34EB1-5E4E-F549-879F-51417C27A7B8}"/>
              </a:ext>
            </a:extLst>
          </p:cNvPr>
          <p:cNvGrpSpPr/>
          <p:nvPr/>
        </p:nvGrpSpPr>
        <p:grpSpPr>
          <a:xfrm>
            <a:off x="511000" y="3690279"/>
            <a:ext cx="601026" cy="646002"/>
            <a:chOff x="414033" y="5765459"/>
            <a:chExt cx="867196" cy="932088"/>
          </a:xfrm>
        </p:grpSpPr>
        <p:sp>
          <p:nvSpPr>
            <p:cNvPr id="83" name="Freeform 30">
              <a:extLst>
                <a:ext uri="{FF2B5EF4-FFF2-40B4-BE49-F238E27FC236}">
                  <a16:creationId xmlns:a16="http://schemas.microsoft.com/office/drawing/2014/main" id="{70F2EFB8-4333-954F-B07D-DFFAA18EB3B6}"/>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4" name="Freeform 31">
              <a:extLst>
                <a:ext uri="{FF2B5EF4-FFF2-40B4-BE49-F238E27FC236}">
                  <a16:creationId xmlns:a16="http://schemas.microsoft.com/office/drawing/2014/main" id="{87CAB43A-5404-A947-83C4-BB462F10620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5" name="Text Placeholder 23">
              <a:extLst>
                <a:ext uri="{FF2B5EF4-FFF2-40B4-BE49-F238E27FC236}">
                  <a16:creationId xmlns:a16="http://schemas.microsoft.com/office/drawing/2014/main" id="{6428FD62-E89A-0D48-9810-A684D3F1597C}"/>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71" name="Group 70">
            <a:extLst>
              <a:ext uri="{FF2B5EF4-FFF2-40B4-BE49-F238E27FC236}">
                <a16:creationId xmlns:a16="http://schemas.microsoft.com/office/drawing/2014/main" id="{4698257A-6AB1-234D-9DAD-476ABE4FEB40}"/>
              </a:ext>
            </a:extLst>
          </p:cNvPr>
          <p:cNvGrpSpPr/>
          <p:nvPr/>
        </p:nvGrpSpPr>
        <p:grpSpPr>
          <a:xfrm>
            <a:off x="511000" y="4418991"/>
            <a:ext cx="601026" cy="646002"/>
            <a:chOff x="414033" y="5765459"/>
            <a:chExt cx="867196" cy="932088"/>
          </a:xfrm>
        </p:grpSpPr>
        <p:sp>
          <p:nvSpPr>
            <p:cNvPr id="80" name="Freeform 30">
              <a:extLst>
                <a:ext uri="{FF2B5EF4-FFF2-40B4-BE49-F238E27FC236}">
                  <a16:creationId xmlns:a16="http://schemas.microsoft.com/office/drawing/2014/main" id="{1912F2BF-9DF4-824A-9D40-560BCB129B23}"/>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08835D8A-3629-914B-AC7D-7979CD007650}"/>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B6BD61C2-786B-B347-8677-BBF1A2F363AA}"/>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72" name="Group 71">
            <a:extLst>
              <a:ext uri="{FF2B5EF4-FFF2-40B4-BE49-F238E27FC236}">
                <a16:creationId xmlns:a16="http://schemas.microsoft.com/office/drawing/2014/main" id="{CDB95575-29BF-6F40-9481-F131D3615D6E}"/>
              </a:ext>
            </a:extLst>
          </p:cNvPr>
          <p:cNvGrpSpPr/>
          <p:nvPr/>
        </p:nvGrpSpPr>
        <p:grpSpPr>
          <a:xfrm>
            <a:off x="511000" y="5259058"/>
            <a:ext cx="601026" cy="646002"/>
            <a:chOff x="414033" y="5765459"/>
            <a:chExt cx="867196" cy="932088"/>
          </a:xfrm>
        </p:grpSpPr>
        <p:sp>
          <p:nvSpPr>
            <p:cNvPr id="77" name="Freeform 30">
              <a:extLst>
                <a:ext uri="{FF2B5EF4-FFF2-40B4-BE49-F238E27FC236}">
                  <a16:creationId xmlns:a16="http://schemas.microsoft.com/office/drawing/2014/main" id="{D7A79B30-83A0-CA41-97CE-1896FE99A47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8" name="Freeform 31">
              <a:extLst>
                <a:ext uri="{FF2B5EF4-FFF2-40B4-BE49-F238E27FC236}">
                  <a16:creationId xmlns:a16="http://schemas.microsoft.com/office/drawing/2014/main" id="{0A58EE73-B580-EA42-9DFE-C8E6453AF3B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9" name="Text Placeholder 23">
              <a:extLst>
                <a:ext uri="{FF2B5EF4-FFF2-40B4-BE49-F238E27FC236}">
                  <a16:creationId xmlns:a16="http://schemas.microsoft.com/office/drawing/2014/main" id="{C085B6E9-B474-3849-AAEA-8BEA057E9FD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73" name="Group 72">
            <a:extLst>
              <a:ext uri="{FF2B5EF4-FFF2-40B4-BE49-F238E27FC236}">
                <a16:creationId xmlns:a16="http://schemas.microsoft.com/office/drawing/2014/main" id="{C5F99883-EE8D-434D-A989-CD19991A81F2}"/>
              </a:ext>
            </a:extLst>
          </p:cNvPr>
          <p:cNvGrpSpPr/>
          <p:nvPr/>
        </p:nvGrpSpPr>
        <p:grpSpPr>
          <a:xfrm>
            <a:off x="511000" y="6095134"/>
            <a:ext cx="601026" cy="646002"/>
            <a:chOff x="414033" y="5765459"/>
            <a:chExt cx="867196" cy="932088"/>
          </a:xfrm>
        </p:grpSpPr>
        <p:sp>
          <p:nvSpPr>
            <p:cNvPr id="74" name="Freeform 30">
              <a:extLst>
                <a:ext uri="{FF2B5EF4-FFF2-40B4-BE49-F238E27FC236}">
                  <a16:creationId xmlns:a16="http://schemas.microsoft.com/office/drawing/2014/main" id="{4E1F7756-C9CD-0A4E-A6B2-AC237AA6E89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5" name="Freeform 31">
              <a:extLst>
                <a:ext uri="{FF2B5EF4-FFF2-40B4-BE49-F238E27FC236}">
                  <a16:creationId xmlns:a16="http://schemas.microsoft.com/office/drawing/2014/main" id="{C1A71908-7E2E-6C4D-A3D0-B625865B669E}"/>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6" name="Text Placeholder 23">
              <a:extLst>
                <a:ext uri="{FF2B5EF4-FFF2-40B4-BE49-F238E27FC236}">
                  <a16:creationId xmlns:a16="http://schemas.microsoft.com/office/drawing/2014/main" id="{E428EEE0-DD3A-8F40-9199-8F9AE7BEE70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grpSp>
        <p:nvGrpSpPr>
          <p:cNvPr id="86" name="Group 85">
            <a:extLst>
              <a:ext uri="{FF2B5EF4-FFF2-40B4-BE49-F238E27FC236}">
                <a16:creationId xmlns:a16="http://schemas.microsoft.com/office/drawing/2014/main" id="{DBA4F7DC-CF97-5449-B545-2A90DC054239}"/>
              </a:ext>
            </a:extLst>
          </p:cNvPr>
          <p:cNvGrpSpPr/>
          <p:nvPr/>
        </p:nvGrpSpPr>
        <p:grpSpPr>
          <a:xfrm>
            <a:off x="511000" y="6807430"/>
            <a:ext cx="601026" cy="646002"/>
            <a:chOff x="414033" y="5765459"/>
            <a:chExt cx="867196" cy="932088"/>
          </a:xfrm>
        </p:grpSpPr>
        <p:sp>
          <p:nvSpPr>
            <p:cNvPr id="87" name="Freeform 30">
              <a:extLst>
                <a:ext uri="{FF2B5EF4-FFF2-40B4-BE49-F238E27FC236}">
                  <a16:creationId xmlns:a16="http://schemas.microsoft.com/office/drawing/2014/main" id="{2871F2F4-E1F9-3C4F-85FA-883024BD166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8" name="Freeform 31">
              <a:extLst>
                <a:ext uri="{FF2B5EF4-FFF2-40B4-BE49-F238E27FC236}">
                  <a16:creationId xmlns:a16="http://schemas.microsoft.com/office/drawing/2014/main" id="{391905ED-01AB-AC4A-9803-CDC5EA0E7DD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Text Placeholder 23">
              <a:extLst>
                <a:ext uri="{FF2B5EF4-FFF2-40B4-BE49-F238E27FC236}">
                  <a16:creationId xmlns:a16="http://schemas.microsoft.com/office/drawing/2014/main" id="{78DEFE5C-0E43-404C-9C9B-7AF8189C349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05</a:t>
              </a:r>
            </a:p>
          </p:txBody>
        </p:sp>
      </p:grpSp>
      <p:grpSp>
        <p:nvGrpSpPr>
          <p:cNvPr id="90" name="Group 89">
            <a:extLst>
              <a:ext uri="{FF2B5EF4-FFF2-40B4-BE49-F238E27FC236}">
                <a16:creationId xmlns:a16="http://schemas.microsoft.com/office/drawing/2014/main" id="{3DB590FE-064F-8142-B2C8-4EB07D71D4C7}"/>
              </a:ext>
            </a:extLst>
          </p:cNvPr>
          <p:cNvGrpSpPr/>
          <p:nvPr/>
        </p:nvGrpSpPr>
        <p:grpSpPr>
          <a:xfrm>
            <a:off x="511000" y="7500008"/>
            <a:ext cx="601026" cy="646002"/>
            <a:chOff x="414033" y="5765459"/>
            <a:chExt cx="867196" cy="932088"/>
          </a:xfrm>
        </p:grpSpPr>
        <p:sp>
          <p:nvSpPr>
            <p:cNvPr id="91" name="Freeform 30">
              <a:extLst>
                <a:ext uri="{FF2B5EF4-FFF2-40B4-BE49-F238E27FC236}">
                  <a16:creationId xmlns:a16="http://schemas.microsoft.com/office/drawing/2014/main" id="{CD427F57-8CF0-4F4A-8D2A-208E05B162B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31">
              <a:extLst>
                <a:ext uri="{FF2B5EF4-FFF2-40B4-BE49-F238E27FC236}">
                  <a16:creationId xmlns:a16="http://schemas.microsoft.com/office/drawing/2014/main" id="{4C569FD1-66F0-D54B-9239-BDDD1C0E6E7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Text Placeholder 23">
              <a:extLst>
                <a:ext uri="{FF2B5EF4-FFF2-40B4-BE49-F238E27FC236}">
                  <a16:creationId xmlns:a16="http://schemas.microsoft.com/office/drawing/2014/main" id="{7C02BA2F-801E-1945-9A98-DC7BE8F6350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06</a:t>
              </a:r>
            </a:p>
          </p:txBody>
        </p:sp>
      </p:grpSp>
      <p:grpSp>
        <p:nvGrpSpPr>
          <p:cNvPr id="94" name="Group 93">
            <a:extLst>
              <a:ext uri="{FF2B5EF4-FFF2-40B4-BE49-F238E27FC236}">
                <a16:creationId xmlns:a16="http://schemas.microsoft.com/office/drawing/2014/main" id="{C1127EA7-CA44-D849-AA14-5A87907C5192}"/>
              </a:ext>
            </a:extLst>
          </p:cNvPr>
          <p:cNvGrpSpPr/>
          <p:nvPr/>
        </p:nvGrpSpPr>
        <p:grpSpPr>
          <a:xfrm>
            <a:off x="511000" y="8338772"/>
            <a:ext cx="601026" cy="646002"/>
            <a:chOff x="414033" y="5765459"/>
            <a:chExt cx="867196" cy="932088"/>
          </a:xfrm>
        </p:grpSpPr>
        <p:sp>
          <p:nvSpPr>
            <p:cNvPr id="95" name="Freeform 30">
              <a:extLst>
                <a:ext uri="{FF2B5EF4-FFF2-40B4-BE49-F238E27FC236}">
                  <a16:creationId xmlns:a16="http://schemas.microsoft.com/office/drawing/2014/main" id="{7D572ADF-42BB-204D-AE23-3A6262626637}"/>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31">
              <a:extLst>
                <a:ext uri="{FF2B5EF4-FFF2-40B4-BE49-F238E27FC236}">
                  <a16:creationId xmlns:a16="http://schemas.microsoft.com/office/drawing/2014/main" id="{A7B615A0-AAAB-A745-9619-9899ADB9C97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Text Placeholder 23">
              <a:extLst>
                <a:ext uri="{FF2B5EF4-FFF2-40B4-BE49-F238E27FC236}">
                  <a16:creationId xmlns:a16="http://schemas.microsoft.com/office/drawing/2014/main" id="{23AC5133-80ED-4447-BAE4-4FA8CC2A0FF9}"/>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07</a:t>
              </a:r>
            </a:p>
          </p:txBody>
        </p:sp>
      </p:grpSp>
      <p:sp>
        <p:nvSpPr>
          <p:cNvPr id="34" name="Slide Number Placeholder 5">
            <a:extLst>
              <a:ext uri="{FF2B5EF4-FFF2-40B4-BE49-F238E27FC236}">
                <a16:creationId xmlns:a16="http://schemas.microsoft.com/office/drawing/2014/main" id="{0DC4F567-B69C-3641-9F36-E1D4647F5D86}"/>
              </a:ext>
            </a:extLst>
          </p:cNvPr>
          <p:cNvSpPr txBox="1">
            <a:spLocks/>
          </p:cNvSpPr>
          <p:nvPr/>
        </p:nvSpPr>
        <p:spPr>
          <a:xfrm>
            <a:off x="6502272" y="104687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12</a:t>
            </a:fld>
            <a:endParaRPr lang="en-US" dirty="0">
              <a:latin typeface="Calibri" panose="020F0502020204030204" pitchFamily="34" charset="0"/>
            </a:endParaRPr>
          </a:p>
        </p:txBody>
      </p:sp>
      <p:sp>
        <p:nvSpPr>
          <p:cNvPr id="35" name="Text Placeholder 36">
            <a:extLst>
              <a:ext uri="{FF2B5EF4-FFF2-40B4-BE49-F238E27FC236}">
                <a16:creationId xmlns:a16="http://schemas.microsoft.com/office/drawing/2014/main" id="{FAD15DBE-DED9-0C4B-9D43-59F76B2FF79B}"/>
              </a:ext>
            </a:extLst>
          </p:cNvPr>
          <p:cNvSpPr txBox="1">
            <a:spLocks/>
          </p:cNvSpPr>
          <p:nvPr/>
        </p:nvSpPr>
        <p:spPr>
          <a:xfrm>
            <a:off x="0" y="3113614"/>
            <a:ext cx="627126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SOME ACTIVITIES THAT CAN EVOKE POSITIVE EMOTIONS ARE:</a:t>
            </a:r>
          </a:p>
        </p:txBody>
      </p:sp>
    </p:spTree>
    <p:extLst>
      <p:ext uri="{BB962C8B-B14F-4D97-AF65-F5344CB8AC3E}">
        <p14:creationId xmlns:p14="http://schemas.microsoft.com/office/powerpoint/2010/main" val="62635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13</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523875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MISTAKES AND FALSE BELIEFS</a:t>
            </a: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95569" y="4740000"/>
            <a:ext cx="1806286"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Although it is true the majority of people choose to use a substance initially, no one would ever choose addiction for themselves. Over time, continued substance use begins to change the way a person’s brain functions, making addiction inevitable and devastating. Once the brain is changed, the is compelled to get more and use more of the substance, no matter what or who stands in their way.</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165061" y="3410422"/>
            <a:ext cx="1932013"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Addiction is a choice</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027256" y="3246269"/>
            <a:ext cx="0" cy="6290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3780861" y="3246269"/>
            <a:ext cx="0" cy="6301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5514515-B47E-A448-ACB3-2CAEA4265CBF}"/>
              </a:ext>
            </a:extLst>
          </p:cNvPr>
          <p:cNvCxnSpPr>
            <a:cxnSpLocks/>
          </p:cNvCxnSpPr>
          <p:nvPr/>
        </p:nvCxnSpPr>
        <p:spPr>
          <a:xfrm>
            <a:off x="5545626" y="3243423"/>
            <a:ext cx="0" cy="6319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001855" y="4740000"/>
            <a:ext cx="1745235"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In our society, we have developed a tremendous fear of fat, and have labelled weight as a measure of health to the point of being weight biased and discriminatory against people with larger bodies. We need to stop focusing on weight, and instead focus on genetic predisposition combined with positive health </a:t>
            </a:r>
            <a:r>
              <a:rPr lang="en-US" sz="1200" dirty="0" err="1">
                <a:latin typeface="Calibri" panose="020F0502020204030204" pitchFamily="34" charset="0"/>
              </a:rPr>
              <a:t>behaviours</a:t>
            </a:r>
            <a:r>
              <a:rPr lang="en-US" sz="1200" dirty="0">
                <a:latin typeface="Calibri" panose="020F0502020204030204" pitchFamily="34" charset="0"/>
              </a:rPr>
              <a:t>.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035626" y="3410422"/>
            <a:ext cx="175155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The Bigger You Are, the Less Healthy You Are </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3761783" y="4740000"/>
            <a:ext cx="1738909"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There are different types of sugar; that natural sugar can be found in fruit, vegetables, dairy products and grains. It is not the use of sugar that is the problem, but the misuse of it. Misuse examples: the stuff found in soda, sweets, sugary cereals, </a:t>
            </a:r>
            <a:r>
              <a:rPr lang="en-US" sz="1200" dirty="0" err="1">
                <a:latin typeface="Calibri" panose="020F0502020204030204" pitchFamily="34" charset="0"/>
              </a:rPr>
              <a:t>flavoured</a:t>
            </a:r>
            <a:r>
              <a:rPr lang="en-US" sz="1200" dirty="0">
                <a:latin typeface="Calibri" panose="020F0502020204030204" pitchFamily="34" charset="0"/>
              </a:rPr>
              <a:t> yogurts, and sports drinks. </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3833542" y="3410422"/>
            <a:ext cx="169254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You Should Remove Sugar Entirely from Your Diet </a:t>
            </a:r>
          </a:p>
        </p:txBody>
      </p:sp>
      <p:sp>
        <p:nvSpPr>
          <p:cNvPr id="102" name="Text Placeholder 23">
            <a:extLst>
              <a:ext uri="{FF2B5EF4-FFF2-40B4-BE49-F238E27FC236}">
                <a16:creationId xmlns:a16="http://schemas.microsoft.com/office/drawing/2014/main" id="{24B0350C-2EA3-754F-A520-2E5CBFAE0B33}"/>
              </a:ext>
            </a:extLst>
          </p:cNvPr>
          <p:cNvSpPr txBox="1">
            <a:spLocks/>
          </p:cNvSpPr>
          <p:nvPr/>
        </p:nvSpPr>
        <p:spPr>
          <a:xfrm>
            <a:off x="5553376" y="4740000"/>
            <a:ext cx="1759927"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FACT: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Regular exercise has great health benefits, but fitting in a workout every single day is not often feasible or even recommended. Everyone needs a rest day to let the body recover. Additionally, any activity is good activity even if it’s a 15-minute walk. </a:t>
            </a:r>
          </a:p>
        </p:txBody>
      </p:sp>
      <p:sp>
        <p:nvSpPr>
          <p:cNvPr id="103" name="Text Placeholder 23">
            <a:extLst>
              <a:ext uri="{FF2B5EF4-FFF2-40B4-BE49-F238E27FC236}">
                <a16:creationId xmlns:a16="http://schemas.microsoft.com/office/drawing/2014/main" id="{3CAA9F2E-79C0-9B4C-BDDB-E53CCE0C828F}"/>
              </a:ext>
            </a:extLst>
          </p:cNvPr>
          <p:cNvSpPr txBox="1">
            <a:spLocks/>
          </p:cNvSpPr>
          <p:nvPr/>
        </p:nvSpPr>
        <p:spPr>
          <a:xfrm>
            <a:off x="5459071" y="3410422"/>
            <a:ext cx="187963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You Should be Working Out at Least an Hour a Day </a:t>
            </a:r>
          </a:p>
        </p:txBody>
      </p:sp>
      <p:grpSp>
        <p:nvGrpSpPr>
          <p:cNvPr id="12" name="Group 11">
            <a:extLst>
              <a:ext uri="{FF2B5EF4-FFF2-40B4-BE49-F238E27FC236}">
                <a16:creationId xmlns:a16="http://schemas.microsoft.com/office/drawing/2014/main" id="{1C7E2946-6D8B-6B43-88EC-F5CA980A0CCD}"/>
              </a:ext>
            </a:extLst>
          </p:cNvPr>
          <p:cNvGrpSpPr/>
          <p:nvPr/>
        </p:nvGrpSpPr>
        <p:grpSpPr>
          <a:xfrm>
            <a:off x="5922534" y="2299143"/>
            <a:ext cx="971888" cy="963410"/>
            <a:chOff x="3004857" y="2535942"/>
            <a:chExt cx="971888" cy="963410"/>
          </a:xfrm>
        </p:grpSpPr>
        <p:sp>
          <p:nvSpPr>
            <p:cNvPr id="52" name="Freeform 22">
              <a:extLst>
                <a:ext uri="{FF2B5EF4-FFF2-40B4-BE49-F238E27FC236}">
                  <a16:creationId xmlns:a16="http://schemas.microsoft.com/office/drawing/2014/main" id="{6FAB0C6C-D88E-2B48-82B1-34B7494513D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3" name="Text Placeholder 23">
              <a:extLst>
                <a:ext uri="{FF2B5EF4-FFF2-40B4-BE49-F238E27FC236}">
                  <a16:creationId xmlns:a16="http://schemas.microsoft.com/office/drawing/2014/main" id="{985A38ED-89B3-664B-B206-B90B58AE14EB}"/>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54" name="Text Placeholder 23">
              <a:extLst>
                <a:ext uri="{FF2B5EF4-FFF2-40B4-BE49-F238E27FC236}">
                  <a16:creationId xmlns:a16="http://schemas.microsoft.com/office/drawing/2014/main" id="{EE76FEB8-5331-BA47-A79C-477E291129F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57" name="Freeform 56">
              <a:extLst>
                <a:ext uri="{FF2B5EF4-FFF2-40B4-BE49-F238E27FC236}">
                  <a16:creationId xmlns:a16="http://schemas.microsoft.com/office/drawing/2014/main" id="{1DB648F0-0065-334E-AE68-BEBFD991C30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58" name="Group 57">
            <a:extLst>
              <a:ext uri="{FF2B5EF4-FFF2-40B4-BE49-F238E27FC236}">
                <a16:creationId xmlns:a16="http://schemas.microsoft.com/office/drawing/2014/main" id="{A4B6A6CB-B4F2-FF4E-8452-CA0EE16BF452}"/>
              </a:ext>
            </a:extLst>
          </p:cNvPr>
          <p:cNvGrpSpPr/>
          <p:nvPr/>
        </p:nvGrpSpPr>
        <p:grpSpPr>
          <a:xfrm>
            <a:off x="4196831" y="2299143"/>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380418" y="2299143"/>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598697" y="2299143"/>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0" y="321904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Tree>
    <p:extLst>
      <p:ext uri="{BB962C8B-B14F-4D97-AF65-F5344CB8AC3E}">
        <p14:creationId xmlns:p14="http://schemas.microsoft.com/office/powerpoint/2010/main" val="117343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14</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 REFERENCES</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2"/>
            <a:ext cx="6697918" cy="4852715"/>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600" b="0" dirty="0">
                <a:latin typeface="Calibri" panose="020F0502020204030204" pitchFamily="34" charset="0"/>
              </a:rPr>
              <a:t>THE RELATIONSHIP BETWEEN WELLBEING AND HEALTH</a:t>
            </a:r>
            <a:r>
              <a:rPr lang="en-US" sz="1600" b="0" baseline="30000" dirty="0">
                <a:latin typeface="Calibri" panose="020F0502020204030204" pitchFamily="34" charset="0"/>
              </a:rPr>
              <a:t>1</a:t>
            </a:r>
            <a:r>
              <a:rPr lang="en-US" sz="1600" b="0" dirty="0">
                <a:latin typeface="Calibri" panose="020F0502020204030204" pitchFamily="34" charset="0"/>
              </a:rPr>
              <a:t>:</a:t>
            </a:r>
          </a:p>
          <a:p>
            <a:pPr algn="l">
              <a:spcBef>
                <a:spcPts val="0"/>
              </a:spcBef>
            </a:pPr>
            <a:endParaRPr lang="en-US" sz="16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https://assets.publishing.service.gov.uk/government/uploads/system/uploads/attachment_data/file/295474/The_relationship_between_w ellbeing_and_health.pdf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MENTAL HEALTH MYTHS AND FACTS </a:t>
            </a:r>
            <a:r>
              <a:rPr lang="en-US" sz="1600" b="0" baseline="30000" dirty="0">
                <a:latin typeface="Calibri" panose="020F0502020204030204" pitchFamily="34" charset="0"/>
              </a:rPr>
              <a:t>2</a:t>
            </a:r>
            <a:r>
              <a:rPr lang="en-US"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https://www.mentalhealth.gov/basics/mental-health-myths-facts</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HEALTH MYTHS YOU HEAR EVERY DAY </a:t>
            </a:r>
            <a:r>
              <a:rPr lang="en-US" sz="1600" b="0" baseline="30000" dirty="0">
                <a:latin typeface="Calibri" panose="020F0502020204030204" pitchFamily="34" charset="0"/>
              </a:rPr>
              <a:t>3</a:t>
            </a:r>
            <a:r>
              <a:rPr lang="en-US"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https://www.medexpress.com/about/newsroom/press-releasesmedia-coverage/medexpress-health-myths.html</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p>
          <a:p>
            <a:pPr algn="l">
              <a:spcBef>
                <a:spcPts val="0"/>
              </a:spcBef>
            </a:pPr>
            <a:r>
              <a:rPr lang="en-US" sz="1600" b="0" dirty="0">
                <a:latin typeface="Calibri" panose="020F0502020204030204" pitchFamily="34" charset="0"/>
              </a:rPr>
              <a:t>WHO. PROMOTING MENTAL HEALTH </a:t>
            </a:r>
            <a:r>
              <a:rPr lang="en-US" sz="1600" b="0" baseline="30000" dirty="0">
                <a:latin typeface="Calibri" panose="020F0502020204030204" pitchFamily="34" charset="0"/>
              </a:rPr>
              <a:t>4</a:t>
            </a:r>
            <a:r>
              <a:rPr lang="en-US"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https://www.who.int/mental_health/evidence/en/promoting_mhh.pdf</a:t>
            </a: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WHO. CONSTITUTION OF THE WORLD HEALTH ORGANIZATION </a:t>
            </a:r>
            <a:r>
              <a:rPr lang="en-US" sz="1600" b="0" baseline="30000" dirty="0">
                <a:latin typeface="Calibri" panose="020F0502020204030204" pitchFamily="34" charset="0"/>
              </a:rPr>
              <a:t>5</a:t>
            </a:r>
            <a:r>
              <a:rPr lang="en-US"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https://www.who.int/governance/eb/who_constitution_en.pdf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99468" y="7539728"/>
            <a:ext cx="6664222" cy="363679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indent="-133350">
              <a:spcBef>
                <a:spcPts val="0"/>
              </a:spcBef>
              <a:buFont typeface="+mj-lt"/>
              <a:buAutoNum type="arabicPeriod"/>
            </a:pPr>
            <a:r>
              <a:rPr lang="en-US" sz="800" dirty="0">
                <a:latin typeface="Calibri" panose="020F0502020204030204" pitchFamily="34" charset="0"/>
              </a:rPr>
              <a:t>Health Improvement Analytical Team Department of Health (2014). The relationship between wellbeing and health. HM Government - GOV.UK. </a:t>
            </a:r>
          </a:p>
          <a:p>
            <a:pPr marL="133350" indent="-133350">
              <a:spcBef>
                <a:spcPts val="0"/>
              </a:spcBef>
              <a:buFont typeface="+mj-lt"/>
              <a:buAutoNum type="arabicPeriod"/>
            </a:pPr>
            <a:r>
              <a:rPr lang="en-US" sz="800" dirty="0">
                <a:latin typeface="Calibri" panose="020F0502020204030204" pitchFamily="34" charset="0"/>
              </a:rPr>
              <a:t>U.S. Department of Health &amp; Human Service (2017). Mental health myths and facts. </a:t>
            </a:r>
            <a:r>
              <a:rPr lang="en-US" sz="800" dirty="0" err="1">
                <a:latin typeface="Calibri" panose="020F0502020204030204" pitchFamily="34" charset="0"/>
              </a:rPr>
              <a:t>MentalHealth.gov</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MedExpress (2018). 40 health myths you hear every day. </a:t>
            </a:r>
            <a:r>
              <a:rPr lang="en-US" sz="800" dirty="0" err="1">
                <a:latin typeface="Calibri" panose="020F0502020204030204" pitchFamily="34" charset="0"/>
              </a:rPr>
              <a:t>MedExpress.com</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Department of Mental Health and Substance Abuse – World Health Organization (2005). Promoting Mental Health.  </a:t>
            </a:r>
            <a:r>
              <a:rPr lang="en-US" sz="800" dirty="0" err="1">
                <a:latin typeface="Calibri" panose="020F0502020204030204" pitchFamily="34" charset="0"/>
              </a:rPr>
              <a:t>Who.int</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World Health Organization (2006) Constitution of the World Health Organization. </a:t>
            </a:r>
            <a:r>
              <a:rPr lang="en-US" sz="800" dirty="0" err="1">
                <a:latin typeface="Calibri" panose="020F0502020204030204" pitchFamily="34" charset="0"/>
              </a:rPr>
              <a:t>Who.int</a:t>
            </a:r>
            <a:r>
              <a:rPr lang="en-US" sz="800" dirty="0">
                <a:latin typeface="Calibri" panose="020F0502020204030204" pitchFamily="34" charset="0"/>
              </a:rPr>
              <a:t>  – Basic Documents.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81258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15</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830179"/>
            <a:ext cx="4562894" cy="844355"/>
          </a:xfrm>
          <a:prstGeom prst="rect">
            <a:avLst/>
          </a:prstGeom>
        </p:spPr>
        <p:txBody>
          <a:bodyPr anchor="b"/>
          <a:lstStyle/>
          <a:p>
            <a:r>
              <a:rPr lang="en-US" b="1" dirty="0"/>
              <a:t>GETTING ACTIVE TO KEEP WELL:  </a:t>
            </a:r>
            <a:r>
              <a:rPr lang="en-US" dirty="0"/>
              <a:t>FOCUS ON EXERCISE, SOCIAL AND COMMUNITY ENGAGEMENT</a:t>
            </a:r>
            <a:endParaRPr lang="en-IE" dirty="0"/>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20235"/>
            <a:ext cx="4394620" cy="1941010"/>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16</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FOR FEELING                                           HEALTHY AND ACTIVE?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18</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18</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18</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19</a:t>
            </a: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03</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639527" y="673278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08B6A627-3F9A-9044-BB37-579AFB94E3A4}"/>
              </a:ext>
            </a:extLst>
          </p:cNvPr>
          <p:cNvGrpSpPr/>
          <p:nvPr/>
        </p:nvGrpSpPr>
        <p:grpSpPr>
          <a:xfrm>
            <a:off x="671986" y="7902220"/>
            <a:ext cx="2337373" cy="2170169"/>
            <a:chOff x="4309028" y="541434"/>
            <a:chExt cx="1909439" cy="1772847"/>
          </a:xfrm>
        </p:grpSpPr>
        <p:sp>
          <p:nvSpPr>
            <p:cNvPr id="37" name="Freeform 36">
              <a:extLst>
                <a:ext uri="{FF2B5EF4-FFF2-40B4-BE49-F238E27FC236}">
                  <a16:creationId xmlns:a16="http://schemas.microsoft.com/office/drawing/2014/main" id="{F29836A7-F726-8D47-B594-D65FA6AB0330}"/>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0F44490-5425-3444-81CE-8BB22FC8680B}"/>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41DC4EE-5904-FE47-BFA3-F0B6C77DEADC}"/>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8D16647-48B0-8242-9145-E9A8334F3D5B}"/>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7F39F4-171C-134D-BD6A-EA17FFA2002A}"/>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3308B8-7D65-FC48-AB17-1B735ECF14A0}"/>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22FB412-EF72-6144-81E6-2978C0831EBD}"/>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205FD0C-E6C3-2B43-A0EA-B245EB628A48}"/>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EFB32E-37B4-4D48-BDCD-12CFF594CCBF}"/>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048049D-16DA-7346-B5FF-D3734FE6B1DB}"/>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2BE5E4D-E2AD-4042-9306-4017ABC7614D}"/>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6DAA94-1EBD-174D-99B1-B247D9AEC87F}"/>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F73F1AB-5EEA-0949-95FE-DC094C7E2502}"/>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2CD228-578F-744F-BD15-7BC178A27F22}"/>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9E11A70-EBEE-D74F-B31C-49B47EF55DBA}"/>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FFEE56A-AEC2-9D40-A0C1-967F55D3E6E8}"/>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379BC26-FDDE-284D-B56B-3214905E4C7F}"/>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B4FEF3D-4517-3E45-BE0A-8CB294385A46}"/>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344E56-F612-094E-95BD-7E0D5DF3A5B0}"/>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4CCF968-9D66-3840-8543-8F862391BBC2}"/>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2144AF9-65EE-DC46-A2A1-6196B50AA60C}"/>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D2BD2A-F638-4745-B117-7E9D6B6C5695}"/>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8695DB6-BAAC-9C4B-9AC1-6D2422707194}"/>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09E00D2-8865-BA4A-8B9B-466683633037}"/>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E8F828F-35C7-934B-8AD0-782B4687B6CF}"/>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034B91D-1493-EB4C-95F6-9B1E0525F66B}"/>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98F46-FF8C-F840-B616-821AD7CC9DDF}"/>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0EB7E50-FEEF-B64A-AC74-85A71F201794}"/>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AC705D-E94C-3F4C-A8E3-48E21B333E9A}"/>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F72A9B2-77B1-E543-B0F1-0CF8CAEB7797}"/>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CF68937-233F-1244-A22B-6C9636F9DB6F}"/>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E4B0F37-F63E-0B44-B2A4-951CEC68E46C}"/>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1D74BDA-BEE2-3D4E-A73D-374A45B72E30}"/>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22F049F-A939-3D42-A1CC-6B2296B4B94A}"/>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D251CDD-AFDA-9A4D-BA50-3D2B3EBFA32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DE92D24-845D-924D-9551-E63138188D65}"/>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D0C51F9-C0FA-2440-B6BD-FF7571480476}"/>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0197C26-A5C6-A04A-A089-BA22C0B00E34}"/>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2BD5998-631F-5E45-8351-6D66910F64B8}"/>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AFE3B9A-5585-674B-A0DE-B673EA9EC860}"/>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A7E677-BC32-0F48-9D9A-4BA0196C549D}"/>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51FC4E5-B020-1F4C-875F-F7DC51AFB279}"/>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E539145-99DE-1F4E-8F49-A64D2B32860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B6BC5B-5BB8-0547-AEAA-2CAE52B128F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4FE0EE6-7E3E-5840-AD72-BBDE472BB652}"/>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4F595F7-ADC4-AB4C-A3A8-D3DDE306285E}"/>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F0866E2-6BE3-C24C-9F75-0B5E2125A12C}"/>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7080E59-B4AB-BD47-82A5-0DA01CA08A28}"/>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AEDCBFE-18DF-7849-914B-55EBD82443E3}"/>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58A8E80-CC58-0E48-8527-988A04C85E9E}"/>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E87EF41-640D-DE4E-A78B-68400E721DC3}"/>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7C267DE-FDAB-4245-B00F-EBA3758EDDC6}"/>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BE3F2BC-0596-2544-A971-F0E5475505EA}"/>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D4864BC-434C-CA41-8F74-47BF79B76F21}"/>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BC3968A-4004-C24D-8AA3-A5D787FD281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6439C73-9926-AC42-AE01-BB239C1C09A9}"/>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1508001-68F9-4640-90FF-63C3EADF1574}"/>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AD48CB1-5C8B-9441-B272-C79202E91B9D}"/>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1813492-C644-2A4D-A5E1-8DD82B32AEA5}"/>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FC8C321-8201-A24A-81D3-09415F9E355C}"/>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CF12014-048B-BC4E-8486-95118547CB36}"/>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C3C5C2E2-1108-C647-8876-2D15ABFF762B}"/>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914C1B6F-8827-5840-862F-F1020AE743C8}"/>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1843806-7B4E-534B-9ABF-1FA48A297A34}"/>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670B79C-3B9B-1C48-931C-6A185F05F9F4}"/>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777A41B-19D2-604E-A028-8BA0412D463A}"/>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2F5562A-C174-F744-A9E7-FE830744D305}"/>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968704E-3351-F749-9412-31AD6E058833}"/>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877FE70-DA39-5746-BB51-AA21D8A670A2}"/>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72B4E09-986B-6E41-B5A3-C50E4D1B32C4}"/>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B776FC-3826-6F4C-A9DD-073A86EFC27F}"/>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BA1544D-1E81-A344-9FF8-E68211BF9E8B}"/>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FD68D4A-8843-D147-BC3C-F77579654986}"/>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823A39A-1C8D-4346-A17C-FF8E34F39A91}"/>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3D7E1CE-8276-514D-BD64-0A6B4A491F21}"/>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AE3F20F-B503-674B-BBC2-48B544D27BE7}"/>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7F08325-77A7-F347-8AA8-D9CA8104FBBC}"/>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F244B50-DCB8-4B4F-8B91-E0B7ED2357DF}"/>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C690D9E-9446-3548-9075-EEC7138E974E}"/>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5023370-33A3-BD48-B2B9-B04F18C99C08}"/>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E8CC49E-3132-6B44-A820-B4F49AB0C928}"/>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1A77283B-A073-0246-9C23-41A61F637CC4}"/>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BC37307-F67C-8C4C-82B0-33E69CC92135}"/>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78564F5-F6A5-DD42-AFA7-E0E9189E8EB5}"/>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A39BE5FD-2CCF-3143-BFE9-31321BBEBC0F}"/>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9F08E04-1AFB-9246-A749-692DF5CDE2F6}"/>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E3DAB0F-347E-EB45-A5B5-FA04CC228732}"/>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88FCFA9-ACDF-8D45-98BC-10750405F57C}"/>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471A5ED-0B82-CB49-9874-C67B8C8611D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7ED0C625-D8DD-EF42-BE57-7A9702CBF977}"/>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F0E3B8A-4D4C-4742-82C1-85A6447AAA82}"/>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422631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GENERAL INFORMATION</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60739" y="1827787"/>
            <a:ext cx="6687338" cy="5140518"/>
          </a:xfrm>
          <a:prstGeom prst="rect">
            <a:avLst/>
          </a:prstGeom>
        </p:spPr>
        <p:txBody>
          <a:bodyPr numCol="2" spcCol="288000"/>
          <a:lstStyle/>
          <a:p>
            <a:pPr marL="171450" indent="-171450" algn="just">
              <a:buClr>
                <a:srgbClr val="FFC652"/>
              </a:buClr>
              <a:buFont typeface="Arial" panose="020B0604020202020204" pitchFamily="34" charset="0"/>
              <a:buChar char="•"/>
            </a:pPr>
            <a:r>
              <a:rPr lang="en-US" sz="1200" dirty="0">
                <a:latin typeface="Calibri" panose="020F0502020204030204" pitchFamily="34" charset="0"/>
              </a:rPr>
              <a:t>Physical activity has the potential to make a massive difference to our mental health and wellbeing.  Moving our bodies can create ‘feel good’ feelings due to chemical changes in our brains.  Regular exercise boosts our energy and immune systems, and lowers our chances of developing a range of diseases. It makes us stronger and gives us confidence.</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Some people make the mistake of believing that physical activity means you have to run a marathon or be good at sport.  You don’t have to.  Physical exercise includes activities like gardening, playing snooker, stretching, walking, or dancing. We all have different needs and interests, and the wide variety and possibility of activities means that most people will find something that they enjoy.</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Positive social interaction has been scientifically proven to improve mental health for people who are lonely, isolated, </a:t>
            </a:r>
            <a:r>
              <a:rPr lang="en-US" sz="1200" dirty="0" err="1">
                <a:latin typeface="Calibri" panose="020F0502020204030204" pitchFamily="34" charset="0"/>
              </a:rPr>
              <a:t>marginalised</a:t>
            </a:r>
            <a:r>
              <a:rPr lang="en-US" sz="1200" dirty="0">
                <a:latin typeface="Calibri" panose="020F0502020204030204" pitchFamily="34" charset="0"/>
              </a:rPr>
              <a:t> and/or socially excluded. Scientists have found that connecting with others can lead to reduced levels of stress, which in turn helps prevent heart disease, regulates insulin, improves the immune system and benefits gut function.</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On the flip side, a lack of positive social interaction can lead to cognitive decline, depression and premature death.</a:t>
            </a:r>
          </a:p>
          <a:p>
            <a:pPr marL="171450" indent="-171450" algn="just">
              <a:buClr>
                <a:srgbClr val="FFC652"/>
              </a:buClr>
              <a:buFont typeface="Arial" panose="020B0604020202020204" pitchFamily="34" charset="0"/>
              <a:buChar char="•"/>
            </a:pPr>
            <a:endParaRPr lang="en-US" sz="12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2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2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200" dirty="0">
              <a:latin typeface="Calibri" panose="020F0502020204030204" pitchFamily="34" charset="0"/>
            </a:endParaRP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When we experience depression, even just thinking about social interaction can be exhausting. </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One of the best things we can do to help ourselves when depressed is to contact our local Social Prescribing Co-</a:t>
            </a:r>
            <a:r>
              <a:rPr lang="en-US" sz="1200" dirty="0" err="1">
                <a:latin typeface="Calibri" panose="020F0502020204030204" pitchFamily="34" charset="0"/>
              </a:rPr>
              <a:t>ordinator</a:t>
            </a:r>
            <a:r>
              <a:rPr lang="en-US" sz="1200" dirty="0">
                <a:latin typeface="Calibri" panose="020F0502020204030204" pitchFamily="34" charset="0"/>
              </a:rPr>
              <a:t>. </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Social Prescribing Co-</a:t>
            </a:r>
            <a:r>
              <a:rPr lang="en-US" sz="1200" dirty="0" err="1">
                <a:latin typeface="Calibri" panose="020F0502020204030204" pitchFamily="34" charset="0"/>
              </a:rPr>
              <a:t>ordinators</a:t>
            </a:r>
            <a:r>
              <a:rPr lang="en-US" sz="1200" dirty="0">
                <a:latin typeface="Calibri" panose="020F0502020204030204" pitchFamily="34" charset="0"/>
              </a:rPr>
              <a:t> are understanding people. They know that life can be incredibly difficult for people who are depressed, </a:t>
            </a:r>
            <a:r>
              <a:rPr lang="en-US" sz="1200" dirty="0" err="1">
                <a:latin typeface="Calibri" panose="020F0502020204030204" pitchFamily="34" charset="0"/>
              </a:rPr>
              <a:t>traumatised</a:t>
            </a:r>
            <a:r>
              <a:rPr lang="en-US" sz="1200" dirty="0">
                <a:latin typeface="Calibri" panose="020F0502020204030204" pitchFamily="34" charset="0"/>
              </a:rPr>
              <a:t> or socially anxious.</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They will take the time to discuss your interests and work with you to develop a plan that suits you. They will link you with local activities and/or supports and guide you through the process of joining. </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You don’t have to go alone. Your Social Prescribing Co-</a:t>
            </a:r>
            <a:r>
              <a:rPr lang="en-US" sz="1200" dirty="0" err="1">
                <a:latin typeface="Calibri" panose="020F0502020204030204" pitchFamily="34" charset="0"/>
              </a:rPr>
              <a:t>ordinator</a:t>
            </a:r>
            <a:r>
              <a:rPr lang="en-US" sz="1200" dirty="0">
                <a:latin typeface="Calibri" panose="020F0502020204030204" pitchFamily="34" charset="0"/>
              </a:rPr>
              <a:t> can introduce you and attend initial sessions with you until you feel confident enough to go on your own.</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Previously depressed people have totally transformed their lives through social prescribing and have reported feeling like a completely different person!</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Having sense of belonging and friendship can go a long way towards feeling happy and fulfilled.  Knowing that we have someone to talk can make all the difference. </a:t>
            </a:r>
          </a:p>
          <a:p>
            <a:pPr marL="171450" indent="-171450" algn="just">
              <a:buClr>
                <a:srgbClr val="FFC652"/>
              </a:buClr>
              <a:buFont typeface="Arial" panose="020B0604020202020204" pitchFamily="34" charset="0"/>
              <a:buChar char="•"/>
            </a:pPr>
            <a:r>
              <a:rPr lang="en-US" sz="1200" dirty="0">
                <a:latin typeface="Calibri" panose="020F0502020204030204" pitchFamily="34" charset="0"/>
              </a:rPr>
              <a:t>We have touched on a few of the benefits of physical activity and social interaction. Combining them increases the positive impact!</a:t>
            </a:r>
          </a:p>
          <a:p>
            <a:pPr algn="just"/>
            <a:endParaRPr lang="en-US" sz="1200" dirty="0">
              <a:latin typeface="Calibri" panose="020F0502020204030204" pitchFamily="34" charset="0"/>
            </a:endParaRPr>
          </a:p>
          <a:p>
            <a:pPr algn="just"/>
            <a:endParaRPr lang="en-US" sz="1200" dirty="0">
              <a:latin typeface="Calibri" panose="020F0502020204030204" pitchFamily="34" charset="0"/>
            </a:endParaRPr>
          </a:p>
        </p:txBody>
      </p:sp>
      <p:sp>
        <p:nvSpPr>
          <p:cNvPr id="8" name="Text Placeholder 36">
            <a:extLst>
              <a:ext uri="{FF2B5EF4-FFF2-40B4-BE49-F238E27FC236}">
                <a16:creationId xmlns:a16="http://schemas.microsoft.com/office/drawing/2014/main" id="{022E0431-A95A-624C-A6E6-504042E726E7}"/>
              </a:ext>
            </a:extLst>
          </p:cNvPr>
          <p:cNvSpPr txBox="1">
            <a:spLocks/>
          </p:cNvSpPr>
          <p:nvPr/>
        </p:nvSpPr>
        <p:spPr>
          <a:xfrm>
            <a:off x="436168" y="8071208"/>
            <a:ext cx="6687338" cy="177896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US" sz="1200" dirty="0">
                <a:latin typeface="Calibri" panose="020F0502020204030204" pitchFamily="34" charset="0"/>
              </a:rPr>
              <a:t>Physical activity blended with social interaction is a winning combination, because we get the benefits of exercise AND a sense of community. </a:t>
            </a:r>
          </a:p>
          <a:p>
            <a:pPr marL="171450" indent="-171450">
              <a:buClr>
                <a:srgbClr val="FFC652"/>
              </a:buClr>
              <a:buFont typeface="Arial" panose="020B0604020202020204" pitchFamily="34" charset="0"/>
              <a:buChar char="•"/>
            </a:pPr>
            <a:r>
              <a:rPr lang="en-US" sz="1200" dirty="0">
                <a:latin typeface="Calibri" panose="020F0502020204030204" pitchFamily="34" charset="0"/>
              </a:rPr>
              <a:t>Great friendships that last for years often start by joining a team, group or community that engages in physical activity.</a:t>
            </a:r>
          </a:p>
          <a:p>
            <a:pPr marL="171450" indent="-171450">
              <a:buClr>
                <a:srgbClr val="FFC652"/>
              </a:buClr>
              <a:buFont typeface="Arial" panose="020B0604020202020204" pitchFamily="34" charset="0"/>
              <a:buChar char="•"/>
            </a:pPr>
            <a:r>
              <a:rPr lang="en-US" sz="1200" dirty="0">
                <a:latin typeface="Calibri" panose="020F0502020204030204" pitchFamily="34" charset="0"/>
              </a:rPr>
              <a:t>Some activity groups do not focus on </a:t>
            </a:r>
            <a:r>
              <a:rPr lang="en-US" sz="1200" dirty="0" err="1">
                <a:latin typeface="Calibri" panose="020F0502020204030204" pitchFamily="34" charset="0"/>
              </a:rPr>
              <a:t>socialising</a:t>
            </a:r>
            <a:r>
              <a:rPr lang="en-US" sz="1200" dirty="0">
                <a:latin typeface="Calibri" panose="020F0502020204030204" pitchFamily="34" charset="0"/>
              </a:rPr>
              <a:t>, so it is a good idea to understand their aims and objectives.</a:t>
            </a:r>
          </a:p>
          <a:p>
            <a:pPr marL="171450" indent="-171450">
              <a:buClr>
                <a:srgbClr val="FFC652"/>
              </a:buClr>
              <a:buFont typeface="Arial" panose="020B0604020202020204" pitchFamily="34" charset="0"/>
              <a:buChar char="•"/>
            </a:pPr>
            <a:r>
              <a:rPr lang="en-US" sz="1200" dirty="0">
                <a:latin typeface="Calibri" panose="020F0502020204030204" pitchFamily="34" charset="0"/>
              </a:rPr>
              <a:t>For example, if you are interested in cycling and making friends, you may want to join a ‘cycle and chat’ group, where you ride bicycles and talk with people. This would be better than joining a group that trains for serious races where there isn’t much opportunity for social interactions.</a:t>
            </a:r>
          </a:p>
        </p:txBody>
      </p:sp>
      <p:sp>
        <p:nvSpPr>
          <p:cNvPr id="10" name="Slide Number Placeholder 5">
            <a:extLst>
              <a:ext uri="{FF2B5EF4-FFF2-40B4-BE49-F238E27FC236}">
                <a16:creationId xmlns:a16="http://schemas.microsoft.com/office/drawing/2014/main" id="{17F2F55C-8F5E-1947-9A25-18248DAC7739}"/>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16</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E4EB63C8-92C4-024D-8669-74BA9339A413}"/>
              </a:ext>
            </a:extLst>
          </p:cNvPr>
          <p:cNvSpPr txBox="1">
            <a:spLocks/>
          </p:cNvSpPr>
          <p:nvPr/>
        </p:nvSpPr>
        <p:spPr>
          <a:xfrm>
            <a:off x="118" y="1137321"/>
            <a:ext cx="5112902"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THE BENEFITS OF PHYSICAL ACTIVITY, POSITIVE SOCIAL INTERACTION AND SOCIAL PRESCRIBING</a:t>
            </a:r>
          </a:p>
        </p:txBody>
      </p:sp>
      <p:sp>
        <p:nvSpPr>
          <p:cNvPr id="12" name="Text Placeholder 36">
            <a:extLst>
              <a:ext uri="{FF2B5EF4-FFF2-40B4-BE49-F238E27FC236}">
                <a16:creationId xmlns:a16="http://schemas.microsoft.com/office/drawing/2014/main" id="{0533ED4E-8CA6-6F40-ADB0-FC540137B1CD}"/>
              </a:ext>
            </a:extLst>
          </p:cNvPr>
          <p:cNvSpPr txBox="1">
            <a:spLocks/>
          </p:cNvSpPr>
          <p:nvPr/>
        </p:nvSpPr>
        <p:spPr>
          <a:xfrm>
            <a:off x="0" y="7672767"/>
            <a:ext cx="534924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EXERCISE, SOCIAL AND COMMUNITY ENGAGEMENT</a:t>
            </a:r>
          </a:p>
        </p:txBody>
      </p:sp>
    </p:spTree>
    <p:extLst>
      <p:ext uri="{BB962C8B-B14F-4D97-AF65-F5344CB8AC3E}">
        <p14:creationId xmlns:p14="http://schemas.microsoft.com/office/powerpoint/2010/main" val="179349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146A82-8DFE-8747-8B0B-6DABA8BF4820}"/>
              </a:ext>
            </a:extLst>
          </p:cNvPr>
          <p:cNvGrpSpPr/>
          <p:nvPr/>
        </p:nvGrpSpPr>
        <p:grpSpPr>
          <a:xfrm>
            <a:off x="1404564" y="6420978"/>
            <a:ext cx="4460324" cy="3722482"/>
            <a:chOff x="2770492" y="1399381"/>
            <a:chExt cx="6540586" cy="5458619"/>
          </a:xfrm>
        </p:grpSpPr>
        <p:sp>
          <p:nvSpPr>
            <p:cNvPr id="9" name="Freeform 8">
              <a:extLst>
                <a:ext uri="{FF2B5EF4-FFF2-40B4-BE49-F238E27FC236}">
                  <a16:creationId xmlns:a16="http://schemas.microsoft.com/office/drawing/2014/main" id="{AD9D1025-6280-074D-9D11-D40EB2D082D5}"/>
                </a:ext>
              </a:extLst>
            </p:cNvPr>
            <p:cNvSpPr>
              <a:spLocks/>
            </p:cNvSpPr>
            <p:nvPr/>
          </p:nvSpPr>
          <p:spPr bwMode="auto">
            <a:xfrm>
              <a:off x="2770492" y="4269737"/>
              <a:ext cx="1033464"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9">
              <a:extLst>
                <a:ext uri="{FF2B5EF4-FFF2-40B4-BE49-F238E27FC236}">
                  <a16:creationId xmlns:a16="http://schemas.microsoft.com/office/drawing/2014/main" id="{99B12477-A957-5E4C-804A-BBB1D5553CEC}"/>
                </a:ext>
              </a:extLst>
            </p:cNvPr>
            <p:cNvSpPr>
              <a:spLocks/>
            </p:cNvSpPr>
            <p:nvPr/>
          </p:nvSpPr>
          <p:spPr bwMode="auto">
            <a:xfrm>
              <a:off x="3591763" y="2061224"/>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0">
              <a:extLst>
                <a:ext uri="{FF2B5EF4-FFF2-40B4-BE49-F238E27FC236}">
                  <a16:creationId xmlns:a16="http://schemas.microsoft.com/office/drawing/2014/main" id="{6DDDC78C-8A3D-AC46-830C-A1461EC1195E}"/>
                </a:ext>
              </a:extLst>
            </p:cNvPr>
            <p:cNvSpPr>
              <a:spLocks/>
            </p:cNvSpPr>
            <p:nvPr/>
          </p:nvSpPr>
          <p:spPr bwMode="auto">
            <a:xfrm>
              <a:off x="5516867" y="1399381"/>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1A53487C-9E26-604C-9838-55FF0E4E9BE8}"/>
                </a:ext>
              </a:extLst>
            </p:cNvPr>
            <p:cNvSpPr>
              <a:spLocks/>
            </p:cNvSpPr>
            <p:nvPr/>
          </p:nvSpPr>
          <p:spPr bwMode="auto">
            <a:xfrm>
              <a:off x="7577273" y="2201539"/>
              <a:ext cx="1027114" cy="1041399"/>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 name="Freeform 12">
              <a:extLst>
                <a:ext uri="{FF2B5EF4-FFF2-40B4-BE49-F238E27FC236}">
                  <a16:creationId xmlns:a16="http://schemas.microsoft.com/office/drawing/2014/main" id="{2DB01185-23FA-B245-83C4-9A5AFF19DAD7}"/>
                </a:ext>
              </a:extLst>
            </p:cNvPr>
            <p:cNvSpPr>
              <a:spLocks/>
            </p:cNvSpPr>
            <p:nvPr/>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DA933E28-DAF9-6C48-ADC2-19F5792E1663}"/>
                </a:ext>
              </a:extLst>
            </p:cNvPr>
            <p:cNvSpPr>
              <a:spLocks/>
            </p:cNvSpPr>
            <p:nvPr/>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9938B6C0-5EEA-6F4A-86A6-F581085D1BFE}"/>
                </a:ext>
              </a:extLst>
            </p:cNvPr>
            <p:cNvSpPr>
              <a:spLocks/>
            </p:cNvSpPr>
            <p:nvPr/>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1B67BACA-E18B-5948-9F76-5C9BFFD364B0}"/>
                </a:ext>
              </a:extLst>
            </p:cNvPr>
            <p:cNvSpPr>
              <a:spLocks/>
            </p:cNvSpPr>
            <p:nvPr/>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0209A9B-7C9F-484A-9467-88445D205CAF}"/>
                </a:ext>
              </a:extLst>
            </p:cNvPr>
            <p:cNvSpPr>
              <a:spLocks/>
            </p:cNvSpPr>
            <p:nvPr/>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B80BD9EE-879C-D448-9B58-389F763B98C6}"/>
                </a:ext>
              </a:extLst>
            </p:cNvPr>
            <p:cNvSpPr>
              <a:spLocks/>
            </p:cNvSpPr>
            <p:nvPr/>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4" name="Group 23">
              <a:extLst>
                <a:ext uri="{FF2B5EF4-FFF2-40B4-BE49-F238E27FC236}">
                  <a16:creationId xmlns:a16="http://schemas.microsoft.com/office/drawing/2014/main" id="{B1C857B9-B95E-4B48-A6E2-9FDDA308C61A}"/>
                </a:ext>
              </a:extLst>
            </p:cNvPr>
            <p:cNvGrpSpPr/>
            <p:nvPr/>
          </p:nvGrpSpPr>
          <p:grpSpPr>
            <a:xfrm>
              <a:off x="5547825" y="4260850"/>
              <a:ext cx="947738" cy="957263"/>
              <a:chOff x="5618163" y="4260850"/>
              <a:chExt cx="947738" cy="957263"/>
            </a:xfrm>
          </p:grpSpPr>
          <p:sp>
            <p:nvSpPr>
              <p:cNvPr id="25" name="Freeform 24">
                <a:extLst>
                  <a:ext uri="{FF2B5EF4-FFF2-40B4-BE49-F238E27FC236}">
                    <a16:creationId xmlns:a16="http://schemas.microsoft.com/office/drawing/2014/main" id="{78D5D1A0-D10D-B24A-847C-9EF86EDC903E}"/>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524774D8-1242-DC48-9CC2-8C68DAAC186C}"/>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Line 18">
                <a:extLst>
                  <a:ext uri="{FF2B5EF4-FFF2-40B4-BE49-F238E27FC236}">
                    <a16:creationId xmlns:a16="http://schemas.microsoft.com/office/drawing/2014/main" id="{20B49443-5B1D-2142-9457-22732D83A0AD}"/>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Line 19">
                <a:extLst>
                  <a:ext uri="{FF2B5EF4-FFF2-40B4-BE49-F238E27FC236}">
                    <a16:creationId xmlns:a16="http://schemas.microsoft.com/office/drawing/2014/main" id="{01CE9F46-3F9E-4341-81CA-4DA9A7F14280}"/>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Line 20">
                <a:extLst>
                  <a:ext uri="{FF2B5EF4-FFF2-40B4-BE49-F238E27FC236}">
                    <a16:creationId xmlns:a16="http://schemas.microsoft.com/office/drawing/2014/main" id="{46044DAC-8BC0-EB4F-9FAF-526684E129BE}"/>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Line 21">
                <a:extLst>
                  <a:ext uri="{FF2B5EF4-FFF2-40B4-BE49-F238E27FC236}">
                    <a16:creationId xmlns:a16="http://schemas.microsoft.com/office/drawing/2014/main" id="{9D188AE9-929D-864C-BB57-0BDE46615D3F}"/>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Line 22">
                <a:extLst>
                  <a:ext uri="{FF2B5EF4-FFF2-40B4-BE49-F238E27FC236}">
                    <a16:creationId xmlns:a16="http://schemas.microsoft.com/office/drawing/2014/main" id="{A113C7B2-7208-D24A-97CB-13E64E8D93B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Line 23">
                <a:extLst>
                  <a:ext uri="{FF2B5EF4-FFF2-40B4-BE49-F238E27FC236}">
                    <a16:creationId xmlns:a16="http://schemas.microsoft.com/office/drawing/2014/main" id="{3DEEFD91-433D-A845-8D83-5BF48D3566E3}"/>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Line 24">
                <a:extLst>
                  <a:ext uri="{FF2B5EF4-FFF2-40B4-BE49-F238E27FC236}">
                    <a16:creationId xmlns:a16="http://schemas.microsoft.com/office/drawing/2014/main" id="{D19D4FDA-8B2B-354C-94AD-CA5437AFAE02}"/>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4" name="Group 33">
              <a:extLst>
                <a:ext uri="{FF2B5EF4-FFF2-40B4-BE49-F238E27FC236}">
                  <a16:creationId xmlns:a16="http://schemas.microsoft.com/office/drawing/2014/main" id="{6A7F996A-D8D9-474F-91FD-5335CE3CBEA0}"/>
                </a:ext>
              </a:extLst>
            </p:cNvPr>
            <p:cNvGrpSpPr/>
            <p:nvPr/>
          </p:nvGrpSpPr>
          <p:grpSpPr>
            <a:xfrm>
              <a:off x="5366055" y="4632325"/>
              <a:ext cx="1382713" cy="2225675"/>
              <a:chOff x="5549900" y="4633913"/>
              <a:chExt cx="1382713" cy="2225675"/>
            </a:xfrm>
          </p:grpSpPr>
          <p:sp>
            <p:nvSpPr>
              <p:cNvPr id="35" name="Freeform 34">
                <a:extLst>
                  <a:ext uri="{FF2B5EF4-FFF2-40B4-BE49-F238E27FC236}">
                    <a16:creationId xmlns:a16="http://schemas.microsoft.com/office/drawing/2014/main" id="{CE4CB85B-F823-CC43-AC82-3264934B90EE}"/>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167F0314-BED6-394E-B126-2285CC3FC992}"/>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BC5E8561-E727-794F-BAD0-1494B2477CA5}"/>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13EE7078-086A-2941-8519-2F53AF8F93F3}"/>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38">
                <a:extLst>
                  <a:ext uri="{FF2B5EF4-FFF2-40B4-BE49-F238E27FC236}">
                    <a16:creationId xmlns:a16="http://schemas.microsoft.com/office/drawing/2014/main" id="{DB127F61-5452-F641-BF33-6276E315EE36}"/>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39">
                <a:extLst>
                  <a:ext uri="{FF2B5EF4-FFF2-40B4-BE49-F238E27FC236}">
                    <a16:creationId xmlns:a16="http://schemas.microsoft.com/office/drawing/2014/main" id="{5A0BB621-E150-A948-9867-048110B8123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2" name="Freeform 41">
                <a:extLst>
                  <a:ext uri="{FF2B5EF4-FFF2-40B4-BE49-F238E27FC236}">
                    <a16:creationId xmlns:a16="http://schemas.microsoft.com/office/drawing/2014/main" id="{E656A420-2F23-A245-BBB5-38855D337719}"/>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17F20A8D-A296-0C46-9366-6069414B9A2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A71C093C-AF05-CB44-A11F-1FA1AEBCCAAD}"/>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5" name="Freeform 44">
                <a:extLst>
                  <a:ext uri="{FF2B5EF4-FFF2-40B4-BE49-F238E27FC236}">
                    <a16:creationId xmlns:a16="http://schemas.microsoft.com/office/drawing/2014/main" id="{7D09CFCB-C0B8-0445-8C91-2D9461177F7F}"/>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02093F8E-D7F6-914B-8F5F-6650B156D72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0508C777-D4D8-5847-9196-1699AEB7EBE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sp>
        <p:nvSpPr>
          <p:cNvPr id="48" name="Text Placeholder 36">
            <a:extLst>
              <a:ext uri="{FF2B5EF4-FFF2-40B4-BE49-F238E27FC236}">
                <a16:creationId xmlns:a16="http://schemas.microsoft.com/office/drawing/2014/main" id="{18480174-DA9B-E140-A3FB-7709640665B4}"/>
              </a:ext>
            </a:extLst>
          </p:cNvPr>
          <p:cNvSpPr txBox="1">
            <a:spLocks/>
          </p:cNvSpPr>
          <p:nvPr/>
        </p:nvSpPr>
        <p:spPr>
          <a:xfrm>
            <a:off x="365305" y="8457869"/>
            <a:ext cx="1049373" cy="71562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TEAM SPORTS</a:t>
            </a:r>
          </a:p>
        </p:txBody>
      </p:sp>
      <p:sp>
        <p:nvSpPr>
          <p:cNvPr id="49" name="Text Placeholder 36">
            <a:extLst>
              <a:ext uri="{FF2B5EF4-FFF2-40B4-BE49-F238E27FC236}">
                <a16:creationId xmlns:a16="http://schemas.microsoft.com/office/drawing/2014/main" id="{148D16D0-857C-E74F-8C6A-A999BA0B5140}"/>
              </a:ext>
            </a:extLst>
          </p:cNvPr>
          <p:cNvSpPr txBox="1">
            <a:spLocks/>
          </p:cNvSpPr>
          <p:nvPr/>
        </p:nvSpPr>
        <p:spPr>
          <a:xfrm>
            <a:off x="404711" y="6953605"/>
            <a:ext cx="1578341"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COMMUNITY GARDENING</a:t>
            </a:r>
          </a:p>
        </p:txBody>
      </p:sp>
      <p:sp>
        <p:nvSpPr>
          <p:cNvPr id="50" name="Text Placeholder 36">
            <a:extLst>
              <a:ext uri="{FF2B5EF4-FFF2-40B4-BE49-F238E27FC236}">
                <a16:creationId xmlns:a16="http://schemas.microsoft.com/office/drawing/2014/main" id="{2C37625F-2A47-E142-9185-68C707E6513F}"/>
              </a:ext>
            </a:extLst>
          </p:cNvPr>
          <p:cNvSpPr txBox="1">
            <a:spLocks/>
          </p:cNvSpPr>
          <p:nvPr/>
        </p:nvSpPr>
        <p:spPr>
          <a:xfrm>
            <a:off x="5325826" y="7088277"/>
            <a:ext cx="970726" cy="34736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MEN’S SHEDS</a:t>
            </a:r>
          </a:p>
        </p:txBody>
      </p:sp>
      <p:sp>
        <p:nvSpPr>
          <p:cNvPr id="51" name="Text Placeholder 36">
            <a:extLst>
              <a:ext uri="{FF2B5EF4-FFF2-40B4-BE49-F238E27FC236}">
                <a16:creationId xmlns:a16="http://schemas.microsoft.com/office/drawing/2014/main" id="{64F098C5-3550-FA44-857B-CBAEDD840969}"/>
              </a:ext>
            </a:extLst>
          </p:cNvPr>
          <p:cNvSpPr txBox="1">
            <a:spLocks/>
          </p:cNvSpPr>
          <p:nvPr/>
        </p:nvSpPr>
        <p:spPr>
          <a:xfrm>
            <a:off x="3026901" y="5985176"/>
            <a:ext cx="1213427"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200" b="1" dirty="0">
                <a:latin typeface="Calibri" panose="020F0502020204030204" pitchFamily="34" charset="0"/>
              </a:rPr>
              <a:t>WALKING GROUPS</a:t>
            </a:r>
          </a:p>
        </p:txBody>
      </p:sp>
      <p:sp>
        <p:nvSpPr>
          <p:cNvPr id="52" name="Text Placeholder 36">
            <a:extLst>
              <a:ext uri="{FF2B5EF4-FFF2-40B4-BE49-F238E27FC236}">
                <a16:creationId xmlns:a16="http://schemas.microsoft.com/office/drawing/2014/main" id="{F8D93CD4-B40A-0941-B4F0-BCD794FE7696}"/>
              </a:ext>
            </a:extLst>
          </p:cNvPr>
          <p:cNvSpPr txBox="1">
            <a:spLocks/>
          </p:cNvSpPr>
          <p:nvPr/>
        </p:nvSpPr>
        <p:spPr>
          <a:xfrm>
            <a:off x="5874745" y="8561798"/>
            <a:ext cx="1360739" cy="47363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OUTDOOR GYM GROUPS</a:t>
            </a:r>
          </a:p>
        </p:txBody>
      </p:sp>
      <p:grpSp>
        <p:nvGrpSpPr>
          <p:cNvPr id="63" name="Graphic 2">
            <a:extLst>
              <a:ext uri="{FF2B5EF4-FFF2-40B4-BE49-F238E27FC236}">
                <a16:creationId xmlns:a16="http://schemas.microsoft.com/office/drawing/2014/main" id="{6CF1E515-666D-774B-B264-E58838FFBDC2}"/>
              </a:ext>
            </a:extLst>
          </p:cNvPr>
          <p:cNvGrpSpPr/>
          <p:nvPr/>
        </p:nvGrpSpPr>
        <p:grpSpPr>
          <a:xfrm>
            <a:off x="2076836" y="7041129"/>
            <a:ext cx="498196" cy="399637"/>
            <a:chOff x="5591874" y="2460359"/>
            <a:chExt cx="948345" cy="760732"/>
          </a:xfrm>
          <a:solidFill>
            <a:srgbClr val="010101"/>
          </a:solidFill>
        </p:grpSpPr>
        <p:sp>
          <p:nvSpPr>
            <p:cNvPr id="64" name="Freeform 63">
              <a:extLst>
                <a:ext uri="{FF2B5EF4-FFF2-40B4-BE49-F238E27FC236}">
                  <a16:creationId xmlns:a16="http://schemas.microsoft.com/office/drawing/2014/main" id="{24F980EC-35CA-4548-B3B5-20A0853269CE}"/>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1EF81FA-D127-0D40-888A-8177DE8FC06B}"/>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71" name="Graphic 3">
            <a:extLst>
              <a:ext uri="{FF2B5EF4-FFF2-40B4-BE49-F238E27FC236}">
                <a16:creationId xmlns:a16="http://schemas.microsoft.com/office/drawing/2014/main" id="{C24EC577-436B-8E4D-9B38-19A542146C33}"/>
              </a:ext>
            </a:extLst>
          </p:cNvPr>
          <p:cNvGrpSpPr/>
          <p:nvPr/>
        </p:nvGrpSpPr>
        <p:grpSpPr>
          <a:xfrm>
            <a:off x="3349917" y="6549332"/>
            <a:ext cx="533551" cy="425936"/>
            <a:chOff x="8644553" y="4585071"/>
            <a:chExt cx="945720" cy="754973"/>
          </a:xfrm>
          <a:solidFill>
            <a:srgbClr val="000000"/>
          </a:solidFill>
        </p:grpSpPr>
        <p:sp>
          <p:nvSpPr>
            <p:cNvPr id="72" name="Freeform 71">
              <a:extLst>
                <a:ext uri="{FF2B5EF4-FFF2-40B4-BE49-F238E27FC236}">
                  <a16:creationId xmlns:a16="http://schemas.microsoft.com/office/drawing/2014/main" id="{1304AD54-26B9-8743-AA9D-85439A917B4C}"/>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D725D8-639C-1A41-90DF-3D5F4B046DC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12EA8F5-F9DD-4A46-AA9D-1D13A2DBF77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B955A45-4A0D-D740-9911-F889DD1B7192}"/>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641FF2A9-10A4-3C46-8E17-7677B69BD377}"/>
              </a:ext>
            </a:extLst>
          </p:cNvPr>
          <p:cNvGrpSpPr/>
          <p:nvPr/>
        </p:nvGrpSpPr>
        <p:grpSpPr>
          <a:xfrm>
            <a:off x="1509392" y="8636478"/>
            <a:ext cx="505224" cy="505568"/>
            <a:chOff x="7211530" y="2382809"/>
            <a:chExt cx="823268" cy="823829"/>
          </a:xfrm>
          <a:solidFill>
            <a:srgbClr val="010101"/>
          </a:solidFill>
        </p:grpSpPr>
        <p:sp>
          <p:nvSpPr>
            <p:cNvPr id="86" name="Freeform 85">
              <a:extLst>
                <a:ext uri="{FF2B5EF4-FFF2-40B4-BE49-F238E27FC236}">
                  <a16:creationId xmlns:a16="http://schemas.microsoft.com/office/drawing/2014/main" id="{FC2C0900-383D-F246-9C68-9CF42699DBCA}"/>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1615F75D-B6E5-0542-BFDB-306335E227AF}"/>
                </a:ext>
              </a:extLst>
            </p:cNvPr>
            <p:cNvGrpSpPr/>
            <p:nvPr/>
          </p:nvGrpSpPr>
          <p:grpSpPr>
            <a:xfrm>
              <a:off x="7211530" y="2382809"/>
              <a:ext cx="823268" cy="823829"/>
              <a:chOff x="7211530" y="2382809"/>
              <a:chExt cx="823268" cy="823829"/>
            </a:xfrm>
            <a:solidFill>
              <a:srgbClr val="010101"/>
            </a:solidFill>
          </p:grpSpPr>
          <p:sp>
            <p:nvSpPr>
              <p:cNvPr id="88" name="Freeform 87">
                <a:extLst>
                  <a:ext uri="{FF2B5EF4-FFF2-40B4-BE49-F238E27FC236}">
                    <a16:creationId xmlns:a16="http://schemas.microsoft.com/office/drawing/2014/main" id="{E362A1DA-7207-904B-B252-126421942B42}"/>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EAC9096-C36B-BF4F-9F14-EAB5C18EA33B}"/>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3A5E665-AA50-724E-81FC-519B8138C8DF}"/>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1280887-B6D6-3640-A715-8953F48308F2}"/>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E4A8AC8-7215-AB40-A1DF-5693831BFFE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sp>
        <p:nvSpPr>
          <p:cNvPr id="107" name="Freeform 106">
            <a:extLst>
              <a:ext uri="{FF2B5EF4-FFF2-40B4-BE49-F238E27FC236}">
                <a16:creationId xmlns:a16="http://schemas.microsoft.com/office/drawing/2014/main" id="{5DD7D58C-D045-C54E-BCA4-B0E2B4B60EEF}"/>
              </a:ext>
            </a:extLst>
          </p:cNvPr>
          <p:cNvSpPr/>
          <p:nvPr/>
        </p:nvSpPr>
        <p:spPr>
          <a:xfrm>
            <a:off x="4819106" y="7140286"/>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108" name="Group 107">
            <a:extLst>
              <a:ext uri="{FF2B5EF4-FFF2-40B4-BE49-F238E27FC236}">
                <a16:creationId xmlns:a16="http://schemas.microsoft.com/office/drawing/2014/main" id="{2E6F130E-5045-4742-ACE2-170A98ED428A}"/>
              </a:ext>
            </a:extLst>
          </p:cNvPr>
          <p:cNvGrpSpPr/>
          <p:nvPr/>
        </p:nvGrpSpPr>
        <p:grpSpPr>
          <a:xfrm>
            <a:off x="5279859" y="8537133"/>
            <a:ext cx="531330" cy="473635"/>
            <a:chOff x="4422991" y="1951890"/>
            <a:chExt cx="1086135" cy="968195"/>
          </a:xfrm>
          <a:solidFill>
            <a:schemeClr val="tx1"/>
          </a:solidFill>
        </p:grpSpPr>
        <p:sp>
          <p:nvSpPr>
            <p:cNvPr id="109" name="Freeform 108">
              <a:extLst>
                <a:ext uri="{FF2B5EF4-FFF2-40B4-BE49-F238E27FC236}">
                  <a16:creationId xmlns:a16="http://schemas.microsoft.com/office/drawing/2014/main" id="{9921A873-944C-D440-A285-9704841B492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110" name="Graphic 3">
              <a:extLst>
                <a:ext uri="{FF2B5EF4-FFF2-40B4-BE49-F238E27FC236}">
                  <a16:creationId xmlns:a16="http://schemas.microsoft.com/office/drawing/2014/main" id="{9C1B7978-84AE-664B-B5F9-05BE81E4C2D3}"/>
                </a:ext>
              </a:extLst>
            </p:cNvPr>
            <p:cNvGrpSpPr/>
            <p:nvPr/>
          </p:nvGrpSpPr>
          <p:grpSpPr>
            <a:xfrm>
              <a:off x="4738409" y="2001259"/>
              <a:ext cx="466270" cy="416899"/>
              <a:chOff x="4738409" y="2001259"/>
              <a:chExt cx="466270" cy="416899"/>
            </a:xfrm>
            <a:grpFill/>
          </p:grpSpPr>
          <p:sp>
            <p:nvSpPr>
              <p:cNvPr id="111" name="Freeform 110">
                <a:extLst>
                  <a:ext uri="{FF2B5EF4-FFF2-40B4-BE49-F238E27FC236}">
                    <a16:creationId xmlns:a16="http://schemas.microsoft.com/office/drawing/2014/main" id="{4F8E7A6C-9F52-1F48-B1FA-20A4C4ECACDB}"/>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CB26019-A70C-204C-B2A2-153832578CE3}"/>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585D650-243A-A346-A6A8-E2814A8770B7}"/>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grpSp>
        <p:nvGrpSpPr>
          <p:cNvPr id="185" name="Group 184">
            <a:extLst>
              <a:ext uri="{FF2B5EF4-FFF2-40B4-BE49-F238E27FC236}">
                <a16:creationId xmlns:a16="http://schemas.microsoft.com/office/drawing/2014/main" id="{44D36A86-ADD8-7241-9685-2BF92B4F8F90}"/>
              </a:ext>
            </a:extLst>
          </p:cNvPr>
          <p:cNvGrpSpPr/>
          <p:nvPr/>
        </p:nvGrpSpPr>
        <p:grpSpPr>
          <a:xfrm>
            <a:off x="500077" y="1180035"/>
            <a:ext cx="1184510" cy="689488"/>
            <a:chOff x="412835" y="2823585"/>
            <a:chExt cx="1220055" cy="710178"/>
          </a:xfrm>
        </p:grpSpPr>
        <p:sp>
          <p:nvSpPr>
            <p:cNvPr id="183" name="Freeform 182">
              <a:extLst>
                <a:ext uri="{FF2B5EF4-FFF2-40B4-BE49-F238E27FC236}">
                  <a16:creationId xmlns:a16="http://schemas.microsoft.com/office/drawing/2014/main" id="{BC669797-C6E6-4A49-850E-4C06C6E7615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4" name="Freeform 183">
              <a:extLst>
                <a:ext uri="{FF2B5EF4-FFF2-40B4-BE49-F238E27FC236}">
                  <a16:creationId xmlns:a16="http://schemas.microsoft.com/office/drawing/2014/main" id="{49943E2F-E7A2-7A4D-B6E6-8CA4BDB5B13B}"/>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86" name="Graphic 2">
            <a:extLst>
              <a:ext uri="{FF2B5EF4-FFF2-40B4-BE49-F238E27FC236}">
                <a16:creationId xmlns:a16="http://schemas.microsoft.com/office/drawing/2014/main" id="{4ED72A89-C098-3B4A-B358-325D096EB023}"/>
              </a:ext>
            </a:extLst>
          </p:cNvPr>
          <p:cNvGrpSpPr/>
          <p:nvPr/>
        </p:nvGrpSpPr>
        <p:grpSpPr>
          <a:xfrm>
            <a:off x="472733" y="1288856"/>
            <a:ext cx="505224" cy="505568"/>
            <a:chOff x="7211530" y="2382809"/>
            <a:chExt cx="823268" cy="823829"/>
          </a:xfrm>
          <a:solidFill>
            <a:srgbClr val="010101"/>
          </a:solidFill>
        </p:grpSpPr>
        <p:sp>
          <p:nvSpPr>
            <p:cNvPr id="187" name="Freeform 186">
              <a:extLst>
                <a:ext uri="{FF2B5EF4-FFF2-40B4-BE49-F238E27FC236}">
                  <a16:creationId xmlns:a16="http://schemas.microsoft.com/office/drawing/2014/main" id="{C80E600F-7418-0E4F-BCCC-45E8FFA6EE81}"/>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188" name="Graphic 2">
              <a:extLst>
                <a:ext uri="{FF2B5EF4-FFF2-40B4-BE49-F238E27FC236}">
                  <a16:creationId xmlns:a16="http://schemas.microsoft.com/office/drawing/2014/main" id="{A79D91CE-68A2-8B4E-A0AD-C9820A92796E}"/>
                </a:ext>
              </a:extLst>
            </p:cNvPr>
            <p:cNvGrpSpPr/>
            <p:nvPr/>
          </p:nvGrpSpPr>
          <p:grpSpPr>
            <a:xfrm>
              <a:off x="7211530" y="2382809"/>
              <a:ext cx="823268" cy="823829"/>
              <a:chOff x="7211530" y="2382809"/>
              <a:chExt cx="823268" cy="823829"/>
            </a:xfrm>
            <a:solidFill>
              <a:srgbClr val="010101"/>
            </a:solidFill>
          </p:grpSpPr>
          <p:sp>
            <p:nvSpPr>
              <p:cNvPr id="189" name="Freeform 188">
                <a:extLst>
                  <a:ext uri="{FF2B5EF4-FFF2-40B4-BE49-F238E27FC236}">
                    <a16:creationId xmlns:a16="http://schemas.microsoft.com/office/drawing/2014/main" id="{494AA493-216A-DE49-9463-3D4439608FD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93E5C07-E918-CB4A-BC15-2D02CDE6300C}"/>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1F0A065-C83B-FE47-9556-24D89B56495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1BA8298-1B8C-BC4C-AC5B-CB0429C8030B}"/>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32DBF8A7-9793-EA40-9011-09500E4D76B6}"/>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grpSp>
        <p:nvGrpSpPr>
          <p:cNvPr id="194" name="Group 193">
            <a:extLst>
              <a:ext uri="{FF2B5EF4-FFF2-40B4-BE49-F238E27FC236}">
                <a16:creationId xmlns:a16="http://schemas.microsoft.com/office/drawing/2014/main" id="{75FED348-7C89-4E4B-B7B7-CAFE87712D82}"/>
              </a:ext>
            </a:extLst>
          </p:cNvPr>
          <p:cNvGrpSpPr/>
          <p:nvPr/>
        </p:nvGrpSpPr>
        <p:grpSpPr>
          <a:xfrm>
            <a:off x="500077" y="2056937"/>
            <a:ext cx="1184510" cy="689488"/>
            <a:chOff x="412835" y="2823585"/>
            <a:chExt cx="1220055" cy="710178"/>
          </a:xfrm>
        </p:grpSpPr>
        <p:sp>
          <p:nvSpPr>
            <p:cNvPr id="195" name="Freeform 194">
              <a:extLst>
                <a:ext uri="{FF2B5EF4-FFF2-40B4-BE49-F238E27FC236}">
                  <a16:creationId xmlns:a16="http://schemas.microsoft.com/office/drawing/2014/main" id="{99B2F03B-9D7E-4F40-9D38-EF1CC5E90439}"/>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6" name="Freeform 195">
              <a:extLst>
                <a:ext uri="{FF2B5EF4-FFF2-40B4-BE49-F238E27FC236}">
                  <a16:creationId xmlns:a16="http://schemas.microsoft.com/office/drawing/2014/main" id="{8DC1C676-51C8-1E4A-B7D0-5DBC829071E0}"/>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97" name="Group 196">
            <a:extLst>
              <a:ext uri="{FF2B5EF4-FFF2-40B4-BE49-F238E27FC236}">
                <a16:creationId xmlns:a16="http://schemas.microsoft.com/office/drawing/2014/main" id="{6F96B389-CBCC-794A-AE61-19A8512C883F}"/>
              </a:ext>
            </a:extLst>
          </p:cNvPr>
          <p:cNvGrpSpPr/>
          <p:nvPr/>
        </p:nvGrpSpPr>
        <p:grpSpPr>
          <a:xfrm>
            <a:off x="500077" y="2834157"/>
            <a:ext cx="1184510" cy="689488"/>
            <a:chOff x="412835" y="2823585"/>
            <a:chExt cx="1220055" cy="710178"/>
          </a:xfrm>
        </p:grpSpPr>
        <p:sp>
          <p:nvSpPr>
            <p:cNvPr id="198" name="Freeform 197">
              <a:extLst>
                <a:ext uri="{FF2B5EF4-FFF2-40B4-BE49-F238E27FC236}">
                  <a16:creationId xmlns:a16="http://schemas.microsoft.com/office/drawing/2014/main" id="{B2581518-34D6-164E-9985-4BC818BE442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Freeform 198">
              <a:extLst>
                <a:ext uri="{FF2B5EF4-FFF2-40B4-BE49-F238E27FC236}">
                  <a16:creationId xmlns:a16="http://schemas.microsoft.com/office/drawing/2014/main" id="{ED3399C5-21E8-AB47-8709-79B4BA9CC747}"/>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0" name="Group 199">
            <a:extLst>
              <a:ext uri="{FF2B5EF4-FFF2-40B4-BE49-F238E27FC236}">
                <a16:creationId xmlns:a16="http://schemas.microsoft.com/office/drawing/2014/main" id="{DF1C45A4-E35A-264C-8EF9-625D0888DFA5}"/>
              </a:ext>
            </a:extLst>
          </p:cNvPr>
          <p:cNvGrpSpPr/>
          <p:nvPr/>
        </p:nvGrpSpPr>
        <p:grpSpPr>
          <a:xfrm>
            <a:off x="500077" y="3603563"/>
            <a:ext cx="1184510" cy="689488"/>
            <a:chOff x="412835" y="2823585"/>
            <a:chExt cx="1220055" cy="710178"/>
          </a:xfrm>
        </p:grpSpPr>
        <p:sp>
          <p:nvSpPr>
            <p:cNvPr id="201" name="Freeform 200">
              <a:extLst>
                <a:ext uri="{FF2B5EF4-FFF2-40B4-BE49-F238E27FC236}">
                  <a16:creationId xmlns:a16="http://schemas.microsoft.com/office/drawing/2014/main" id="{3186FA55-2C30-AD4A-B589-E8575249F0E4}"/>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2" name="Freeform 201">
              <a:extLst>
                <a:ext uri="{FF2B5EF4-FFF2-40B4-BE49-F238E27FC236}">
                  <a16:creationId xmlns:a16="http://schemas.microsoft.com/office/drawing/2014/main" id="{4DC0F350-3FFB-E845-91EF-B522760974DC}"/>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3" name="Group 202">
            <a:extLst>
              <a:ext uri="{FF2B5EF4-FFF2-40B4-BE49-F238E27FC236}">
                <a16:creationId xmlns:a16="http://schemas.microsoft.com/office/drawing/2014/main" id="{8F836CE4-775D-A940-9186-4FE2F2F5AD27}"/>
              </a:ext>
            </a:extLst>
          </p:cNvPr>
          <p:cNvGrpSpPr/>
          <p:nvPr/>
        </p:nvGrpSpPr>
        <p:grpSpPr>
          <a:xfrm>
            <a:off x="500077" y="4530612"/>
            <a:ext cx="1184510" cy="689488"/>
            <a:chOff x="412835" y="2823585"/>
            <a:chExt cx="1220055" cy="710178"/>
          </a:xfrm>
        </p:grpSpPr>
        <p:sp>
          <p:nvSpPr>
            <p:cNvPr id="204" name="Freeform 203">
              <a:extLst>
                <a:ext uri="{FF2B5EF4-FFF2-40B4-BE49-F238E27FC236}">
                  <a16:creationId xmlns:a16="http://schemas.microsoft.com/office/drawing/2014/main" id="{20768805-E185-D348-9767-9304F40CBEDB}"/>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5" name="Freeform 204">
              <a:extLst>
                <a:ext uri="{FF2B5EF4-FFF2-40B4-BE49-F238E27FC236}">
                  <a16:creationId xmlns:a16="http://schemas.microsoft.com/office/drawing/2014/main" id="{9D6F2162-C16C-6140-BA22-5494AFECB4E5}"/>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6" name="Graphic 2">
            <a:extLst>
              <a:ext uri="{FF2B5EF4-FFF2-40B4-BE49-F238E27FC236}">
                <a16:creationId xmlns:a16="http://schemas.microsoft.com/office/drawing/2014/main" id="{4B939B9A-FD03-AF4A-84B4-D82F507CFD81}"/>
              </a:ext>
            </a:extLst>
          </p:cNvPr>
          <p:cNvGrpSpPr/>
          <p:nvPr/>
        </p:nvGrpSpPr>
        <p:grpSpPr>
          <a:xfrm>
            <a:off x="475864" y="2198359"/>
            <a:ext cx="498196" cy="399637"/>
            <a:chOff x="5591874" y="2460359"/>
            <a:chExt cx="948345" cy="760732"/>
          </a:xfrm>
          <a:solidFill>
            <a:srgbClr val="010101"/>
          </a:solidFill>
        </p:grpSpPr>
        <p:sp>
          <p:nvSpPr>
            <p:cNvPr id="207" name="Freeform 206">
              <a:extLst>
                <a:ext uri="{FF2B5EF4-FFF2-40B4-BE49-F238E27FC236}">
                  <a16:creationId xmlns:a16="http://schemas.microsoft.com/office/drawing/2014/main" id="{D208DF16-39CA-4F48-9D50-8B56718E060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7C75F5D-4E92-0645-88FE-C603859B55E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209" name="Graphic 3">
            <a:extLst>
              <a:ext uri="{FF2B5EF4-FFF2-40B4-BE49-F238E27FC236}">
                <a16:creationId xmlns:a16="http://schemas.microsoft.com/office/drawing/2014/main" id="{99F8D3D7-832A-4A4C-99AA-16E11364F496}"/>
              </a:ext>
            </a:extLst>
          </p:cNvPr>
          <p:cNvGrpSpPr/>
          <p:nvPr/>
        </p:nvGrpSpPr>
        <p:grpSpPr>
          <a:xfrm>
            <a:off x="448208" y="2989703"/>
            <a:ext cx="533551" cy="425936"/>
            <a:chOff x="8644553" y="4585071"/>
            <a:chExt cx="945720" cy="754973"/>
          </a:xfrm>
          <a:solidFill>
            <a:srgbClr val="000000"/>
          </a:solidFill>
        </p:grpSpPr>
        <p:sp>
          <p:nvSpPr>
            <p:cNvPr id="210" name="Freeform 209">
              <a:extLst>
                <a:ext uri="{FF2B5EF4-FFF2-40B4-BE49-F238E27FC236}">
                  <a16:creationId xmlns:a16="http://schemas.microsoft.com/office/drawing/2014/main" id="{90F6086D-8FBC-6D49-B265-56EEAD19E8D7}"/>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30B5B171-F346-D64B-841C-17461E1BA89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F31DD96-DAFC-D540-82D6-7B738E9553C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5B0006-CAAB-4941-B21E-4D28DC02DC33}"/>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31B5800F-55A7-6147-ADC4-18715FBD43DA}"/>
              </a:ext>
            </a:extLst>
          </p:cNvPr>
          <p:cNvSpPr/>
          <p:nvPr/>
        </p:nvSpPr>
        <p:spPr>
          <a:xfrm>
            <a:off x="511323" y="3802230"/>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215" name="Group 214">
            <a:extLst>
              <a:ext uri="{FF2B5EF4-FFF2-40B4-BE49-F238E27FC236}">
                <a16:creationId xmlns:a16="http://schemas.microsoft.com/office/drawing/2014/main" id="{E61C2509-1FF1-264D-BAAC-98049708BC63}"/>
              </a:ext>
            </a:extLst>
          </p:cNvPr>
          <p:cNvGrpSpPr/>
          <p:nvPr/>
        </p:nvGrpSpPr>
        <p:grpSpPr>
          <a:xfrm>
            <a:off x="546331" y="4660562"/>
            <a:ext cx="531330" cy="473635"/>
            <a:chOff x="4422991" y="1951890"/>
            <a:chExt cx="1086135" cy="968195"/>
          </a:xfrm>
          <a:solidFill>
            <a:schemeClr val="tx1"/>
          </a:solidFill>
        </p:grpSpPr>
        <p:sp>
          <p:nvSpPr>
            <p:cNvPr id="216" name="Freeform 215">
              <a:extLst>
                <a:ext uri="{FF2B5EF4-FFF2-40B4-BE49-F238E27FC236}">
                  <a16:creationId xmlns:a16="http://schemas.microsoft.com/office/drawing/2014/main" id="{4C92F042-8E97-CA48-B619-60BB7610C34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217" name="Graphic 3">
              <a:extLst>
                <a:ext uri="{FF2B5EF4-FFF2-40B4-BE49-F238E27FC236}">
                  <a16:creationId xmlns:a16="http://schemas.microsoft.com/office/drawing/2014/main" id="{E674CA02-15A1-9644-9F64-392C5615E9CA}"/>
                </a:ext>
              </a:extLst>
            </p:cNvPr>
            <p:cNvGrpSpPr/>
            <p:nvPr/>
          </p:nvGrpSpPr>
          <p:grpSpPr>
            <a:xfrm>
              <a:off x="4738409" y="2001259"/>
              <a:ext cx="466270" cy="416899"/>
              <a:chOff x="4738409" y="2001259"/>
              <a:chExt cx="466270" cy="416899"/>
            </a:xfrm>
            <a:grpFill/>
          </p:grpSpPr>
          <p:sp>
            <p:nvSpPr>
              <p:cNvPr id="218" name="Freeform 217">
                <a:extLst>
                  <a:ext uri="{FF2B5EF4-FFF2-40B4-BE49-F238E27FC236}">
                    <a16:creationId xmlns:a16="http://schemas.microsoft.com/office/drawing/2014/main" id="{3C4D5287-E429-D243-88D0-8249B165E3FA}"/>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A03BF03-0141-6A4B-8A23-4B4534BFFE40}"/>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EF0CBB8-C720-3247-96D4-CFD12DAF149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sp>
        <p:nvSpPr>
          <p:cNvPr id="221" name="Text Placeholder 36">
            <a:extLst>
              <a:ext uri="{FF2B5EF4-FFF2-40B4-BE49-F238E27FC236}">
                <a16:creationId xmlns:a16="http://schemas.microsoft.com/office/drawing/2014/main" id="{B3953B4D-4D1C-2148-A7B6-36FE8EBBC0C0}"/>
              </a:ext>
            </a:extLst>
          </p:cNvPr>
          <p:cNvSpPr txBox="1">
            <a:spLocks/>
          </p:cNvSpPr>
          <p:nvPr/>
        </p:nvSpPr>
        <p:spPr>
          <a:xfrm>
            <a:off x="1646471" y="1369628"/>
            <a:ext cx="5497545" cy="185146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r>
              <a:rPr lang="en-GB" sz="1200" b="1" dirty="0">
                <a:latin typeface="Calibri" panose="020F0502020204030204" pitchFamily="34" charset="0"/>
              </a:rPr>
              <a:t>TEAM SPORTS</a:t>
            </a:r>
            <a:endParaRPr lang="en-IE" sz="1200" b="1" dirty="0">
              <a:latin typeface="Calibri" panose="020F0502020204030204" pitchFamily="34" charset="0"/>
            </a:endParaRPr>
          </a:p>
          <a:p>
            <a:pPr algn="l"/>
            <a:r>
              <a:rPr lang="en-GB" sz="1200" dirty="0">
                <a:latin typeface="Calibri" panose="020F0502020204030204" pitchFamily="34" charset="0"/>
              </a:rPr>
              <a:t>Joining a sports team is an excellent way to combine social interaction and physical activity. Being a team member brings a sense of belonging. A lot of great friendships start in teams.</a:t>
            </a:r>
            <a:endParaRPr lang="en-IE" sz="1200" dirty="0">
              <a:latin typeface="Calibri" panose="020F0502020204030204" pitchFamily="34" charset="0"/>
            </a:endParaRPr>
          </a:p>
          <a:p>
            <a:pPr algn="l"/>
            <a:r>
              <a:rPr lang="en-GB" sz="1200" dirty="0">
                <a:latin typeface="Calibri" panose="020F0502020204030204" pitchFamily="34" charset="0"/>
              </a:rPr>
              <a:t> </a:t>
            </a:r>
            <a:endParaRPr lang="en-IE" sz="1200" dirty="0">
              <a:latin typeface="Calibri" panose="020F0502020204030204" pitchFamily="34" charset="0"/>
            </a:endParaRPr>
          </a:p>
          <a:p>
            <a:pPr lvl="0" algn="l"/>
            <a:r>
              <a:rPr lang="en-GB" sz="1200" b="1" dirty="0">
                <a:latin typeface="Calibri" panose="020F0502020204030204" pitchFamily="34" charset="0"/>
              </a:rPr>
              <a:t>COMMUNITY GARDENING</a:t>
            </a:r>
            <a:endParaRPr lang="en-IE" sz="1200" b="1" dirty="0">
              <a:latin typeface="Calibri" panose="020F0502020204030204" pitchFamily="34" charset="0"/>
            </a:endParaRPr>
          </a:p>
          <a:p>
            <a:pPr algn="l"/>
            <a:r>
              <a:rPr lang="en-GB" sz="1200" dirty="0">
                <a:latin typeface="Calibri" panose="020F0502020204030204" pitchFamily="34" charset="0"/>
              </a:rPr>
              <a:t>A fantastic activity to meet people, spend time in nature, exercise and make a positive contribution to the community.</a:t>
            </a:r>
            <a:endParaRPr lang="en-IE" sz="1200" dirty="0">
              <a:latin typeface="Calibri" panose="020F0502020204030204" pitchFamily="34" charset="0"/>
            </a:endParaRPr>
          </a:p>
          <a:p>
            <a:pPr algn="l"/>
            <a:r>
              <a:rPr lang="en-GB" sz="1200" dirty="0">
                <a:latin typeface="Calibri" panose="020F0502020204030204" pitchFamily="34" charset="0"/>
              </a:rPr>
              <a:t> </a:t>
            </a:r>
            <a:endParaRPr lang="en-IE" sz="1200" dirty="0">
              <a:latin typeface="Calibri" panose="020F0502020204030204" pitchFamily="34" charset="0"/>
            </a:endParaRPr>
          </a:p>
          <a:p>
            <a:pPr lvl="0" algn="l"/>
            <a:r>
              <a:rPr lang="en-GB" sz="1200" b="1" dirty="0">
                <a:latin typeface="Calibri" panose="020F0502020204030204" pitchFamily="34" charset="0"/>
              </a:rPr>
              <a:t>WALKING GROUPS</a:t>
            </a:r>
            <a:endParaRPr lang="en-IE" sz="1200" b="1" dirty="0">
              <a:latin typeface="Calibri" panose="020F0502020204030204" pitchFamily="34" charset="0"/>
            </a:endParaRPr>
          </a:p>
          <a:p>
            <a:pPr algn="l"/>
            <a:r>
              <a:rPr lang="en-GB" sz="1200" dirty="0">
                <a:latin typeface="Calibri" panose="020F0502020204030204" pitchFamily="34" charset="0"/>
              </a:rPr>
              <a:t>Walking and talking is a wonderful way to be active and social. There are different types of groups depending on the needs of the walkers.</a:t>
            </a:r>
            <a:endParaRPr lang="en-IE" sz="1200" dirty="0">
              <a:latin typeface="Calibri" panose="020F0502020204030204" pitchFamily="34" charset="0"/>
            </a:endParaRPr>
          </a:p>
          <a:p>
            <a:pPr algn="l"/>
            <a:r>
              <a:rPr lang="en-GB" sz="1200" dirty="0">
                <a:latin typeface="Calibri" panose="020F0502020204030204" pitchFamily="34" charset="0"/>
              </a:rPr>
              <a:t> </a:t>
            </a:r>
            <a:endParaRPr lang="en-IE" sz="1200" dirty="0">
              <a:latin typeface="Calibri" panose="020F0502020204030204" pitchFamily="34" charset="0"/>
            </a:endParaRPr>
          </a:p>
          <a:p>
            <a:pPr lvl="0" algn="l"/>
            <a:r>
              <a:rPr lang="en-GB" sz="1200" b="1" dirty="0">
                <a:latin typeface="Calibri" panose="020F0502020204030204" pitchFamily="34" charset="0"/>
              </a:rPr>
              <a:t>MEN’S SHEDS</a:t>
            </a:r>
            <a:endParaRPr lang="en-IE" sz="1200" b="1" dirty="0">
              <a:latin typeface="Calibri" panose="020F0502020204030204" pitchFamily="34" charset="0"/>
            </a:endParaRPr>
          </a:p>
          <a:p>
            <a:pPr algn="l"/>
            <a:r>
              <a:rPr lang="en-GB" sz="1200" dirty="0">
                <a:latin typeface="Calibri" panose="020F0502020204030204" pitchFamily="34" charset="0"/>
              </a:rPr>
              <a:t>Men’s sheds have become very popular in Ireland in recent years. They provide a valuable space for men to come together and take part in various activities and socialise.</a:t>
            </a:r>
            <a:endParaRPr lang="en-IE" sz="1200" dirty="0">
              <a:latin typeface="Calibri" panose="020F0502020204030204" pitchFamily="34" charset="0"/>
            </a:endParaRPr>
          </a:p>
          <a:p>
            <a:pPr algn="l"/>
            <a:r>
              <a:rPr lang="en-GB" sz="1200" dirty="0">
                <a:latin typeface="Calibri" panose="020F0502020204030204" pitchFamily="34" charset="0"/>
              </a:rPr>
              <a:t> </a:t>
            </a:r>
            <a:endParaRPr lang="en-IE" sz="1200" dirty="0">
              <a:latin typeface="Calibri" panose="020F0502020204030204" pitchFamily="34" charset="0"/>
            </a:endParaRPr>
          </a:p>
          <a:p>
            <a:pPr lvl="0" algn="l"/>
            <a:r>
              <a:rPr lang="en-GB" sz="1200" b="1" dirty="0">
                <a:latin typeface="Calibri" panose="020F0502020204030204" pitchFamily="34" charset="0"/>
              </a:rPr>
              <a:t>OUTDOOR GYM GROUPS</a:t>
            </a:r>
            <a:endParaRPr lang="en-IE" sz="1200" b="1" dirty="0">
              <a:latin typeface="Calibri" panose="020F0502020204030204" pitchFamily="34" charset="0"/>
            </a:endParaRPr>
          </a:p>
          <a:p>
            <a:pPr algn="l"/>
            <a:r>
              <a:rPr lang="en-GB" sz="1200" dirty="0">
                <a:latin typeface="Calibri" panose="020F0502020204030204" pitchFamily="34" charset="0"/>
              </a:rPr>
              <a:t>Outdoor gyms are great for building physical strength and fitness. Join a group to get maximum social benefits.</a:t>
            </a:r>
          </a:p>
          <a:p>
            <a:pPr algn="l"/>
            <a:endParaRPr lang="en-IE" sz="1200" dirty="0">
              <a:latin typeface="Calibri" panose="020F0502020204030204" pitchFamily="34" charset="0"/>
            </a:endParaRPr>
          </a:p>
          <a:p>
            <a:pPr algn="l"/>
            <a:r>
              <a:rPr lang="en-GB" sz="1200" dirty="0">
                <a:latin typeface="Calibri" panose="020F0502020204030204" pitchFamily="34" charset="0"/>
              </a:rPr>
              <a:t> </a:t>
            </a:r>
            <a:r>
              <a:rPr lang="en-GB" sz="1200" dirty="0">
                <a:solidFill>
                  <a:srgbClr val="221F1F"/>
                </a:solidFill>
                <a:latin typeface="Calibri" panose="020F0502020204030204" pitchFamily="34" charset="0"/>
              </a:rPr>
              <a:t>These are just a few examples, there are many, many more!</a:t>
            </a:r>
            <a:endParaRPr lang="en-IE" sz="1200" dirty="0">
              <a:solidFill>
                <a:srgbClr val="221F1F"/>
              </a:solidFill>
              <a:latin typeface="Calibri" panose="020F0502020204030204" pitchFamily="34" charset="0"/>
            </a:endParaRPr>
          </a:p>
        </p:txBody>
      </p:sp>
      <p:sp>
        <p:nvSpPr>
          <p:cNvPr id="222" name="Slide Number Placeholder 5">
            <a:extLst>
              <a:ext uri="{FF2B5EF4-FFF2-40B4-BE49-F238E27FC236}">
                <a16:creationId xmlns:a16="http://schemas.microsoft.com/office/drawing/2014/main" id="{528BAC9B-441B-6942-842A-52D327E318D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17</a:t>
            </a:fld>
            <a:endParaRPr lang="en-US" dirty="0">
              <a:latin typeface="Calibri" panose="020F0502020204030204" pitchFamily="34" charset="0"/>
            </a:endParaRPr>
          </a:p>
        </p:txBody>
      </p:sp>
      <p:sp>
        <p:nvSpPr>
          <p:cNvPr id="223" name="Text Placeholder 36">
            <a:extLst>
              <a:ext uri="{FF2B5EF4-FFF2-40B4-BE49-F238E27FC236}">
                <a16:creationId xmlns:a16="http://schemas.microsoft.com/office/drawing/2014/main" id="{0F0EFA26-7119-0441-89CC-5FD68A6F54DE}"/>
              </a:ext>
            </a:extLst>
          </p:cNvPr>
          <p:cNvSpPr txBox="1">
            <a:spLocks/>
          </p:cNvSpPr>
          <p:nvPr/>
        </p:nvSpPr>
        <p:spPr>
          <a:xfrm>
            <a:off x="0" y="492382"/>
            <a:ext cx="6190320"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HERE ARE A FEW EXAMPLES OF THE TYPES OF ACTIVITIES COMBINING PHYSICAL ACTIVITY AND SOCIAL INTERACTION: -</a:t>
            </a:r>
          </a:p>
        </p:txBody>
      </p:sp>
    </p:spTree>
    <p:extLst>
      <p:ext uri="{BB962C8B-B14F-4D97-AF65-F5344CB8AC3E}">
        <p14:creationId xmlns:p14="http://schemas.microsoft.com/office/powerpoint/2010/main" val="144385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1" y="519992"/>
            <a:ext cx="5500915" cy="799727"/>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WHAT DO I NEED FOR FEELING HEALTHY AND ACTIVE?</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464503"/>
            <a:ext cx="6687338" cy="799726"/>
          </a:xfrm>
          <a:prstGeom prst="rect">
            <a:avLst/>
          </a:prstGeom>
        </p:spPr>
        <p:txBody>
          <a:bodyPr numCol="2"/>
          <a:lstStyle/>
          <a:p>
            <a:pPr>
              <a:buClr>
                <a:srgbClr val="FFC652"/>
              </a:buClr>
            </a:pPr>
            <a:r>
              <a:rPr lang="en-GB" sz="1200" dirty="0">
                <a:latin typeface="Calibri" panose="020F0502020204030204" pitchFamily="34" charset="0"/>
              </a:rPr>
              <a:t>There isn’t much we need to get active in the community. A positive attitude is always helpful for building relationships when meeting new people and joining groups. </a:t>
            </a:r>
          </a:p>
          <a:p>
            <a:pPr>
              <a:buClr>
                <a:srgbClr val="FFC652"/>
              </a:buClr>
            </a:pPr>
            <a:endParaRPr lang="en-IE" sz="1200" dirty="0">
              <a:latin typeface="Calibri" panose="020F0502020204030204" pitchFamily="34" charset="0"/>
            </a:endParaRPr>
          </a:p>
          <a:p>
            <a:pPr>
              <a:buClr>
                <a:srgbClr val="FFC652"/>
              </a:buClr>
            </a:pPr>
            <a:r>
              <a:rPr lang="en-GB" sz="1200" dirty="0">
                <a:latin typeface="Calibri" panose="020F0502020204030204" pitchFamily="34" charset="0"/>
              </a:rPr>
              <a:t>You can always check in your nearest Community </a:t>
            </a:r>
            <a:r>
              <a:rPr lang="en-GB" sz="1200" dirty="0" err="1">
                <a:latin typeface="Calibri" panose="020F0502020204030204" pitchFamily="34" charset="0"/>
              </a:rPr>
              <a:t>Center</a:t>
            </a:r>
            <a:r>
              <a:rPr lang="en-GB" sz="1200" dirty="0">
                <a:latin typeface="Calibri" panose="020F0502020204030204" pitchFamily="34" charset="0"/>
              </a:rPr>
              <a:t> which groups and / or associations carry out activities in your environment. This guide will help you open your mind and acquire skills that make it easier.</a:t>
            </a:r>
            <a:endParaRPr lang="en-IE" sz="1200" dirty="0">
              <a:latin typeface="Calibri" panose="020F0502020204030204" pitchFamily="34" charset="0"/>
            </a:endParaRPr>
          </a:p>
        </p:txBody>
      </p:sp>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0" y="3934482"/>
            <a:ext cx="6687338" cy="188798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n-GB" sz="1200" dirty="0">
                <a:latin typeface="Calibri" panose="020F0502020204030204" pitchFamily="34" charset="0"/>
              </a:rPr>
              <a:t>Combine physical activity and social interaction to get double the benefits of feeling good and healthy.</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Contact your local Social Prescribing Coordinator. It could transform your life!</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It’s a good idea to find out the objectives of any groups you are thinking of joining to see if they are social or not. Then you can make a more informed decision.</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If you’ve been inactive for a long time, or you are worried about the effects of exercise on your health, it would be a good idea to talk with your GP.</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3279427"/>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6340983"/>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MISTAKES AND FALSE BELIEFS</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231977" y="9018611"/>
            <a:ext cx="3547477"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THIS IS NOT TURE: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This is not true. There are many physical activities that are not sports, and competitiveness is not always positive.</a:t>
            </a: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298591" y="8308804"/>
            <a:ext cx="348087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I have to do sport to be physically active </a:t>
            </a: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8151942"/>
            <a:ext cx="0" cy="19552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3779465" y="9018611"/>
            <a:ext cx="3482270" cy="876281"/>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THIS IS NOT TURE: </a:t>
            </a:r>
          </a:p>
          <a:p>
            <a:pPr algn="ctr">
              <a:spcBef>
                <a:spcPts val="0"/>
              </a:spcBef>
            </a:pPr>
            <a:endParaRPr lang="en-US" sz="1200" dirty="0">
              <a:latin typeface="Calibri" panose="020F0502020204030204" pitchFamily="34" charset="0"/>
            </a:endParaRPr>
          </a:p>
          <a:p>
            <a:pPr algn="ctr">
              <a:spcBef>
                <a:spcPts val="0"/>
              </a:spcBef>
            </a:pPr>
            <a:r>
              <a:rPr lang="en-US" sz="1200" dirty="0">
                <a:latin typeface="Calibri" panose="020F0502020204030204" pitchFamily="34" charset="0"/>
              </a:rPr>
              <a:t>Some groups do not socialize</a:t>
            </a: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779464" y="8316095"/>
            <a:ext cx="348226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All groups are sociable </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07184" y="7204816"/>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38660" y="7197525"/>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8124722"/>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8" name="Slide Number Placeholder 5">
            <a:extLst>
              <a:ext uri="{FF2B5EF4-FFF2-40B4-BE49-F238E27FC236}">
                <a16:creationId xmlns:a16="http://schemas.microsoft.com/office/drawing/2014/main" id="{75150B9A-707A-2C42-BF5D-1C5C3ADDA500}"/>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18</a:t>
            </a:fld>
            <a:endParaRPr lang="en-US" dirty="0">
              <a:latin typeface="Calibri" panose="020F0502020204030204" pitchFamily="34" charset="0"/>
            </a:endParaRPr>
          </a:p>
        </p:txBody>
      </p:sp>
    </p:spTree>
    <p:extLst>
      <p:ext uri="{BB962C8B-B14F-4D97-AF65-F5344CB8AC3E}">
        <p14:creationId xmlns:p14="http://schemas.microsoft.com/office/powerpoint/2010/main" val="172076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19</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 REFERENCES</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3"/>
            <a:ext cx="6697918" cy="3187094"/>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200" b="0" dirty="0">
                <a:latin typeface="Calibri" panose="020F0502020204030204" pitchFamily="34" charset="0"/>
              </a:rPr>
              <a:t>Irish Men's Sheds Association | Men’s Sheds Ireland: </a:t>
            </a:r>
          </a:p>
          <a:p>
            <a:pPr algn="l">
              <a:spcBef>
                <a:spcPts val="0"/>
              </a:spcBef>
            </a:pPr>
            <a:r>
              <a:rPr lang="en-US"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www.menssheds.ie</a:t>
            </a:r>
            <a:endParaRPr lang="en-US" sz="1200" b="0" dirty="0">
              <a:solidFill>
                <a:srgbClr val="FFC652"/>
              </a:solidFill>
              <a:latin typeface="Calibri" panose="020F0502020204030204" pitchFamily="34" charset="0"/>
            </a:endParaRPr>
          </a:p>
          <a:p>
            <a:pPr algn="l">
              <a:spcBef>
                <a:spcPts val="0"/>
              </a:spcBef>
            </a:pPr>
            <a:endParaRPr lang="en-US" sz="1200" b="0" dirty="0">
              <a:latin typeface="Calibri" panose="020F0502020204030204" pitchFamily="34" charset="0"/>
            </a:endParaRPr>
          </a:p>
          <a:p>
            <a:pPr algn="l">
              <a:spcBef>
                <a:spcPts val="0"/>
              </a:spcBef>
            </a:pPr>
            <a:r>
              <a:rPr lang="en-US" sz="1200" b="0" dirty="0">
                <a:latin typeface="Calibri" panose="020F0502020204030204" pitchFamily="34" charset="0"/>
              </a:rPr>
              <a:t>Roscommon GAA: </a:t>
            </a:r>
            <a:r>
              <a:rPr lang="en-US"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www.gaaroscommon.ie</a:t>
            </a:r>
            <a:endParaRPr lang="en-US" sz="1200" b="0" dirty="0">
              <a:solidFill>
                <a:srgbClr val="FFC652"/>
              </a:solidFill>
              <a:latin typeface="Calibri" panose="020F0502020204030204" pitchFamily="34" charset="0"/>
            </a:endParaRPr>
          </a:p>
          <a:p>
            <a:pPr algn="l">
              <a:spcBef>
                <a:spcPts val="0"/>
              </a:spcBef>
            </a:pPr>
            <a:r>
              <a:rPr lang="en-US" sz="1200" b="0" dirty="0">
                <a:latin typeface="Calibri" panose="020F0502020204030204" pitchFamily="34" charset="0"/>
              </a:rPr>
              <a:t> </a:t>
            </a:r>
          </a:p>
          <a:p>
            <a:pPr algn="l">
              <a:spcBef>
                <a:spcPts val="0"/>
              </a:spcBef>
            </a:pPr>
            <a:r>
              <a:rPr lang="en-US" sz="1200" b="0" dirty="0">
                <a:latin typeface="Calibri" panose="020F0502020204030204" pitchFamily="34" charset="0"/>
              </a:rPr>
              <a:t>Home - Tidy Towns: </a:t>
            </a:r>
            <a:r>
              <a:rPr lang="en-US"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www.tidytowns.ie</a:t>
            </a:r>
            <a:endParaRPr lang="en-US" sz="1200" b="0" dirty="0">
              <a:solidFill>
                <a:srgbClr val="FFC652"/>
              </a:solidFill>
              <a:latin typeface="Calibri" panose="020F0502020204030204" pitchFamily="34" charset="0"/>
            </a:endParaRPr>
          </a:p>
          <a:p>
            <a:pPr algn="l">
              <a:spcBef>
                <a:spcPts val="0"/>
              </a:spcBef>
            </a:pPr>
            <a:r>
              <a:rPr lang="en-US" sz="1200" b="0" dirty="0">
                <a:latin typeface="Calibri" panose="020F0502020204030204" pitchFamily="34" charset="0"/>
              </a:rPr>
              <a:t> </a:t>
            </a:r>
          </a:p>
          <a:p>
            <a:pPr algn="l">
              <a:spcBef>
                <a:spcPts val="0"/>
              </a:spcBef>
            </a:pPr>
            <a:r>
              <a:rPr lang="en-US" sz="1200" b="0" dirty="0">
                <a:latin typeface="Calibri" panose="020F0502020204030204" pitchFamily="34" charset="0"/>
              </a:rPr>
              <a:t>Family Resource Centre National Forum, Ireland: </a:t>
            </a:r>
            <a:r>
              <a:rPr lang="en-US"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www.familyresource.ie</a:t>
            </a:r>
            <a:endParaRPr lang="en-US" sz="1200" b="0" dirty="0">
              <a:solidFill>
                <a:srgbClr val="FFC652"/>
              </a:solidFill>
              <a:latin typeface="Calibri" panose="020F0502020204030204" pitchFamily="34" charset="0"/>
            </a:endParaRPr>
          </a:p>
          <a:p>
            <a:pPr algn="l">
              <a:spcBef>
                <a:spcPts val="0"/>
              </a:spcBef>
            </a:pPr>
            <a:r>
              <a:rPr lang="en-US" sz="1200" b="0" dirty="0">
                <a:latin typeface="Calibri" panose="020F0502020204030204" pitchFamily="34" charset="0"/>
              </a:rPr>
              <a:t> </a:t>
            </a:r>
          </a:p>
          <a:p>
            <a:pPr algn="l">
              <a:spcBef>
                <a:spcPts val="0"/>
              </a:spcBef>
            </a:pPr>
            <a:r>
              <a:rPr lang="en-US" sz="1200" b="0" dirty="0">
                <a:latin typeface="Calibri" panose="020F0502020204030204" pitchFamily="34" charset="0"/>
              </a:rPr>
              <a:t>Roscommon Sports Partnership | Creating a National structure to co-ordinate and promote the development of sport and physical activity at local level: </a:t>
            </a:r>
            <a:r>
              <a:rPr lang="en-US"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www.rosactive.org</a:t>
            </a:r>
            <a:endParaRPr lang="en-US" sz="1200" b="0" dirty="0">
              <a:solidFill>
                <a:srgbClr val="FFC652"/>
              </a:solidFill>
              <a:latin typeface="Calibri" panose="020F0502020204030204" pitchFamily="34" charset="0"/>
            </a:endParaRPr>
          </a:p>
          <a:p>
            <a:pPr algn="l">
              <a:spcBef>
                <a:spcPts val="0"/>
              </a:spcBef>
            </a:pPr>
            <a:r>
              <a:rPr lang="en-US" sz="1200" b="0" dirty="0">
                <a:latin typeface="Calibri" panose="020F0502020204030204" pitchFamily="34" charset="0"/>
              </a:rPr>
              <a:t> </a:t>
            </a:r>
          </a:p>
          <a:p>
            <a:pPr algn="l">
              <a:spcBef>
                <a:spcPts val="0"/>
              </a:spcBef>
            </a:pPr>
            <a:r>
              <a:rPr lang="en-US" sz="1200" b="0" dirty="0">
                <a:latin typeface="Calibri" panose="020F0502020204030204" pitchFamily="34" charset="0"/>
              </a:rPr>
              <a:t>Ireland | Social Prescribing: </a:t>
            </a:r>
            <a:r>
              <a:rPr lang="en-US" sz="12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www.socialprescribingnetwork.com</a:t>
            </a:r>
            <a:endParaRPr lang="en-US" sz="1200" b="0" dirty="0">
              <a:solidFill>
                <a:srgbClr val="FFC652"/>
              </a:solidFill>
              <a:latin typeface="Calibri" panose="020F0502020204030204" pitchFamily="34" charset="0"/>
            </a:endParaRPr>
          </a:p>
          <a:p>
            <a:pPr algn="l">
              <a:spcBef>
                <a:spcPts val="0"/>
              </a:spcBef>
            </a:pPr>
            <a:r>
              <a:rPr lang="en-US" sz="1200" b="0" dirty="0">
                <a:solidFill>
                  <a:srgbClr val="FFC652"/>
                </a:solidFill>
                <a:latin typeface="Calibri" panose="020F0502020204030204" pitchFamily="34" charset="0"/>
              </a:rPr>
              <a:t>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69" name="Text Placeholder 36">
            <a:extLst>
              <a:ext uri="{FF2B5EF4-FFF2-40B4-BE49-F238E27FC236}">
                <a16:creationId xmlns:a16="http://schemas.microsoft.com/office/drawing/2014/main" id="{D9FBE3D9-F561-FF45-A5BF-808358D8A09B}"/>
              </a:ext>
            </a:extLst>
          </p:cNvPr>
          <p:cNvSpPr txBox="1">
            <a:spLocks/>
          </p:cNvSpPr>
          <p:nvPr/>
        </p:nvSpPr>
        <p:spPr>
          <a:xfrm>
            <a:off x="422967" y="5516152"/>
            <a:ext cx="6687338" cy="262223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buClr>
                <a:srgbClr val="FFC652"/>
              </a:buClr>
              <a:tabLst>
                <a:tab pos="481013" algn="l"/>
              </a:tabLst>
            </a:pPr>
            <a:r>
              <a:rPr lang="en-US" sz="1200" dirty="0">
                <a:latin typeface="Calibri" panose="020F0502020204030204" pitchFamily="34" charset="0"/>
              </a:rPr>
              <a:t>Ref 1. 	Conversation with Anthony Owens, Social Prescribing Coordinator, Co. Roscommon, Ireland.</a:t>
            </a:r>
          </a:p>
          <a:p>
            <a:pPr algn="l">
              <a:buClr>
                <a:srgbClr val="FFC652"/>
              </a:buClr>
              <a:tabLst>
                <a:tab pos="481013" algn="l"/>
              </a:tabLst>
            </a:pPr>
            <a:r>
              <a:rPr lang="en-US" sz="1200" dirty="0">
                <a:latin typeface="Calibri" panose="020F0502020204030204" pitchFamily="34" charset="0"/>
              </a:rPr>
              <a:t>	20.08.21 </a:t>
            </a:r>
          </a:p>
          <a:p>
            <a:pPr algn="l">
              <a:buClr>
                <a:srgbClr val="FFC652"/>
              </a:buClr>
              <a:tabLst>
                <a:tab pos="481013" algn="l"/>
              </a:tabLst>
            </a:pPr>
            <a:endParaRPr lang="en-US" sz="1200" dirty="0">
              <a:latin typeface="Calibri" panose="020F0502020204030204" pitchFamily="34" charset="0"/>
            </a:endParaRPr>
          </a:p>
          <a:p>
            <a:pPr algn="l">
              <a:buClr>
                <a:srgbClr val="FFC652"/>
              </a:buClr>
              <a:tabLst>
                <a:tab pos="481013" algn="l"/>
              </a:tabLst>
            </a:pPr>
            <a:r>
              <a:rPr lang="en-US" sz="1200" dirty="0">
                <a:latin typeface="Calibri" panose="020F0502020204030204" pitchFamily="34" charset="0"/>
              </a:rPr>
              <a:t>Ref 2:      </a:t>
            </a:r>
            <a:r>
              <a:rPr lang="en-US" sz="120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https://www2.hse.ie/wellbeing/why-being-active-helps-your-health.html</a:t>
            </a:r>
            <a:r>
              <a:rPr lang="en-US" sz="1200" baseline="30000" dirty="0">
                <a:solidFill>
                  <a:srgbClr val="221F1F"/>
                </a:solidFill>
                <a:latin typeface="Calibri" panose="020F0502020204030204" pitchFamily="34" charset="0"/>
              </a:rPr>
              <a:t>6</a:t>
            </a:r>
          </a:p>
          <a:p>
            <a:pPr algn="l">
              <a:buClr>
                <a:srgbClr val="FFC652"/>
              </a:buClr>
              <a:tabLst>
                <a:tab pos="481013" algn="l"/>
              </a:tabLst>
            </a:pPr>
            <a:r>
              <a:rPr lang="en-US" sz="1200" dirty="0">
                <a:latin typeface="Calibri" panose="020F0502020204030204" pitchFamily="34" charset="0"/>
              </a:rPr>
              <a:t> </a:t>
            </a:r>
          </a:p>
          <a:p>
            <a:pPr algn="l">
              <a:buClr>
                <a:srgbClr val="FFC652"/>
              </a:buClr>
              <a:tabLst>
                <a:tab pos="481013" algn="l"/>
              </a:tabLst>
            </a:pPr>
            <a:r>
              <a:rPr lang="en-US" sz="1200" dirty="0">
                <a:latin typeface="Calibri" panose="020F0502020204030204" pitchFamily="34" charset="0"/>
              </a:rPr>
              <a:t>Ref 2: 	</a:t>
            </a:r>
            <a:r>
              <a:rPr lang="en-US" sz="120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https://www.nytimes.com/2017/06/12/well/live/having-friends-is-good-for-you.html</a:t>
            </a:r>
            <a:r>
              <a:rPr lang="en-US" sz="1200" baseline="30000" dirty="0">
                <a:solidFill>
                  <a:srgbClr val="221F1F"/>
                </a:solidFill>
                <a:latin typeface="Calibri" panose="020F0502020204030204" pitchFamily="34" charset="0"/>
              </a:rPr>
              <a:t>7</a:t>
            </a:r>
            <a:endParaRPr lang="en-US" sz="1200" dirty="0">
              <a:solidFill>
                <a:srgbClr val="FFC652"/>
              </a:solidFill>
              <a:latin typeface="Calibri" panose="020F0502020204030204" pitchFamily="34" charset="0"/>
            </a:endParaRPr>
          </a:p>
          <a:p>
            <a:pPr algn="l">
              <a:buClr>
                <a:srgbClr val="FFC652"/>
              </a:buClr>
              <a:tabLst>
                <a:tab pos="481013" algn="l"/>
              </a:tabLst>
            </a:pPr>
            <a:r>
              <a:rPr lang="en-US" sz="1200" dirty="0">
                <a:latin typeface="Calibri" panose="020F0502020204030204" pitchFamily="34" charset="0"/>
              </a:rPr>
              <a:t> </a:t>
            </a:r>
          </a:p>
          <a:p>
            <a:pPr algn="l">
              <a:buClr>
                <a:srgbClr val="FFC652"/>
              </a:buClr>
              <a:tabLst>
                <a:tab pos="481013" algn="l"/>
              </a:tabLst>
            </a:pPr>
            <a:r>
              <a:rPr lang="en-US" sz="1200" dirty="0">
                <a:latin typeface="Calibri" panose="020F0502020204030204" pitchFamily="34" charset="0"/>
              </a:rPr>
              <a:t>Ref 3: </a:t>
            </a:r>
            <a:r>
              <a:rPr lang="en-US" sz="1200" dirty="0">
                <a:solidFill>
                  <a:srgbClr val="FFC652"/>
                </a:solidFill>
                <a:latin typeface="Calibri" panose="020F0502020204030204" pitchFamily="34" charset="0"/>
              </a:rPr>
              <a:t>	</a:t>
            </a:r>
            <a:r>
              <a:rPr lang="en-US" sz="120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https://www.health.harvard.edu/staying-healthy/the-health-benefits-of-strong-relationships</a:t>
            </a:r>
            <a:r>
              <a:rPr lang="en-US" sz="1200" baseline="30000" dirty="0">
                <a:solidFill>
                  <a:srgbClr val="221F1F"/>
                </a:solidFill>
                <a:latin typeface="Calibri" panose="020F0502020204030204" pitchFamily="34" charset="0"/>
              </a:rPr>
              <a:t>8</a:t>
            </a:r>
          </a:p>
          <a:p>
            <a:pPr>
              <a:spcBef>
                <a:spcPts val="0"/>
              </a:spcBef>
            </a:pPr>
            <a:endParaRPr lang="en-US" sz="1200" baseline="30000" dirty="0">
              <a:solidFill>
                <a:srgbClr val="221F1F"/>
              </a:solidFill>
              <a:latin typeface="Calibri" panose="020F0502020204030204" pitchFamily="34" charset="0"/>
            </a:endParaRPr>
          </a:p>
          <a:p>
            <a:pPr>
              <a:spcBef>
                <a:spcPts val="0"/>
              </a:spcBef>
            </a:pPr>
            <a:r>
              <a:rPr lang="en-US" sz="1200" dirty="0">
                <a:latin typeface="Calibri" panose="020F0502020204030204" pitchFamily="34" charset="0"/>
              </a:rPr>
              <a:t>Ref 4:    Health Service Executive (2019). Why being active helps your health. HSE.ie our health service.</a:t>
            </a: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Ref 5:   Brody, E.J. (2017). Social interaction is critical for mental and physical health. The New York Times.</a:t>
            </a:r>
          </a:p>
          <a:p>
            <a:pPr>
              <a:spcBef>
                <a:spcPts val="0"/>
              </a:spcBef>
            </a:pPr>
            <a:endParaRPr lang="en-US" sz="1200" dirty="0">
              <a:latin typeface="Calibri" panose="020F0502020204030204" pitchFamily="34" charset="0"/>
            </a:endParaRPr>
          </a:p>
          <a:p>
            <a:pPr algn="l">
              <a:buClr>
                <a:srgbClr val="FFC652"/>
              </a:buClr>
              <a:tabLst>
                <a:tab pos="481013" algn="l"/>
              </a:tabLst>
            </a:pPr>
            <a:r>
              <a:rPr lang="en-US" sz="1200" dirty="0">
                <a:latin typeface="Calibri" panose="020F0502020204030204" pitchFamily="34" charset="0"/>
              </a:rPr>
              <a:t>Ref 6:   Harvard Medical School (2010). The health benefits of strong relationships. Harvard Health</a:t>
            </a:r>
            <a:br>
              <a:rPr lang="en-US" sz="1200" dirty="0">
                <a:latin typeface="Calibri" panose="020F0502020204030204" pitchFamily="34" charset="0"/>
              </a:rPr>
            </a:br>
            <a:r>
              <a:rPr lang="en-US" sz="1200" dirty="0">
                <a:latin typeface="Calibri" panose="020F0502020204030204" pitchFamily="34" charset="0"/>
              </a:rPr>
              <a:t>              Publishing</a:t>
            </a:r>
            <a:endParaRPr lang="en-US" sz="1200" dirty="0">
              <a:solidFill>
                <a:srgbClr val="FFC652"/>
              </a:solidFill>
              <a:latin typeface="Calibri" panose="020F0502020204030204" pitchFamily="34" charset="0"/>
            </a:endParaRPr>
          </a:p>
          <a:p>
            <a:pPr algn="l">
              <a:buClr>
                <a:srgbClr val="FFC652"/>
              </a:buClr>
              <a:tabLst>
                <a:tab pos="481013" algn="l"/>
              </a:tabLst>
            </a:pPr>
            <a:endParaRPr lang="en-US" sz="1200" dirty="0">
              <a:latin typeface="Calibri" panose="020F0502020204030204" pitchFamily="34" charset="0"/>
            </a:endParaRPr>
          </a:p>
        </p:txBody>
      </p:sp>
      <p:sp>
        <p:nvSpPr>
          <p:cNvPr id="71" name="Text Placeholder 36">
            <a:extLst>
              <a:ext uri="{FF2B5EF4-FFF2-40B4-BE49-F238E27FC236}">
                <a16:creationId xmlns:a16="http://schemas.microsoft.com/office/drawing/2014/main" id="{1ABD5E0F-C18B-4D42-AAEC-502DD81A70AC}"/>
              </a:ext>
            </a:extLst>
          </p:cNvPr>
          <p:cNvSpPr txBox="1">
            <a:spLocks/>
          </p:cNvSpPr>
          <p:nvPr/>
        </p:nvSpPr>
        <p:spPr>
          <a:xfrm>
            <a:off x="0" y="5022515"/>
            <a:ext cx="372618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REFERENCES FOR THE RESEARCH</a:t>
            </a:r>
          </a:p>
        </p:txBody>
      </p:sp>
      <p:grpSp>
        <p:nvGrpSpPr>
          <p:cNvPr id="70" name="Graphic 791">
            <a:extLst>
              <a:ext uri="{FF2B5EF4-FFF2-40B4-BE49-F238E27FC236}">
                <a16:creationId xmlns:a16="http://schemas.microsoft.com/office/drawing/2014/main" id="{EACCA5CA-E743-4487-B97D-E21A7F56D867}"/>
              </a:ext>
            </a:extLst>
          </p:cNvPr>
          <p:cNvGrpSpPr/>
          <p:nvPr/>
        </p:nvGrpSpPr>
        <p:grpSpPr>
          <a:xfrm rot="16200000">
            <a:off x="5712562" y="1969480"/>
            <a:ext cx="398511" cy="398048"/>
            <a:chOff x="4860871" y="3199904"/>
            <a:chExt cx="813609" cy="812664"/>
          </a:xfrm>
        </p:grpSpPr>
        <p:sp>
          <p:nvSpPr>
            <p:cNvPr id="72" name="Freeform 48">
              <a:extLst>
                <a:ext uri="{FF2B5EF4-FFF2-40B4-BE49-F238E27FC236}">
                  <a16:creationId xmlns:a16="http://schemas.microsoft.com/office/drawing/2014/main" id="{4BC8BB71-E22B-46D0-9E5F-8B9319039FA1}"/>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73" name="Freeform 49">
              <a:extLst>
                <a:ext uri="{FF2B5EF4-FFF2-40B4-BE49-F238E27FC236}">
                  <a16:creationId xmlns:a16="http://schemas.microsoft.com/office/drawing/2014/main" id="{2373113B-27E1-4BDE-9980-A6AFD0D844CF}"/>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74" name="Freeform 50">
              <a:extLst>
                <a:ext uri="{FF2B5EF4-FFF2-40B4-BE49-F238E27FC236}">
                  <a16:creationId xmlns:a16="http://schemas.microsoft.com/office/drawing/2014/main" id="{2F7C480F-4FE5-44CD-8804-39F6862D15A1}"/>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75" name="Graphic 3">
            <a:extLst>
              <a:ext uri="{FF2B5EF4-FFF2-40B4-BE49-F238E27FC236}">
                <a16:creationId xmlns:a16="http://schemas.microsoft.com/office/drawing/2014/main" id="{AB507C39-8441-40A7-B970-67CD0DCA3BB4}"/>
              </a:ext>
            </a:extLst>
          </p:cNvPr>
          <p:cNvGrpSpPr/>
          <p:nvPr/>
        </p:nvGrpSpPr>
        <p:grpSpPr>
          <a:xfrm>
            <a:off x="5680960" y="1969249"/>
            <a:ext cx="542438" cy="1364767"/>
            <a:chOff x="4086011" y="4714841"/>
            <a:chExt cx="586962" cy="1476789"/>
          </a:xfrm>
        </p:grpSpPr>
        <p:grpSp>
          <p:nvGrpSpPr>
            <p:cNvPr id="76" name="Graphic 3">
              <a:extLst>
                <a:ext uri="{FF2B5EF4-FFF2-40B4-BE49-F238E27FC236}">
                  <a16:creationId xmlns:a16="http://schemas.microsoft.com/office/drawing/2014/main" id="{593C8CBC-6294-4592-B22C-31921E789CE7}"/>
                </a:ext>
              </a:extLst>
            </p:cNvPr>
            <p:cNvGrpSpPr/>
            <p:nvPr/>
          </p:nvGrpSpPr>
          <p:grpSpPr>
            <a:xfrm>
              <a:off x="4211090" y="5409353"/>
              <a:ext cx="461883" cy="782277"/>
              <a:chOff x="4211090" y="5409353"/>
              <a:chExt cx="461883" cy="782277"/>
            </a:xfrm>
          </p:grpSpPr>
          <p:sp>
            <p:nvSpPr>
              <p:cNvPr id="85" name="Freeform 41">
                <a:extLst>
                  <a:ext uri="{FF2B5EF4-FFF2-40B4-BE49-F238E27FC236}">
                    <a16:creationId xmlns:a16="http://schemas.microsoft.com/office/drawing/2014/main" id="{38128F9D-4815-437A-88CF-7C61CECF7296}"/>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86" name="Freeform 42">
                <a:extLst>
                  <a:ext uri="{FF2B5EF4-FFF2-40B4-BE49-F238E27FC236}">
                    <a16:creationId xmlns:a16="http://schemas.microsoft.com/office/drawing/2014/main" id="{547FD71E-2553-4124-BA40-9FA6097F7A6B}"/>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87" name="Freeform 43">
                <a:extLst>
                  <a:ext uri="{FF2B5EF4-FFF2-40B4-BE49-F238E27FC236}">
                    <a16:creationId xmlns:a16="http://schemas.microsoft.com/office/drawing/2014/main" id="{E20D809D-8450-4650-B059-06823B242F16}"/>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88" name="Freeform 44">
                <a:extLst>
                  <a:ext uri="{FF2B5EF4-FFF2-40B4-BE49-F238E27FC236}">
                    <a16:creationId xmlns:a16="http://schemas.microsoft.com/office/drawing/2014/main" id="{58CEEE4C-CD0B-4EC5-9DF0-68B443700086}"/>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89" name="Freeform 45">
                <a:extLst>
                  <a:ext uri="{FF2B5EF4-FFF2-40B4-BE49-F238E27FC236}">
                    <a16:creationId xmlns:a16="http://schemas.microsoft.com/office/drawing/2014/main" id="{A900060A-CC7A-474E-BEA4-E36DFAC1E2E9}"/>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90" name="Freeform 46">
                <a:extLst>
                  <a:ext uri="{FF2B5EF4-FFF2-40B4-BE49-F238E27FC236}">
                    <a16:creationId xmlns:a16="http://schemas.microsoft.com/office/drawing/2014/main" id="{CDB902F6-E4B9-490E-A9E6-2B225056DED6}"/>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91" name="Freeform 47">
                <a:extLst>
                  <a:ext uri="{FF2B5EF4-FFF2-40B4-BE49-F238E27FC236}">
                    <a16:creationId xmlns:a16="http://schemas.microsoft.com/office/drawing/2014/main" id="{45891EE2-45B6-487C-9484-A25FA216E081}"/>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77" name="Freeform 32">
              <a:extLst>
                <a:ext uri="{FF2B5EF4-FFF2-40B4-BE49-F238E27FC236}">
                  <a16:creationId xmlns:a16="http://schemas.microsoft.com/office/drawing/2014/main" id="{1E0A7690-6F1A-4B3F-9721-6FCDA36D9894}"/>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78" name="Graphic 3">
              <a:extLst>
                <a:ext uri="{FF2B5EF4-FFF2-40B4-BE49-F238E27FC236}">
                  <a16:creationId xmlns:a16="http://schemas.microsoft.com/office/drawing/2014/main" id="{C08605F4-E8D6-4475-88F3-C097025B1A92}"/>
                </a:ext>
              </a:extLst>
            </p:cNvPr>
            <p:cNvGrpSpPr/>
            <p:nvPr/>
          </p:nvGrpSpPr>
          <p:grpSpPr>
            <a:xfrm>
              <a:off x="4086011" y="4714841"/>
              <a:ext cx="450714" cy="467232"/>
              <a:chOff x="4086011" y="4714841"/>
              <a:chExt cx="450714" cy="467232"/>
            </a:xfrm>
          </p:grpSpPr>
          <p:sp>
            <p:nvSpPr>
              <p:cNvPr id="79" name="Freeform 34">
                <a:extLst>
                  <a:ext uri="{FF2B5EF4-FFF2-40B4-BE49-F238E27FC236}">
                    <a16:creationId xmlns:a16="http://schemas.microsoft.com/office/drawing/2014/main" id="{3D590A2C-A4CC-4F7B-822E-B5383B056B55}"/>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80" name="Freeform 35">
                <a:extLst>
                  <a:ext uri="{FF2B5EF4-FFF2-40B4-BE49-F238E27FC236}">
                    <a16:creationId xmlns:a16="http://schemas.microsoft.com/office/drawing/2014/main" id="{6EFEF75A-B36C-4348-932B-6DD333D0D27F}"/>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81" name="Freeform 36">
                <a:extLst>
                  <a:ext uri="{FF2B5EF4-FFF2-40B4-BE49-F238E27FC236}">
                    <a16:creationId xmlns:a16="http://schemas.microsoft.com/office/drawing/2014/main" id="{FAE993E5-C800-421E-A36E-98109466286E}"/>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82" name="Freeform 38">
                <a:extLst>
                  <a:ext uri="{FF2B5EF4-FFF2-40B4-BE49-F238E27FC236}">
                    <a16:creationId xmlns:a16="http://schemas.microsoft.com/office/drawing/2014/main" id="{CA4E023A-516A-4E81-A0A4-D63FD06D4948}"/>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83" name="Freeform 39">
                <a:extLst>
                  <a:ext uri="{FF2B5EF4-FFF2-40B4-BE49-F238E27FC236}">
                    <a16:creationId xmlns:a16="http://schemas.microsoft.com/office/drawing/2014/main" id="{2E1742A2-9FFA-490B-B60C-E0B5C6CF0593}"/>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84" name="Freeform 40">
                <a:extLst>
                  <a:ext uri="{FF2B5EF4-FFF2-40B4-BE49-F238E27FC236}">
                    <a16:creationId xmlns:a16="http://schemas.microsoft.com/office/drawing/2014/main" id="{56787E2D-4549-42C3-A8CF-2D77E72AFC45}"/>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0196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553CBB-AAF4-B447-BF7E-F74B78F1E68F}"/>
              </a:ext>
            </a:extLst>
          </p:cNvPr>
          <p:cNvSpPr>
            <a:spLocks noGrp="1"/>
          </p:cNvSpPr>
          <p:nvPr>
            <p:ph type="body" sz="quarter" idx="46"/>
          </p:nvPr>
        </p:nvSpPr>
        <p:spPr/>
        <p:txBody>
          <a:bodyPr/>
          <a:lstStyle/>
          <a:p>
            <a:r>
              <a:rPr lang="en-US" dirty="0"/>
              <a:t>CONTENTS</a:t>
            </a:r>
          </a:p>
        </p:txBody>
      </p:sp>
      <p:sp>
        <p:nvSpPr>
          <p:cNvPr id="5" name="Text Placeholder 4">
            <a:extLst>
              <a:ext uri="{FF2B5EF4-FFF2-40B4-BE49-F238E27FC236}">
                <a16:creationId xmlns:a16="http://schemas.microsoft.com/office/drawing/2014/main" id="{A1B8DC25-9488-B94F-8B1C-1513F484E802}"/>
              </a:ext>
            </a:extLst>
          </p:cNvPr>
          <p:cNvSpPr>
            <a:spLocks noGrp="1"/>
          </p:cNvSpPr>
          <p:nvPr>
            <p:ph type="body" sz="quarter" idx="47"/>
          </p:nvPr>
        </p:nvSpPr>
        <p:spPr/>
        <p:txBody>
          <a:bodyPr/>
          <a:lstStyle/>
          <a:p>
            <a:r>
              <a:rPr lang="en-US" dirty="0"/>
              <a:t>01</a:t>
            </a:r>
          </a:p>
        </p:txBody>
      </p:sp>
      <p:sp>
        <p:nvSpPr>
          <p:cNvPr id="6" name="Text Placeholder 5">
            <a:extLst>
              <a:ext uri="{FF2B5EF4-FFF2-40B4-BE49-F238E27FC236}">
                <a16:creationId xmlns:a16="http://schemas.microsoft.com/office/drawing/2014/main" id="{5413AD97-6FC6-CB4D-8DAF-1D80AF66D495}"/>
              </a:ext>
            </a:extLst>
          </p:cNvPr>
          <p:cNvSpPr>
            <a:spLocks noGrp="1"/>
          </p:cNvSpPr>
          <p:nvPr>
            <p:ph type="body" sz="quarter" idx="73"/>
          </p:nvPr>
        </p:nvSpPr>
        <p:spPr/>
        <p:txBody>
          <a:bodyPr/>
          <a:lstStyle/>
          <a:p>
            <a:pPr>
              <a:tabLst>
                <a:tab pos="4487863" algn="l"/>
              </a:tabLst>
            </a:pPr>
            <a:r>
              <a:rPr lang="en-US" dirty="0">
                <a:solidFill>
                  <a:srgbClr val="000000"/>
                </a:solidFill>
              </a:rPr>
              <a:t>INTRODUCTION 	</a:t>
            </a:r>
            <a:r>
              <a:rPr lang="en-US" dirty="0">
                <a:solidFill>
                  <a:srgbClr val="000000"/>
                </a:solidFill>
                <a:hlinkClick r:id="rId2" action="ppaction://hlinksldjump">
                  <a:extLst>
                    <a:ext uri="{A12FA001-AC4F-418D-AE19-62706E023703}">
                      <ahyp:hlinkClr xmlns:ahyp="http://schemas.microsoft.com/office/drawing/2018/hyperlinkcolor" val="tx"/>
                    </a:ext>
                  </a:extLst>
                </a:hlinkClick>
              </a:rPr>
              <a:t>4</a:t>
            </a:r>
            <a:endParaRPr lang="en-US" dirty="0">
              <a:solidFill>
                <a:srgbClr val="000000"/>
              </a:solidFill>
            </a:endParaRPr>
          </a:p>
        </p:txBody>
      </p:sp>
      <p:sp>
        <p:nvSpPr>
          <p:cNvPr id="7" name="Text Placeholder 6">
            <a:extLst>
              <a:ext uri="{FF2B5EF4-FFF2-40B4-BE49-F238E27FC236}">
                <a16:creationId xmlns:a16="http://schemas.microsoft.com/office/drawing/2014/main" id="{B7307084-5D67-E44B-9C12-49FBB6163006}"/>
              </a:ext>
            </a:extLst>
          </p:cNvPr>
          <p:cNvSpPr>
            <a:spLocks noGrp="1"/>
          </p:cNvSpPr>
          <p:nvPr>
            <p:ph type="body" sz="quarter" idx="74"/>
          </p:nvPr>
        </p:nvSpPr>
        <p:spPr/>
        <p:txBody>
          <a:bodyPr/>
          <a:lstStyle/>
          <a:p>
            <a:r>
              <a:rPr lang="en-US" dirty="0"/>
              <a:t>02</a:t>
            </a:r>
          </a:p>
        </p:txBody>
      </p:sp>
      <p:sp>
        <p:nvSpPr>
          <p:cNvPr id="8" name="Text Placeholder 7">
            <a:extLst>
              <a:ext uri="{FF2B5EF4-FFF2-40B4-BE49-F238E27FC236}">
                <a16:creationId xmlns:a16="http://schemas.microsoft.com/office/drawing/2014/main" id="{748FE93D-78EC-D040-BF2B-725820C3A02F}"/>
              </a:ext>
            </a:extLst>
          </p:cNvPr>
          <p:cNvSpPr>
            <a:spLocks noGrp="1"/>
          </p:cNvSpPr>
          <p:nvPr>
            <p:ph type="body" sz="quarter" idx="75"/>
          </p:nvPr>
        </p:nvSpPr>
        <p:spPr/>
        <p:txBody>
          <a:bodyPr/>
          <a:lstStyle/>
          <a:p>
            <a:pPr>
              <a:tabLst>
                <a:tab pos="4530725" algn="l"/>
              </a:tabLst>
            </a:pPr>
            <a:r>
              <a:rPr lang="en-US" dirty="0">
                <a:solidFill>
                  <a:srgbClr val="000000"/>
                </a:solidFill>
              </a:rPr>
              <a:t>GETTING STARTED: MY HEALTH &amp; WELLBEING 	</a:t>
            </a:r>
            <a:r>
              <a:rPr lang="en-US" dirty="0">
                <a:solidFill>
                  <a:srgbClr val="000000"/>
                </a:solidFill>
                <a:hlinkClick r:id="rId3" action="ppaction://hlinksldjump">
                  <a:extLst>
                    <a:ext uri="{A12FA001-AC4F-418D-AE19-62706E023703}">
                      <ahyp:hlinkClr xmlns:ahyp="http://schemas.microsoft.com/office/drawing/2018/hyperlinkcolor" val="tx"/>
                    </a:ext>
                  </a:extLst>
                </a:hlinkClick>
              </a:rPr>
              <a:t>6</a:t>
            </a:r>
            <a:endParaRPr lang="en-US" dirty="0">
              <a:solidFill>
                <a:srgbClr val="000000"/>
              </a:solidFill>
            </a:endParaRPr>
          </a:p>
        </p:txBody>
      </p:sp>
      <p:sp>
        <p:nvSpPr>
          <p:cNvPr id="9" name="Text Placeholder 8">
            <a:extLst>
              <a:ext uri="{FF2B5EF4-FFF2-40B4-BE49-F238E27FC236}">
                <a16:creationId xmlns:a16="http://schemas.microsoft.com/office/drawing/2014/main" id="{B1A7D15E-5E31-DB4D-9DAC-6733E2C229A8}"/>
              </a:ext>
            </a:extLst>
          </p:cNvPr>
          <p:cNvSpPr>
            <a:spLocks noGrp="1"/>
          </p:cNvSpPr>
          <p:nvPr>
            <p:ph type="body" sz="quarter" idx="76"/>
          </p:nvPr>
        </p:nvSpPr>
        <p:spPr/>
        <p:txBody>
          <a:bodyPr/>
          <a:lstStyle/>
          <a:p>
            <a:r>
              <a:rPr lang="en-US" dirty="0"/>
              <a:t>03</a:t>
            </a:r>
          </a:p>
        </p:txBody>
      </p:sp>
      <p:sp>
        <p:nvSpPr>
          <p:cNvPr id="10" name="Text Placeholder 9">
            <a:extLst>
              <a:ext uri="{FF2B5EF4-FFF2-40B4-BE49-F238E27FC236}">
                <a16:creationId xmlns:a16="http://schemas.microsoft.com/office/drawing/2014/main" id="{96A0CECE-FCB7-6745-B998-599AC1C1DE54}"/>
              </a:ext>
            </a:extLst>
          </p:cNvPr>
          <p:cNvSpPr>
            <a:spLocks noGrp="1"/>
          </p:cNvSpPr>
          <p:nvPr>
            <p:ph type="body" sz="quarter" idx="77"/>
          </p:nvPr>
        </p:nvSpPr>
        <p:spPr/>
        <p:txBody>
          <a:bodyPr/>
          <a:lstStyle/>
          <a:p>
            <a:pPr>
              <a:lnSpc>
                <a:spcPts val="1500"/>
              </a:lnSpc>
              <a:tabLst>
                <a:tab pos="4487863" algn="l"/>
              </a:tabLst>
            </a:pPr>
            <a:r>
              <a:rPr lang="en-US" dirty="0">
                <a:solidFill>
                  <a:srgbClr val="000000"/>
                </a:solidFill>
              </a:rPr>
              <a:t>GETTING ACTIVE TO KEEP WELL – FOCUS ON EXERCISE, </a:t>
            </a:r>
            <a:br>
              <a:rPr lang="en-US" dirty="0">
                <a:solidFill>
                  <a:srgbClr val="000000"/>
                </a:solidFill>
              </a:rPr>
            </a:br>
            <a:r>
              <a:rPr lang="en-US" dirty="0">
                <a:solidFill>
                  <a:srgbClr val="000000"/>
                </a:solidFill>
              </a:rPr>
              <a:t>SOCIAL &amp; COMMUNITY ENGAGEMENT	</a:t>
            </a:r>
            <a:r>
              <a:rPr lang="en-US" dirty="0">
                <a:solidFill>
                  <a:srgbClr val="000000"/>
                </a:solidFill>
                <a:hlinkClick r:id="rId4" action="ppaction://hlinksldjump">
                  <a:extLst>
                    <a:ext uri="{A12FA001-AC4F-418D-AE19-62706E023703}">
                      <ahyp:hlinkClr xmlns:ahyp="http://schemas.microsoft.com/office/drawing/2018/hyperlinkcolor" val="tx"/>
                    </a:ext>
                  </a:extLst>
                </a:hlinkClick>
              </a:rPr>
              <a:t>15</a:t>
            </a:r>
            <a:endParaRPr lang="en-US" dirty="0">
              <a:solidFill>
                <a:srgbClr val="000000"/>
              </a:solidFill>
            </a:endParaRPr>
          </a:p>
        </p:txBody>
      </p:sp>
      <p:sp>
        <p:nvSpPr>
          <p:cNvPr id="11" name="Text Placeholder 10">
            <a:extLst>
              <a:ext uri="{FF2B5EF4-FFF2-40B4-BE49-F238E27FC236}">
                <a16:creationId xmlns:a16="http://schemas.microsoft.com/office/drawing/2014/main" id="{3926C56F-53DF-0540-98B8-1D0CC9274A3D}"/>
              </a:ext>
            </a:extLst>
          </p:cNvPr>
          <p:cNvSpPr>
            <a:spLocks noGrp="1"/>
          </p:cNvSpPr>
          <p:nvPr>
            <p:ph type="body" sz="quarter" idx="78"/>
          </p:nvPr>
        </p:nvSpPr>
        <p:spPr/>
        <p:txBody>
          <a:bodyPr/>
          <a:lstStyle/>
          <a:p>
            <a:r>
              <a:rPr lang="en-US" dirty="0"/>
              <a:t>04</a:t>
            </a:r>
          </a:p>
        </p:txBody>
      </p:sp>
      <p:sp>
        <p:nvSpPr>
          <p:cNvPr id="12" name="Text Placeholder 11">
            <a:extLst>
              <a:ext uri="{FF2B5EF4-FFF2-40B4-BE49-F238E27FC236}">
                <a16:creationId xmlns:a16="http://schemas.microsoft.com/office/drawing/2014/main" id="{81C0917F-6E55-A74F-BB86-43B605792A40}"/>
              </a:ext>
            </a:extLst>
          </p:cNvPr>
          <p:cNvSpPr>
            <a:spLocks noGrp="1"/>
          </p:cNvSpPr>
          <p:nvPr>
            <p:ph type="body" sz="quarter" idx="79"/>
          </p:nvPr>
        </p:nvSpPr>
        <p:spPr/>
        <p:txBody>
          <a:bodyPr/>
          <a:lstStyle/>
          <a:p>
            <a:pPr>
              <a:lnSpc>
                <a:spcPts val="1500"/>
              </a:lnSpc>
              <a:tabLst>
                <a:tab pos="4530725" algn="l"/>
              </a:tabLst>
            </a:pPr>
            <a:r>
              <a:rPr lang="en-US" dirty="0">
                <a:solidFill>
                  <a:srgbClr val="000000"/>
                </a:solidFill>
              </a:rPr>
              <a:t>USING OUR LOCAL HEALTH SERVICES	</a:t>
            </a:r>
            <a:r>
              <a:rPr lang="en-US" dirty="0">
                <a:solidFill>
                  <a:srgbClr val="000000"/>
                </a:solidFill>
                <a:hlinkClick r:id="rId5" action="ppaction://hlinksldjump">
                  <a:extLst>
                    <a:ext uri="{A12FA001-AC4F-418D-AE19-62706E023703}">
                      <ahyp:hlinkClr xmlns:ahyp="http://schemas.microsoft.com/office/drawing/2018/hyperlinkcolor" val="tx"/>
                    </a:ext>
                  </a:extLst>
                </a:hlinkClick>
              </a:rPr>
              <a:t>20</a:t>
            </a:r>
            <a:endParaRPr lang="en-US" dirty="0">
              <a:solidFill>
                <a:srgbClr val="000000"/>
              </a:solidFill>
            </a:endParaRPr>
          </a:p>
        </p:txBody>
      </p:sp>
      <p:sp>
        <p:nvSpPr>
          <p:cNvPr id="13" name="Text Placeholder 12">
            <a:extLst>
              <a:ext uri="{FF2B5EF4-FFF2-40B4-BE49-F238E27FC236}">
                <a16:creationId xmlns:a16="http://schemas.microsoft.com/office/drawing/2014/main" id="{DB17046E-5490-3649-8278-7F3EABA31C1D}"/>
              </a:ext>
            </a:extLst>
          </p:cNvPr>
          <p:cNvSpPr>
            <a:spLocks noGrp="1"/>
          </p:cNvSpPr>
          <p:nvPr>
            <p:ph type="body" sz="quarter" idx="80"/>
          </p:nvPr>
        </p:nvSpPr>
        <p:spPr/>
        <p:txBody>
          <a:bodyPr/>
          <a:lstStyle/>
          <a:p>
            <a:r>
              <a:rPr lang="en-US" dirty="0"/>
              <a:t>05</a:t>
            </a:r>
          </a:p>
        </p:txBody>
      </p:sp>
      <p:sp>
        <p:nvSpPr>
          <p:cNvPr id="14" name="Text Placeholder 13">
            <a:extLst>
              <a:ext uri="{FF2B5EF4-FFF2-40B4-BE49-F238E27FC236}">
                <a16:creationId xmlns:a16="http://schemas.microsoft.com/office/drawing/2014/main" id="{478087BD-B5C6-DE49-9D43-819A92574BC9}"/>
              </a:ext>
            </a:extLst>
          </p:cNvPr>
          <p:cNvSpPr>
            <a:spLocks noGrp="1"/>
          </p:cNvSpPr>
          <p:nvPr>
            <p:ph type="body" sz="quarter" idx="81"/>
          </p:nvPr>
        </p:nvSpPr>
        <p:spPr/>
        <p:txBody>
          <a:bodyPr/>
          <a:lstStyle/>
          <a:p>
            <a:pPr>
              <a:lnSpc>
                <a:spcPts val="1500"/>
              </a:lnSpc>
              <a:tabLst>
                <a:tab pos="4487863" algn="l"/>
              </a:tabLst>
            </a:pPr>
            <a:r>
              <a:rPr lang="en-US" dirty="0">
                <a:solidFill>
                  <a:srgbClr val="000000"/>
                </a:solidFill>
              </a:rPr>
              <a:t>EATING WELL: THE ROLE OF NUTRITION IN HEALTH AND </a:t>
            </a:r>
            <a:br>
              <a:rPr lang="en-US" dirty="0">
                <a:solidFill>
                  <a:srgbClr val="000000"/>
                </a:solidFill>
              </a:rPr>
            </a:br>
            <a:r>
              <a:rPr lang="en-US" dirty="0">
                <a:solidFill>
                  <a:srgbClr val="000000"/>
                </a:solidFill>
              </a:rPr>
              <a:t>WELLBEING	</a:t>
            </a:r>
            <a:r>
              <a:rPr lang="en-US" dirty="0">
                <a:solidFill>
                  <a:srgbClr val="000000"/>
                </a:solidFill>
                <a:hlinkClick r:id="rId6" action="ppaction://hlinksldjump">
                  <a:extLst>
                    <a:ext uri="{A12FA001-AC4F-418D-AE19-62706E023703}">
                      <ahyp:hlinkClr xmlns:ahyp="http://schemas.microsoft.com/office/drawing/2018/hyperlinkcolor" val="tx"/>
                    </a:ext>
                  </a:extLst>
                </a:hlinkClick>
              </a:rPr>
              <a:t>25</a:t>
            </a:r>
            <a:endParaRPr lang="en-US" dirty="0">
              <a:solidFill>
                <a:srgbClr val="000000"/>
              </a:solidFill>
            </a:endParaRPr>
          </a:p>
        </p:txBody>
      </p:sp>
      <p:sp>
        <p:nvSpPr>
          <p:cNvPr id="15" name="Text Placeholder 14">
            <a:extLst>
              <a:ext uri="{FF2B5EF4-FFF2-40B4-BE49-F238E27FC236}">
                <a16:creationId xmlns:a16="http://schemas.microsoft.com/office/drawing/2014/main" id="{CC80A75A-F60B-2248-A2EE-2A533E3114EF}"/>
              </a:ext>
            </a:extLst>
          </p:cNvPr>
          <p:cNvSpPr>
            <a:spLocks noGrp="1"/>
          </p:cNvSpPr>
          <p:nvPr>
            <p:ph type="body" sz="quarter" idx="82"/>
          </p:nvPr>
        </p:nvSpPr>
        <p:spPr/>
        <p:txBody>
          <a:bodyPr/>
          <a:lstStyle/>
          <a:p>
            <a:r>
              <a:rPr lang="en-US" dirty="0"/>
              <a:t>06</a:t>
            </a:r>
          </a:p>
        </p:txBody>
      </p:sp>
      <p:sp>
        <p:nvSpPr>
          <p:cNvPr id="16" name="Text Placeholder 15">
            <a:extLst>
              <a:ext uri="{FF2B5EF4-FFF2-40B4-BE49-F238E27FC236}">
                <a16:creationId xmlns:a16="http://schemas.microsoft.com/office/drawing/2014/main" id="{43B503E6-4080-A440-97B1-7859F2C48EEB}"/>
              </a:ext>
            </a:extLst>
          </p:cNvPr>
          <p:cNvSpPr>
            <a:spLocks noGrp="1"/>
          </p:cNvSpPr>
          <p:nvPr>
            <p:ph type="body" sz="quarter" idx="83"/>
          </p:nvPr>
        </p:nvSpPr>
        <p:spPr/>
        <p:txBody>
          <a:bodyPr/>
          <a:lstStyle/>
          <a:p>
            <a:pPr>
              <a:lnSpc>
                <a:spcPts val="1500"/>
              </a:lnSpc>
              <a:tabLst>
                <a:tab pos="4487863" algn="l"/>
              </a:tabLst>
            </a:pPr>
            <a:r>
              <a:rPr lang="en-US" dirty="0">
                <a:solidFill>
                  <a:srgbClr val="000000"/>
                </a:solidFill>
              </a:rPr>
              <a:t>COMMUNICATING IN HEALTH SETTINGS: HOW TO SPEAK </a:t>
            </a:r>
            <a:br>
              <a:rPr lang="en-US" dirty="0">
                <a:solidFill>
                  <a:srgbClr val="000000"/>
                </a:solidFill>
              </a:rPr>
            </a:br>
            <a:r>
              <a:rPr lang="en-US" dirty="0">
                <a:solidFill>
                  <a:srgbClr val="000000"/>
                </a:solidFill>
              </a:rPr>
              <a:t>TO &amp; UNDERSTAND OTHERS	</a:t>
            </a:r>
            <a:r>
              <a:rPr lang="en-US" dirty="0">
                <a:solidFill>
                  <a:srgbClr val="000000"/>
                </a:solidFill>
                <a:hlinkClick r:id="rId7" action="ppaction://hlinksldjump">
                  <a:extLst>
                    <a:ext uri="{A12FA001-AC4F-418D-AE19-62706E023703}">
                      <ahyp:hlinkClr xmlns:ahyp="http://schemas.microsoft.com/office/drawing/2018/hyperlinkcolor" val="tx"/>
                    </a:ext>
                  </a:extLst>
                </a:hlinkClick>
              </a:rPr>
              <a:t>31</a:t>
            </a:r>
            <a:endParaRPr lang="en-US" dirty="0">
              <a:solidFill>
                <a:srgbClr val="000000"/>
              </a:solidFill>
            </a:endParaRPr>
          </a:p>
        </p:txBody>
      </p:sp>
      <p:sp>
        <p:nvSpPr>
          <p:cNvPr id="17" name="Text Placeholder 16">
            <a:extLst>
              <a:ext uri="{FF2B5EF4-FFF2-40B4-BE49-F238E27FC236}">
                <a16:creationId xmlns:a16="http://schemas.microsoft.com/office/drawing/2014/main" id="{5D66FB70-DD6C-9C45-B080-39975A58E941}"/>
              </a:ext>
            </a:extLst>
          </p:cNvPr>
          <p:cNvSpPr>
            <a:spLocks noGrp="1"/>
          </p:cNvSpPr>
          <p:nvPr>
            <p:ph type="body" sz="quarter" idx="84"/>
          </p:nvPr>
        </p:nvSpPr>
        <p:spPr/>
        <p:txBody>
          <a:bodyPr/>
          <a:lstStyle/>
          <a:p>
            <a:r>
              <a:rPr lang="en-US" dirty="0"/>
              <a:t>07</a:t>
            </a:r>
          </a:p>
        </p:txBody>
      </p:sp>
      <p:sp>
        <p:nvSpPr>
          <p:cNvPr id="18" name="Text Placeholder 17">
            <a:extLst>
              <a:ext uri="{FF2B5EF4-FFF2-40B4-BE49-F238E27FC236}">
                <a16:creationId xmlns:a16="http://schemas.microsoft.com/office/drawing/2014/main" id="{D2B1CAF9-23FB-0D4D-8185-669030754994}"/>
              </a:ext>
            </a:extLst>
          </p:cNvPr>
          <p:cNvSpPr>
            <a:spLocks noGrp="1"/>
          </p:cNvSpPr>
          <p:nvPr>
            <p:ph type="body" sz="quarter" idx="85"/>
          </p:nvPr>
        </p:nvSpPr>
        <p:spPr/>
        <p:txBody>
          <a:bodyPr/>
          <a:lstStyle/>
          <a:p>
            <a:pPr>
              <a:lnSpc>
                <a:spcPts val="1500"/>
              </a:lnSpc>
              <a:tabLst>
                <a:tab pos="4487863" algn="l"/>
              </a:tabLst>
            </a:pPr>
            <a:r>
              <a:rPr lang="en-US" dirty="0">
                <a:solidFill>
                  <a:srgbClr val="000000"/>
                </a:solidFill>
              </a:rPr>
              <a:t>KEEPING OUR MIND ACTIVE AND HEALTHY: FOCUS ON </a:t>
            </a:r>
            <a:br>
              <a:rPr lang="en-US" dirty="0">
                <a:solidFill>
                  <a:srgbClr val="000000"/>
                </a:solidFill>
              </a:rPr>
            </a:br>
            <a:r>
              <a:rPr lang="en-US" dirty="0">
                <a:solidFill>
                  <a:srgbClr val="000000"/>
                </a:solidFill>
              </a:rPr>
              <a:t>MINDFULNESS	</a:t>
            </a:r>
            <a:r>
              <a:rPr lang="en-US" dirty="0">
                <a:solidFill>
                  <a:srgbClr val="000000"/>
                </a:solidFill>
                <a:hlinkClick r:id="rId8" action="ppaction://hlinksldjump">
                  <a:extLst>
                    <a:ext uri="{A12FA001-AC4F-418D-AE19-62706E023703}">
                      <ahyp:hlinkClr xmlns:ahyp="http://schemas.microsoft.com/office/drawing/2018/hyperlinkcolor" val="tx"/>
                    </a:ext>
                  </a:extLst>
                </a:hlinkClick>
              </a:rPr>
              <a:t>38</a:t>
            </a:r>
            <a:endParaRPr lang="en-US" dirty="0">
              <a:solidFill>
                <a:srgbClr val="000000"/>
              </a:solidFill>
            </a:endParaRPr>
          </a:p>
        </p:txBody>
      </p:sp>
      <p:sp>
        <p:nvSpPr>
          <p:cNvPr id="19" name="Text Placeholder 18">
            <a:extLst>
              <a:ext uri="{FF2B5EF4-FFF2-40B4-BE49-F238E27FC236}">
                <a16:creationId xmlns:a16="http://schemas.microsoft.com/office/drawing/2014/main" id="{4DB7A24B-7DF6-344D-93E8-A804B43458CF}"/>
              </a:ext>
            </a:extLst>
          </p:cNvPr>
          <p:cNvSpPr>
            <a:spLocks noGrp="1"/>
          </p:cNvSpPr>
          <p:nvPr>
            <p:ph type="body" sz="quarter" idx="86"/>
          </p:nvPr>
        </p:nvSpPr>
        <p:spPr/>
        <p:txBody>
          <a:bodyPr/>
          <a:lstStyle/>
          <a:p>
            <a:r>
              <a:rPr lang="en-US" dirty="0"/>
              <a:t>08</a:t>
            </a:r>
          </a:p>
        </p:txBody>
      </p:sp>
      <p:sp>
        <p:nvSpPr>
          <p:cNvPr id="20" name="Text Placeholder 19">
            <a:extLst>
              <a:ext uri="{FF2B5EF4-FFF2-40B4-BE49-F238E27FC236}">
                <a16:creationId xmlns:a16="http://schemas.microsoft.com/office/drawing/2014/main" id="{CAE6A024-A726-654E-8A73-3A6098D5A328}"/>
              </a:ext>
            </a:extLst>
          </p:cNvPr>
          <p:cNvSpPr>
            <a:spLocks noGrp="1"/>
          </p:cNvSpPr>
          <p:nvPr>
            <p:ph type="body" sz="quarter" idx="87"/>
          </p:nvPr>
        </p:nvSpPr>
        <p:spPr/>
        <p:txBody>
          <a:bodyPr/>
          <a:lstStyle/>
          <a:p>
            <a:pPr>
              <a:lnSpc>
                <a:spcPts val="1500"/>
              </a:lnSpc>
              <a:tabLst>
                <a:tab pos="4530725" algn="l"/>
              </a:tabLst>
            </a:pPr>
            <a:r>
              <a:rPr lang="en-GB" dirty="0">
                <a:solidFill>
                  <a:srgbClr val="000000"/>
                </a:solidFill>
              </a:rPr>
              <a:t>STRONG RELATIONSHIPS, STRONG HEALTH	</a:t>
            </a:r>
            <a:r>
              <a:rPr lang="en-GB" dirty="0">
                <a:solidFill>
                  <a:srgbClr val="000000"/>
                </a:solidFill>
                <a:hlinkClick r:id="rId9" action="ppaction://hlinksldjump">
                  <a:extLst>
                    <a:ext uri="{A12FA001-AC4F-418D-AE19-62706E023703}">
                      <ahyp:hlinkClr xmlns:ahyp="http://schemas.microsoft.com/office/drawing/2018/hyperlinkcolor" val="tx"/>
                    </a:ext>
                  </a:extLst>
                </a:hlinkClick>
              </a:rPr>
              <a:t>44</a:t>
            </a:r>
            <a:endParaRPr lang="en-US" dirty="0">
              <a:solidFill>
                <a:srgbClr val="000000"/>
              </a:solidFill>
            </a:endParaRPr>
          </a:p>
        </p:txBody>
      </p:sp>
      <p:sp>
        <p:nvSpPr>
          <p:cNvPr id="21" name="Text Placeholder 20">
            <a:extLst>
              <a:ext uri="{FF2B5EF4-FFF2-40B4-BE49-F238E27FC236}">
                <a16:creationId xmlns:a16="http://schemas.microsoft.com/office/drawing/2014/main" id="{683C55AF-48C4-E34E-8775-4CA8722E7248}"/>
              </a:ext>
            </a:extLst>
          </p:cNvPr>
          <p:cNvSpPr>
            <a:spLocks noGrp="1"/>
          </p:cNvSpPr>
          <p:nvPr>
            <p:ph type="body" sz="quarter" idx="88"/>
          </p:nvPr>
        </p:nvSpPr>
        <p:spPr/>
        <p:txBody>
          <a:bodyPr/>
          <a:lstStyle/>
          <a:p>
            <a:r>
              <a:rPr lang="en-US" dirty="0"/>
              <a:t>09</a:t>
            </a:r>
          </a:p>
        </p:txBody>
      </p:sp>
      <p:sp>
        <p:nvSpPr>
          <p:cNvPr id="22" name="Text Placeholder 21">
            <a:extLst>
              <a:ext uri="{FF2B5EF4-FFF2-40B4-BE49-F238E27FC236}">
                <a16:creationId xmlns:a16="http://schemas.microsoft.com/office/drawing/2014/main" id="{AF3471E4-D68A-C948-A1A7-99D09350B455}"/>
              </a:ext>
            </a:extLst>
          </p:cNvPr>
          <p:cNvSpPr>
            <a:spLocks noGrp="1"/>
          </p:cNvSpPr>
          <p:nvPr>
            <p:ph type="body" sz="quarter" idx="89"/>
          </p:nvPr>
        </p:nvSpPr>
        <p:spPr/>
        <p:txBody>
          <a:bodyPr/>
          <a:lstStyle/>
          <a:p>
            <a:pPr>
              <a:lnSpc>
                <a:spcPts val="1500"/>
              </a:lnSpc>
              <a:tabLst>
                <a:tab pos="4487863" algn="l"/>
              </a:tabLst>
            </a:pPr>
            <a:r>
              <a:rPr lang="en-US" dirty="0">
                <a:solidFill>
                  <a:srgbClr val="000000"/>
                </a:solidFill>
              </a:rPr>
              <a:t>USING TECHNOLOGY TO COMMUNICATE  &amp; LEARN ABOUT </a:t>
            </a:r>
            <a:br>
              <a:rPr lang="en-US" dirty="0">
                <a:solidFill>
                  <a:srgbClr val="000000"/>
                </a:solidFill>
              </a:rPr>
            </a:br>
            <a:r>
              <a:rPr lang="en-US" dirty="0">
                <a:solidFill>
                  <a:srgbClr val="000000"/>
                </a:solidFill>
              </a:rPr>
              <a:t>HEALTH 	</a:t>
            </a:r>
            <a:r>
              <a:rPr lang="en-US" dirty="0">
                <a:solidFill>
                  <a:srgbClr val="000000"/>
                </a:solidFill>
                <a:hlinkClick r:id="rId10" action="ppaction://hlinksldjump">
                  <a:extLst>
                    <a:ext uri="{A12FA001-AC4F-418D-AE19-62706E023703}">
                      <ahyp:hlinkClr xmlns:ahyp="http://schemas.microsoft.com/office/drawing/2018/hyperlinkcolor" val="tx"/>
                    </a:ext>
                  </a:extLst>
                </a:hlinkClick>
              </a:rPr>
              <a:t>48</a:t>
            </a:r>
            <a:endParaRPr lang="en-US" dirty="0">
              <a:solidFill>
                <a:srgbClr val="000000"/>
              </a:solidFill>
            </a:endParaRPr>
          </a:p>
        </p:txBody>
      </p:sp>
      <p:sp>
        <p:nvSpPr>
          <p:cNvPr id="23" name="Text Placeholder 22">
            <a:extLst>
              <a:ext uri="{FF2B5EF4-FFF2-40B4-BE49-F238E27FC236}">
                <a16:creationId xmlns:a16="http://schemas.microsoft.com/office/drawing/2014/main" id="{B2D93FEC-6E49-D94E-8E82-BFC6B42D8B67}"/>
              </a:ext>
            </a:extLst>
          </p:cNvPr>
          <p:cNvSpPr>
            <a:spLocks noGrp="1"/>
          </p:cNvSpPr>
          <p:nvPr>
            <p:ph type="body" sz="quarter" idx="90"/>
          </p:nvPr>
        </p:nvSpPr>
        <p:spPr/>
        <p:txBody>
          <a:bodyPr/>
          <a:lstStyle/>
          <a:p>
            <a:r>
              <a:rPr lang="en-US" dirty="0"/>
              <a:t>10</a:t>
            </a:r>
          </a:p>
        </p:txBody>
      </p:sp>
      <p:sp>
        <p:nvSpPr>
          <p:cNvPr id="25" name="Text Placeholder 24">
            <a:extLst>
              <a:ext uri="{FF2B5EF4-FFF2-40B4-BE49-F238E27FC236}">
                <a16:creationId xmlns:a16="http://schemas.microsoft.com/office/drawing/2014/main" id="{134ED112-6878-4F43-AEC4-DC0962423FD1}"/>
              </a:ext>
            </a:extLst>
          </p:cNvPr>
          <p:cNvSpPr>
            <a:spLocks noGrp="1"/>
          </p:cNvSpPr>
          <p:nvPr>
            <p:ph type="body" sz="quarter" idx="92"/>
          </p:nvPr>
        </p:nvSpPr>
        <p:spPr/>
        <p:txBody>
          <a:bodyPr/>
          <a:lstStyle/>
          <a:p>
            <a:r>
              <a:rPr lang="en-US" dirty="0"/>
              <a:t>11</a:t>
            </a:r>
          </a:p>
        </p:txBody>
      </p:sp>
      <p:sp>
        <p:nvSpPr>
          <p:cNvPr id="65" name="Text Placeholder 64">
            <a:extLst>
              <a:ext uri="{FF2B5EF4-FFF2-40B4-BE49-F238E27FC236}">
                <a16:creationId xmlns:a16="http://schemas.microsoft.com/office/drawing/2014/main" id="{DC22B6B9-1C3C-FB4B-814E-683BB9180E01}"/>
              </a:ext>
            </a:extLst>
          </p:cNvPr>
          <p:cNvSpPr>
            <a:spLocks noGrp="1"/>
          </p:cNvSpPr>
          <p:nvPr>
            <p:ph type="body" sz="quarter" idx="91"/>
          </p:nvPr>
        </p:nvSpPr>
        <p:spPr/>
        <p:txBody>
          <a:bodyPr/>
          <a:lstStyle/>
          <a:p>
            <a:pPr>
              <a:lnSpc>
                <a:spcPts val="1500"/>
              </a:lnSpc>
              <a:tabLst>
                <a:tab pos="4487863" algn="l"/>
              </a:tabLst>
            </a:pPr>
            <a:r>
              <a:rPr lang="en-US" dirty="0">
                <a:solidFill>
                  <a:srgbClr val="000000"/>
                </a:solidFill>
              </a:rPr>
              <a:t>USING OUR LOCAL COMMUNITY RESOURCES FOR WELLBEING 	</a:t>
            </a:r>
            <a:r>
              <a:rPr lang="en-US" dirty="0">
                <a:solidFill>
                  <a:srgbClr val="000000"/>
                </a:solidFill>
                <a:hlinkClick r:id="rId11" action="ppaction://hlinksldjump">
                  <a:extLst>
                    <a:ext uri="{A12FA001-AC4F-418D-AE19-62706E023703}">
                      <ahyp:hlinkClr xmlns:ahyp="http://schemas.microsoft.com/office/drawing/2018/hyperlinkcolor" val="tx"/>
                    </a:ext>
                  </a:extLst>
                </a:hlinkClick>
              </a:rPr>
              <a:t>53</a:t>
            </a:r>
            <a:endParaRPr lang="en-US" dirty="0">
              <a:solidFill>
                <a:srgbClr val="000000"/>
              </a:solidFill>
            </a:endParaRPr>
          </a:p>
        </p:txBody>
      </p:sp>
      <p:sp>
        <p:nvSpPr>
          <p:cNvPr id="67" name="Text Placeholder 66">
            <a:extLst>
              <a:ext uri="{FF2B5EF4-FFF2-40B4-BE49-F238E27FC236}">
                <a16:creationId xmlns:a16="http://schemas.microsoft.com/office/drawing/2014/main" id="{0B82855C-0E40-1F44-8D73-9706E5977E26}"/>
              </a:ext>
            </a:extLst>
          </p:cNvPr>
          <p:cNvSpPr>
            <a:spLocks noGrp="1"/>
          </p:cNvSpPr>
          <p:nvPr>
            <p:ph type="body" sz="quarter" idx="93"/>
          </p:nvPr>
        </p:nvSpPr>
        <p:spPr/>
        <p:txBody>
          <a:bodyPr/>
          <a:lstStyle/>
          <a:p>
            <a:pPr>
              <a:lnSpc>
                <a:spcPts val="1500"/>
              </a:lnSpc>
              <a:tabLst>
                <a:tab pos="4487863" algn="l"/>
              </a:tabLst>
            </a:pPr>
            <a:r>
              <a:rPr lang="en-US" dirty="0">
                <a:solidFill>
                  <a:srgbClr val="000000"/>
                </a:solidFill>
              </a:rPr>
              <a:t>KEEPING WELL. CREATING YOUR OWN WELLBEING 	</a:t>
            </a:r>
            <a:r>
              <a:rPr lang="en-US" dirty="0">
                <a:solidFill>
                  <a:srgbClr val="000000"/>
                </a:solidFill>
                <a:hlinkClick r:id="rId12" action="ppaction://hlinksldjump">
                  <a:extLst>
                    <a:ext uri="{A12FA001-AC4F-418D-AE19-62706E023703}">
                      <ahyp:hlinkClr xmlns:ahyp="http://schemas.microsoft.com/office/drawing/2018/hyperlinkcolor" val="tx"/>
                    </a:ext>
                  </a:extLst>
                </a:hlinkClick>
              </a:rPr>
              <a:t>57</a:t>
            </a:r>
            <a:endParaRPr lang="en-US" dirty="0">
              <a:solidFill>
                <a:srgbClr val="000000"/>
              </a:solidFill>
            </a:endParaRPr>
          </a:p>
        </p:txBody>
      </p:sp>
      <p:sp>
        <p:nvSpPr>
          <p:cNvPr id="2" name="TextBox 1">
            <a:extLst>
              <a:ext uri="{FF2B5EF4-FFF2-40B4-BE49-F238E27FC236}">
                <a16:creationId xmlns:a16="http://schemas.microsoft.com/office/drawing/2014/main" id="{1E11D7C9-7D47-46F0-9640-CACCDC59DF77}"/>
              </a:ext>
            </a:extLst>
          </p:cNvPr>
          <p:cNvSpPr txBox="1"/>
          <p:nvPr/>
        </p:nvSpPr>
        <p:spPr>
          <a:xfrm>
            <a:off x="2186993" y="9689432"/>
            <a:ext cx="4988599" cy="507831"/>
          </a:xfrm>
          <a:prstGeom prst="rect">
            <a:avLst/>
          </a:prstGeom>
          <a:noFill/>
        </p:spPr>
        <p:txBody>
          <a:bodyPr wrap="square" rtlCol="0">
            <a:spAutoFit/>
          </a:bodyPr>
          <a:lstStyle/>
          <a:p>
            <a:pPr algn="just"/>
            <a:r>
              <a:rPr lang="en-US" sz="900" b="0" dirty="0">
                <a:solidFill>
                  <a:srgbClr val="242424"/>
                </a:solidFill>
                <a:effectLs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IE" sz="900" dirty="0"/>
          </a:p>
        </p:txBody>
      </p:sp>
      <p:grpSp>
        <p:nvGrpSpPr>
          <p:cNvPr id="26" name="Group 25">
            <a:extLst>
              <a:ext uri="{FF2B5EF4-FFF2-40B4-BE49-F238E27FC236}">
                <a16:creationId xmlns:a16="http://schemas.microsoft.com/office/drawing/2014/main" id="{08D8A908-6C9F-4C34-981C-2957CA021E0D}"/>
              </a:ext>
            </a:extLst>
          </p:cNvPr>
          <p:cNvGrpSpPr/>
          <p:nvPr/>
        </p:nvGrpSpPr>
        <p:grpSpPr>
          <a:xfrm>
            <a:off x="636768" y="9689432"/>
            <a:ext cx="1437765" cy="456750"/>
            <a:chOff x="5423331" y="9058898"/>
            <a:chExt cx="2158773" cy="685800"/>
          </a:xfrm>
        </p:grpSpPr>
        <p:sp>
          <p:nvSpPr>
            <p:cNvPr id="27" name="Rectangle 26">
              <a:extLst>
                <a:ext uri="{FF2B5EF4-FFF2-40B4-BE49-F238E27FC236}">
                  <a16:creationId xmlns:a16="http://schemas.microsoft.com/office/drawing/2014/main" id="{FEAA06B6-8261-462B-9C5B-9B8C4DFCD95B}"/>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56C3A9A-E225-4778-811F-4161B07C05BC}"/>
                </a:ext>
              </a:extLst>
            </p:cNvPr>
            <p:cNvPicPr/>
            <p:nvPr userDrawn="1"/>
          </p:nvPicPr>
          <p:blipFill rotWithShape="1">
            <a:blip r:embed="rId13"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9376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20</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USING OUR LOCAL HEALTH SERVICES</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88023" y="4118064"/>
            <a:ext cx="4386054" cy="2594340"/>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21</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USE MY LOCAL SERVICES?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22</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23</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23</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5" action="ppaction://hlinksldjump">
                  <a:extLst>
                    <a:ext uri="{A12FA001-AC4F-418D-AE19-62706E023703}">
                      <ahyp:hlinkClr xmlns:ahyp="http://schemas.microsoft.com/office/drawing/2018/hyperlinkcolor" val="tx"/>
                    </a:ext>
                  </a:extLst>
                </a:hlinkClick>
              </a:rPr>
              <a:t>24</a:t>
            </a: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04</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3097203" y="686912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4" name="Graphic 4">
            <a:extLst>
              <a:ext uri="{FF2B5EF4-FFF2-40B4-BE49-F238E27FC236}">
                <a16:creationId xmlns:a16="http://schemas.microsoft.com/office/drawing/2014/main" id="{69FA89DB-81C9-644F-9F97-917E04DF3B9B}"/>
              </a:ext>
            </a:extLst>
          </p:cNvPr>
          <p:cNvGrpSpPr/>
          <p:nvPr/>
        </p:nvGrpSpPr>
        <p:grpSpPr>
          <a:xfrm>
            <a:off x="817425" y="7835203"/>
            <a:ext cx="3118662" cy="2210082"/>
            <a:chOff x="6044525" y="5232888"/>
            <a:chExt cx="1573130" cy="1114820"/>
          </a:xfrm>
        </p:grpSpPr>
        <p:sp>
          <p:nvSpPr>
            <p:cNvPr id="205" name="Freeform 204">
              <a:extLst>
                <a:ext uri="{FF2B5EF4-FFF2-40B4-BE49-F238E27FC236}">
                  <a16:creationId xmlns:a16="http://schemas.microsoft.com/office/drawing/2014/main" id="{8707A7B6-8F51-244B-96ED-4E7B3F1D0C0C}"/>
                </a:ext>
              </a:extLst>
            </p:cNvPr>
            <p:cNvSpPr/>
            <p:nvPr/>
          </p:nvSpPr>
          <p:spPr>
            <a:xfrm>
              <a:off x="6558914" y="5997862"/>
              <a:ext cx="2526" cy="5053"/>
            </a:xfrm>
            <a:custGeom>
              <a:avLst/>
              <a:gdLst>
                <a:gd name="connsiteX0" fmla="*/ 2526 w 2526"/>
                <a:gd name="connsiteY0" fmla="*/ 5053 h 5053"/>
                <a:gd name="connsiteX1" fmla="*/ 0 w 2526"/>
                <a:gd name="connsiteY1" fmla="*/ 0 h 5053"/>
                <a:gd name="connsiteX2" fmla="*/ 2526 w 2526"/>
                <a:gd name="connsiteY2" fmla="*/ 5053 h 5053"/>
              </a:gdLst>
              <a:ahLst/>
              <a:cxnLst>
                <a:cxn ang="0">
                  <a:pos x="connsiteX0" y="connsiteY0"/>
                </a:cxn>
                <a:cxn ang="0">
                  <a:pos x="connsiteX1" y="connsiteY1"/>
                </a:cxn>
                <a:cxn ang="0">
                  <a:pos x="connsiteX2" y="connsiteY2"/>
                </a:cxn>
              </a:cxnLst>
              <a:rect l="l" t="t" r="r" b="b"/>
              <a:pathLst>
                <a:path w="2526" h="5053">
                  <a:moveTo>
                    <a:pt x="2526" y="5053"/>
                  </a:moveTo>
                  <a:cubicBezTo>
                    <a:pt x="1624" y="3429"/>
                    <a:pt x="722" y="1805"/>
                    <a:pt x="0" y="0"/>
                  </a:cubicBezTo>
                  <a:cubicBezTo>
                    <a:pt x="722" y="1805"/>
                    <a:pt x="1624" y="3429"/>
                    <a:pt x="2526" y="5053"/>
                  </a:cubicBezTo>
                  <a:close/>
                </a:path>
              </a:pathLst>
            </a:custGeom>
            <a:solidFill>
              <a:srgbClr val="FFFFFF"/>
            </a:solidFill>
            <a:ln w="1804"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59BB7147-1DA8-9B47-BDE6-BBD250786C1E}"/>
                </a:ext>
              </a:extLst>
            </p:cNvPr>
            <p:cNvSpPr/>
            <p:nvPr/>
          </p:nvSpPr>
          <p:spPr>
            <a:xfrm>
              <a:off x="6563426" y="6006705"/>
              <a:ext cx="2526" cy="4692"/>
            </a:xfrm>
            <a:custGeom>
              <a:avLst/>
              <a:gdLst>
                <a:gd name="connsiteX0" fmla="*/ 2526 w 2526"/>
                <a:gd name="connsiteY0" fmla="*/ 4692 h 4692"/>
                <a:gd name="connsiteX1" fmla="*/ 0 w 2526"/>
                <a:gd name="connsiteY1" fmla="*/ 0 h 4692"/>
                <a:gd name="connsiteX2" fmla="*/ 2526 w 2526"/>
                <a:gd name="connsiteY2" fmla="*/ 4692 h 4692"/>
              </a:gdLst>
              <a:ahLst/>
              <a:cxnLst>
                <a:cxn ang="0">
                  <a:pos x="connsiteX0" y="connsiteY0"/>
                </a:cxn>
                <a:cxn ang="0">
                  <a:pos x="connsiteX1" y="connsiteY1"/>
                </a:cxn>
                <a:cxn ang="0">
                  <a:pos x="connsiteX2" y="connsiteY2"/>
                </a:cxn>
              </a:cxnLst>
              <a:rect l="l" t="t" r="r" b="b"/>
              <a:pathLst>
                <a:path w="2526" h="4692">
                  <a:moveTo>
                    <a:pt x="2526" y="4692"/>
                  </a:moveTo>
                  <a:cubicBezTo>
                    <a:pt x="1624" y="3068"/>
                    <a:pt x="902" y="1444"/>
                    <a:pt x="0" y="0"/>
                  </a:cubicBezTo>
                  <a:cubicBezTo>
                    <a:pt x="722" y="1624"/>
                    <a:pt x="1624" y="3068"/>
                    <a:pt x="2526" y="4692"/>
                  </a:cubicBezTo>
                  <a:close/>
                </a:path>
              </a:pathLst>
            </a:custGeom>
            <a:solidFill>
              <a:srgbClr val="FFFFFF"/>
            </a:solidFill>
            <a:ln w="1804"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EC5FA07C-8ECE-E94D-B802-DAE3ED7D3477}"/>
                </a:ext>
              </a:extLst>
            </p:cNvPr>
            <p:cNvSpPr/>
            <p:nvPr/>
          </p:nvSpPr>
          <p:spPr>
            <a:xfrm>
              <a:off x="6568118" y="6015368"/>
              <a:ext cx="2526" cy="4511"/>
            </a:xfrm>
            <a:custGeom>
              <a:avLst/>
              <a:gdLst>
                <a:gd name="connsiteX0" fmla="*/ 2526 w 2526"/>
                <a:gd name="connsiteY0" fmla="*/ 4512 h 4511"/>
                <a:gd name="connsiteX1" fmla="*/ 0 w 2526"/>
                <a:gd name="connsiteY1" fmla="*/ 0 h 4511"/>
                <a:gd name="connsiteX2" fmla="*/ 2526 w 2526"/>
                <a:gd name="connsiteY2" fmla="*/ 4512 h 4511"/>
              </a:gdLst>
              <a:ahLst/>
              <a:cxnLst>
                <a:cxn ang="0">
                  <a:pos x="connsiteX0" y="connsiteY0"/>
                </a:cxn>
                <a:cxn ang="0">
                  <a:pos x="connsiteX1" y="connsiteY1"/>
                </a:cxn>
                <a:cxn ang="0">
                  <a:pos x="connsiteX2" y="connsiteY2"/>
                </a:cxn>
              </a:cxnLst>
              <a:rect l="l" t="t" r="r" b="b"/>
              <a:pathLst>
                <a:path w="2526" h="4511">
                  <a:moveTo>
                    <a:pt x="2526" y="4512"/>
                  </a:moveTo>
                  <a:cubicBezTo>
                    <a:pt x="1624" y="3068"/>
                    <a:pt x="902" y="1443"/>
                    <a:pt x="0" y="0"/>
                  </a:cubicBezTo>
                  <a:cubicBezTo>
                    <a:pt x="902" y="1624"/>
                    <a:pt x="1624" y="3068"/>
                    <a:pt x="2526" y="4512"/>
                  </a:cubicBezTo>
                  <a:close/>
                </a:path>
              </a:pathLst>
            </a:custGeom>
            <a:solidFill>
              <a:srgbClr val="FFFFFF"/>
            </a:solidFill>
            <a:ln w="1804"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B958B23-C4E6-4641-A0D8-F33145AABA25}"/>
                </a:ext>
              </a:extLst>
            </p:cNvPr>
            <p:cNvSpPr/>
            <p:nvPr/>
          </p:nvSpPr>
          <p:spPr>
            <a:xfrm>
              <a:off x="6572991" y="6024392"/>
              <a:ext cx="2346" cy="3970"/>
            </a:xfrm>
            <a:custGeom>
              <a:avLst/>
              <a:gdLst>
                <a:gd name="connsiteX0" fmla="*/ 2346 w 2346"/>
                <a:gd name="connsiteY0" fmla="*/ 3970 h 3970"/>
                <a:gd name="connsiteX1" fmla="*/ 0 w 2346"/>
                <a:gd name="connsiteY1" fmla="*/ 0 h 3970"/>
                <a:gd name="connsiteX2" fmla="*/ 2346 w 2346"/>
                <a:gd name="connsiteY2" fmla="*/ 3970 h 3970"/>
              </a:gdLst>
              <a:ahLst/>
              <a:cxnLst>
                <a:cxn ang="0">
                  <a:pos x="connsiteX0" y="connsiteY0"/>
                </a:cxn>
                <a:cxn ang="0">
                  <a:pos x="connsiteX1" y="connsiteY1"/>
                </a:cxn>
                <a:cxn ang="0">
                  <a:pos x="connsiteX2" y="connsiteY2"/>
                </a:cxn>
              </a:cxnLst>
              <a:rect l="l" t="t" r="r" b="b"/>
              <a:pathLst>
                <a:path w="2346" h="3970">
                  <a:moveTo>
                    <a:pt x="2346" y="3970"/>
                  </a:moveTo>
                  <a:cubicBezTo>
                    <a:pt x="1624" y="2707"/>
                    <a:pt x="902" y="1263"/>
                    <a:pt x="0" y="0"/>
                  </a:cubicBezTo>
                  <a:cubicBezTo>
                    <a:pt x="902" y="1443"/>
                    <a:pt x="1624" y="2707"/>
                    <a:pt x="2346" y="3970"/>
                  </a:cubicBezTo>
                  <a:close/>
                </a:path>
              </a:pathLst>
            </a:custGeom>
            <a:solidFill>
              <a:srgbClr val="FFFFFF"/>
            </a:solidFill>
            <a:ln w="1804"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22EAF13-42F8-3B4E-841C-C00DAAA7284C}"/>
                </a:ext>
              </a:extLst>
            </p:cNvPr>
            <p:cNvSpPr/>
            <p:nvPr/>
          </p:nvSpPr>
          <p:spPr>
            <a:xfrm>
              <a:off x="6607823" y="6078534"/>
              <a:ext cx="1984" cy="2707"/>
            </a:xfrm>
            <a:custGeom>
              <a:avLst/>
              <a:gdLst>
                <a:gd name="connsiteX0" fmla="*/ 1985 w 1984"/>
                <a:gd name="connsiteY0" fmla="*/ 2707 h 2707"/>
                <a:gd name="connsiteX1" fmla="*/ 0 w 1984"/>
                <a:gd name="connsiteY1" fmla="*/ 0 h 2707"/>
                <a:gd name="connsiteX2" fmla="*/ 1985 w 1984"/>
                <a:gd name="connsiteY2" fmla="*/ 2707 h 2707"/>
              </a:gdLst>
              <a:ahLst/>
              <a:cxnLst>
                <a:cxn ang="0">
                  <a:pos x="connsiteX0" y="connsiteY0"/>
                </a:cxn>
                <a:cxn ang="0">
                  <a:pos x="connsiteX1" y="connsiteY1"/>
                </a:cxn>
                <a:cxn ang="0">
                  <a:pos x="connsiteX2" y="connsiteY2"/>
                </a:cxn>
              </a:cxnLst>
              <a:rect l="l" t="t" r="r" b="b"/>
              <a:pathLst>
                <a:path w="1984" h="2707">
                  <a:moveTo>
                    <a:pt x="1985" y="2707"/>
                  </a:moveTo>
                  <a:cubicBezTo>
                    <a:pt x="1263" y="1805"/>
                    <a:pt x="722" y="902"/>
                    <a:pt x="0" y="0"/>
                  </a:cubicBezTo>
                  <a:cubicBezTo>
                    <a:pt x="722" y="902"/>
                    <a:pt x="1263" y="1805"/>
                    <a:pt x="1985" y="2707"/>
                  </a:cubicBezTo>
                  <a:close/>
                </a:path>
              </a:pathLst>
            </a:custGeom>
            <a:solidFill>
              <a:srgbClr val="FFFFFF"/>
            </a:solidFill>
            <a:ln w="1804"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22C7F47-048E-6043-8837-53B14AFAF48D}"/>
                </a:ext>
              </a:extLst>
            </p:cNvPr>
            <p:cNvSpPr/>
            <p:nvPr/>
          </p:nvSpPr>
          <p:spPr>
            <a:xfrm>
              <a:off x="6554402" y="5989199"/>
              <a:ext cx="2707" cy="5233"/>
            </a:xfrm>
            <a:custGeom>
              <a:avLst/>
              <a:gdLst>
                <a:gd name="connsiteX0" fmla="*/ 2707 w 2707"/>
                <a:gd name="connsiteY0" fmla="*/ 5234 h 5233"/>
                <a:gd name="connsiteX1" fmla="*/ 0 w 2707"/>
                <a:gd name="connsiteY1" fmla="*/ 0 h 5233"/>
                <a:gd name="connsiteX2" fmla="*/ 2707 w 2707"/>
                <a:gd name="connsiteY2" fmla="*/ 5234 h 5233"/>
              </a:gdLst>
              <a:ahLst/>
              <a:cxnLst>
                <a:cxn ang="0">
                  <a:pos x="connsiteX0" y="connsiteY0"/>
                </a:cxn>
                <a:cxn ang="0">
                  <a:pos x="connsiteX1" y="connsiteY1"/>
                </a:cxn>
                <a:cxn ang="0">
                  <a:pos x="connsiteX2" y="connsiteY2"/>
                </a:cxn>
              </a:cxnLst>
              <a:rect l="l" t="t" r="r" b="b"/>
              <a:pathLst>
                <a:path w="2707" h="5233">
                  <a:moveTo>
                    <a:pt x="2707" y="5234"/>
                  </a:moveTo>
                  <a:cubicBezTo>
                    <a:pt x="1805" y="3429"/>
                    <a:pt x="902" y="1805"/>
                    <a:pt x="0" y="0"/>
                  </a:cubicBezTo>
                  <a:cubicBezTo>
                    <a:pt x="902" y="1624"/>
                    <a:pt x="1805" y="3429"/>
                    <a:pt x="2707" y="5234"/>
                  </a:cubicBezTo>
                  <a:close/>
                </a:path>
              </a:pathLst>
            </a:custGeom>
            <a:solidFill>
              <a:srgbClr val="FFFFFF"/>
            </a:solidFill>
            <a:ln w="1804"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E05D6E9-55E1-844A-80D0-E006863F8AFE}"/>
                </a:ext>
              </a:extLst>
            </p:cNvPr>
            <p:cNvSpPr/>
            <p:nvPr/>
          </p:nvSpPr>
          <p:spPr>
            <a:xfrm>
              <a:off x="6652219" y="5321808"/>
              <a:ext cx="1624" cy="180"/>
            </a:xfrm>
            <a:custGeom>
              <a:avLst/>
              <a:gdLst>
                <a:gd name="connsiteX0" fmla="*/ 0 w 1624"/>
                <a:gd name="connsiteY0" fmla="*/ 0 h 180"/>
                <a:gd name="connsiteX1" fmla="*/ 1625 w 1624"/>
                <a:gd name="connsiteY1" fmla="*/ 180 h 180"/>
                <a:gd name="connsiteX2" fmla="*/ 0 w 1624"/>
                <a:gd name="connsiteY2" fmla="*/ 0 h 180"/>
              </a:gdLst>
              <a:ahLst/>
              <a:cxnLst>
                <a:cxn ang="0">
                  <a:pos x="connsiteX0" y="connsiteY0"/>
                </a:cxn>
                <a:cxn ang="0">
                  <a:pos x="connsiteX1" y="connsiteY1"/>
                </a:cxn>
                <a:cxn ang="0">
                  <a:pos x="connsiteX2" y="connsiteY2"/>
                </a:cxn>
              </a:cxnLst>
              <a:rect l="l" t="t" r="r" b="b"/>
              <a:pathLst>
                <a:path w="1624" h="180">
                  <a:moveTo>
                    <a:pt x="0" y="0"/>
                  </a:moveTo>
                  <a:cubicBezTo>
                    <a:pt x="542" y="0"/>
                    <a:pt x="1083" y="0"/>
                    <a:pt x="1625" y="180"/>
                  </a:cubicBezTo>
                  <a:cubicBezTo>
                    <a:pt x="1083" y="0"/>
                    <a:pt x="542" y="0"/>
                    <a:pt x="0" y="0"/>
                  </a:cubicBezTo>
                  <a:close/>
                </a:path>
              </a:pathLst>
            </a:custGeom>
            <a:solidFill>
              <a:srgbClr val="FFFFFF"/>
            </a:solidFill>
            <a:ln w="1804"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731F13E-D93A-F144-90BE-6B549730708F}"/>
                </a:ext>
              </a:extLst>
            </p:cNvPr>
            <p:cNvSpPr/>
            <p:nvPr/>
          </p:nvSpPr>
          <p:spPr>
            <a:xfrm>
              <a:off x="6590497" y="6053268"/>
              <a:ext cx="2346" cy="3609"/>
            </a:xfrm>
            <a:custGeom>
              <a:avLst/>
              <a:gdLst>
                <a:gd name="connsiteX0" fmla="*/ 2346 w 2346"/>
                <a:gd name="connsiteY0" fmla="*/ 3609 h 3609"/>
                <a:gd name="connsiteX1" fmla="*/ 0 w 2346"/>
                <a:gd name="connsiteY1" fmla="*/ 0 h 3609"/>
                <a:gd name="connsiteX2" fmla="*/ 2346 w 2346"/>
                <a:gd name="connsiteY2" fmla="*/ 3609 h 3609"/>
              </a:gdLst>
              <a:ahLst/>
              <a:cxnLst>
                <a:cxn ang="0">
                  <a:pos x="connsiteX0" y="connsiteY0"/>
                </a:cxn>
                <a:cxn ang="0">
                  <a:pos x="connsiteX1" y="connsiteY1"/>
                </a:cxn>
                <a:cxn ang="0">
                  <a:pos x="connsiteX2" y="connsiteY2"/>
                </a:cxn>
              </a:cxnLst>
              <a:rect l="l" t="t" r="r" b="b"/>
              <a:pathLst>
                <a:path w="2346" h="3609">
                  <a:moveTo>
                    <a:pt x="2346" y="3609"/>
                  </a:moveTo>
                  <a:cubicBezTo>
                    <a:pt x="1624" y="2346"/>
                    <a:pt x="722" y="1263"/>
                    <a:pt x="0" y="0"/>
                  </a:cubicBezTo>
                  <a:cubicBezTo>
                    <a:pt x="902" y="1263"/>
                    <a:pt x="1624" y="2346"/>
                    <a:pt x="2346" y="3609"/>
                  </a:cubicBezTo>
                  <a:close/>
                </a:path>
              </a:pathLst>
            </a:custGeom>
            <a:solidFill>
              <a:srgbClr val="FFFFFF"/>
            </a:solidFill>
            <a:ln w="1804"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5F4CF33D-3054-B443-8ED8-AF6B5E44FF5F}"/>
                </a:ext>
              </a:extLst>
            </p:cNvPr>
            <p:cNvSpPr/>
            <p:nvPr/>
          </p:nvSpPr>
          <p:spPr>
            <a:xfrm>
              <a:off x="6596092" y="6061569"/>
              <a:ext cx="2345" cy="3429"/>
            </a:xfrm>
            <a:custGeom>
              <a:avLst/>
              <a:gdLst>
                <a:gd name="connsiteX0" fmla="*/ 2346 w 2345"/>
                <a:gd name="connsiteY0" fmla="*/ 3429 h 3429"/>
                <a:gd name="connsiteX1" fmla="*/ 0 w 2345"/>
                <a:gd name="connsiteY1" fmla="*/ 0 h 3429"/>
                <a:gd name="connsiteX2" fmla="*/ 2346 w 2345"/>
                <a:gd name="connsiteY2" fmla="*/ 3429 h 3429"/>
              </a:gdLst>
              <a:ahLst/>
              <a:cxnLst>
                <a:cxn ang="0">
                  <a:pos x="connsiteX0" y="connsiteY0"/>
                </a:cxn>
                <a:cxn ang="0">
                  <a:pos x="connsiteX1" y="connsiteY1"/>
                </a:cxn>
                <a:cxn ang="0">
                  <a:pos x="connsiteX2" y="connsiteY2"/>
                </a:cxn>
              </a:cxnLst>
              <a:rect l="l" t="t" r="r" b="b"/>
              <a:pathLst>
                <a:path w="2345" h="3429">
                  <a:moveTo>
                    <a:pt x="2346" y="3429"/>
                  </a:moveTo>
                  <a:cubicBezTo>
                    <a:pt x="1624" y="2346"/>
                    <a:pt x="722" y="1083"/>
                    <a:pt x="0" y="0"/>
                  </a:cubicBezTo>
                  <a:cubicBezTo>
                    <a:pt x="722" y="1263"/>
                    <a:pt x="1624" y="2346"/>
                    <a:pt x="2346" y="3429"/>
                  </a:cubicBezTo>
                  <a:close/>
                </a:path>
              </a:pathLst>
            </a:custGeom>
            <a:solidFill>
              <a:srgbClr val="FFFFFF"/>
            </a:solidFill>
            <a:ln w="1804"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5249E952-DBFF-904D-A13B-C7546EA672B0}"/>
                </a:ext>
              </a:extLst>
            </p:cNvPr>
            <p:cNvSpPr/>
            <p:nvPr/>
          </p:nvSpPr>
          <p:spPr>
            <a:xfrm>
              <a:off x="6550071" y="5980356"/>
              <a:ext cx="2887" cy="5775"/>
            </a:xfrm>
            <a:custGeom>
              <a:avLst/>
              <a:gdLst>
                <a:gd name="connsiteX0" fmla="*/ 2887 w 2887"/>
                <a:gd name="connsiteY0" fmla="*/ 5775 h 5775"/>
                <a:gd name="connsiteX1" fmla="*/ 0 w 2887"/>
                <a:gd name="connsiteY1" fmla="*/ 0 h 5775"/>
                <a:gd name="connsiteX2" fmla="*/ 2887 w 2887"/>
                <a:gd name="connsiteY2" fmla="*/ 5775 h 5775"/>
              </a:gdLst>
              <a:ahLst/>
              <a:cxnLst>
                <a:cxn ang="0">
                  <a:pos x="connsiteX0" y="connsiteY0"/>
                </a:cxn>
                <a:cxn ang="0">
                  <a:pos x="connsiteX1" y="connsiteY1"/>
                </a:cxn>
                <a:cxn ang="0">
                  <a:pos x="connsiteX2" y="connsiteY2"/>
                </a:cxn>
              </a:cxnLst>
              <a:rect l="l" t="t" r="r" b="b"/>
              <a:pathLst>
                <a:path w="2887" h="5775">
                  <a:moveTo>
                    <a:pt x="2887" y="5775"/>
                  </a:moveTo>
                  <a:cubicBezTo>
                    <a:pt x="1985" y="3790"/>
                    <a:pt x="1083" y="1985"/>
                    <a:pt x="0" y="0"/>
                  </a:cubicBezTo>
                  <a:cubicBezTo>
                    <a:pt x="902" y="1985"/>
                    <a:pt x="1805" y="3790"/>
                    <a:pt x="2887" y="5775"/>
                  </a:cubicBezTo>
                  <a:close/>
                </a:path>
              </a:pathLst>
            </a:custGeom>
            <a:solidFill>
              <a:srgbClr val="FFFFFF"/>
            </a:solidFill>
            <a:ln w="1804"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25169BB-9BE9-3E4E-9BDF-4B6FD9609940}"/>
                </a:ext>
              </a:extLst>
            </p:cNvPr>
            <p:cNvSpPr/>
            <p:nvPr/>
          </p:nvSpPr>
          <p:spPr>
            <a:xfrm>
              <a:off x="6601867" y="6069871"/>
              <a:ext cx="2165" cy="3248"/>
            </a:xfrm>
            <a:custGeom>
              <a:avLst/>
              <a:gdLst>
                <a:gd name="connsiteX0" fmla="*/ 2166 w 2165"/>
                <a:gd name="connsiteY0" fmla="*/ 3249 h 3248"/>
                <a:gd name="connsiteX1" fmla="*/ 0 w 2165"/>
                <a:gd name="connsiteY1" fmla="*/ 0 h 3248"/>
                <a:gd name="connsiteX2" fmla="*/ 2166 w 2165"/>
                <a:gd name="connsiteY2" fmla="*/ 3249 h 3248"/>
              </a:gdLst>
              <a:ahLst/>
              <a:cxnLst>
                <a:cxn ang="0">
                  <a:pos x="connsiteX0" y="connsiteY0"/>
                </a:cxn>
                <a:cxn ang="0">
                  <a:pos x="connsiteX1" y="connsiteY1"/>
                </a:cxn>
                <a:cxn ang="0">
                  <a:pos x="connsiteX2" y="connsiteY2"/>
                </a:cxn>
              </a:cxnLst>
              <a:rect l="l" t="t" r="r" b="b"/>
              <a:pathLst>
                <a:path w="2165" h="3248">
                  <a:moveTo>
                    <a:pt x="2166" y="3249"/>
                  </a:moveTo>
                  <a:cubicBezTo>
                    <a:pt x="1444" y="2166"/>
                    <a:pt x="722" y="1083"/>
                    <a:pt x="0" y="0"/>
                  </a:cubicBezTo>
                  <a:cubicBezTo>
                    <a:pt x="722" y="1263"/>
                    <a:pt x="1444" y="2166"/>
                    <a:pt x="2166" y="3249"/>
                  </a:cubicBezTo>
                  <a:close/>
                </a:path>
              </a:pathLst>
            </a:custGeom>
            <a:solidFill>
              <a:srgbClr val="FFFFFF"/>
            </a:solidFill>
            <a:ln w="1804"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2CBC0F9-17FB-7B4D-B3C9-69CD1F08F9CF}"/>
                </a:ext>
              </a:extLst>
            </p:cNvPr>
            <p:cNvSpPr/>
            <p:nvPr/>
          </p:nvSpPr>
          <p:spPr>
            <a:xfrm>
              <a:off x="6580210" y="6036483"/>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722" y="1083"/>
                    <a:pt x="0" y="0"/>
                  </a:cubicBezTo>
                  <a:cubicBezTo>
                    <a:pt x="542"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751082A-56A1-2B4A-AA3D-ED96460F244F}"/>
                </a:ext>
              </a:extLst>
            </p:cNvPr>
            <p:cNvSpPr/>
            <p:nvPr/>
          </p:nvSpPr>
          <p:spPr>
            <a:xfrm>
              <a:off x="6585444" y="6044785"/>
              <a:ext cx="2165" cy="3609"/>
            </a:xfrm>
            <a:custGeom>
              <a:avLst/>
              <a:gdLst>
                <a:gd name="connsiteX0" fmla="*/ 2166 w 2165"/>
                <a:gd name="connsiteY0" fmla="*/ 3609 h 3609"/>
                <a:gd name="connsiteX1" fmla="*/ 0 w 2165"/>
                <a:gd name="connsiteY1" fmla="*/ 0 h 3609"/>
                <a:gd name="connsiteX2" fmla="*/ 2166 w 2165"/>
                <a:gd name="connsiteY2" fmla="*/ 3609 h 3609"/>
              </a:gdLst>
              <a:ahLst/>
              <a:cxnLst>
                <a:cxn ang="0">
                  <a:pos x="connsiteX0" y="connsiteY0"/>
                </a:cxn>
                <a:cxn ang="0">
                  <a:pos x="connsiteX1" y="connsiteY1"/>
                </a:cxn>
                <a:cxn ang="0">
                  <a:pos x="connsiteX2" y="connsiteY2"/>
                </a:cxn>
              </a:cxnLst>
              <a:rect l="l" t="t" r="r" b="b"/>
              <a:pathLst>
                <a:path w="2165" h="3609">
                  <a:moveTo>
                    <a:pt x="2166" y="3609"/>
                  </a:moveTo>
                  <a:cubicBezTo>
                    <a:pt x="1444" y="2346"/>
                    <a:pt x="722" y="1264"/>
                    <a:pt x="0" y="0"/>
                  </a:cubicBezTo>
                  <a:cubicBezTo>
                    <a:pt x="542" y="1264"/>
                    <a:pt x="1444" y="2527"/>
                    <a:pt x="2166" y="3609"/>
                  </a:cubicBezTo>
                  <a:close/>
                </a:path>
              </a:pathLst>
            </a:custGeom>
            <a:solidFill>
              <a:srgbClr val="FFFFFF"/>
            </a:solidFill>
            <a:ln w="1804"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806ADF8-F010-414B-92CA-0C4B7163552C}"/>
                </a:ext>
              </a:extLst>
            </p:cNvPr>
            <p:cNvSpPr/>
            <p:nvPr/>
          </p:nvSpPr>
          <p:spPr>
            <a:xfrm>
              <a:off x="6670086" y="5327583"/>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1"/>
                    <a:pt x="361" y="361"/>
                    <a:pt x="722" y="361"/>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1E95663-A25B-BD47-8BA2-8B0BFF193E78}"/>
                </a:ext>
              </a:extLst>
            </p:cNvPr>
            <p:cNvSpPr/>
            <p:nvPr/>
          </p:nvSpPr>
          <p:spPr>
            <a:xfrm>
              <a:off x="6654384" y="5321988"/>
              <a:ext cx="2707" cy="361"/>
            </a:xfrm>
            <a:custGeom>
              <a:avLst/>
              <a:gdLst>
                <a:gd name="connsiteX0" fmla="*/ 0 w 2707"/>
                <a:gd name="connsiteY0" fmla="*/ 0 h 361"/>
                <a:gd name="connsiteX1" fmla="*/ 2707 w 2707"/>
                <a:gd name="connsiteY1" fmla="*/ 361 h 361"/>
                <a:gd name="connsiteX2" fmla="*/ 0 w 2707"/>
                <a:gd name="connsiteY2" fmla="*/ 0 h 361"/>
              </a:gdLst>
              <a:ahLst/>
              <a:cxnLst>
                <a:cxn ang="0">
                  <a:pos x="connsiteX0" y="connsiteY0"/>
                </a:cxn>
                <a:cxn ang="0">
                  <a:pos x="connsiteX1" y="connsiteY1"/>
                </a:cxn>
                <a:cxn ang="0">
                  <a:pos x="connsiteX2" y="connsiteY2"/>
                </a:cxn>
              </a:cxnLst>
              <a:rect l="l" t="t" r="r" b="b"/>
              <a:pathLst>
                <a:path w="2707" h="361">
                  <a:moveTo>
                    <a:pt x="0" y="0"/>
                  </a:moveTo>
                  <a:cubicBezTo>
                    <a:pt x="902" y="181"/>
                    <a:pt x="1805" y="181"/>
                    <a:pt x="2707" y="361"/>
                  </a:cubicBezTo>
                  <a:cubicBezTo>
                    <a:pt x="1805" y="181"/>
                    <a:pt x="902" y="0"/>
                    <a:pt x="0" y="0"/>
                  </a:cubicBezTo>
                  <a:close/>
                </a:path>
              </a:pathLst>
            </a:custGeom>
            <a:solidFill>
              <a:srgbClr val="FFFFFF"/>
            </a:solidFill>
            <a:ln w="1804"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AC179CF-D878-BE44-9A01-C0839AE06FDE}"/>
                </a:ext>
              </a:extLst>
            </p:cNvPr>
            <p:cNvSpPr/>
            <p:nvPr/>
          </p:nvSpPr>
          <p:spPr>
            <a:xfrm>
              <a:off x="6765015" y="5614716"/>
              <a:ext cx="1083" cy="180"/>
            </a:xfrm>
            <a:custGeom>
              <a:avLst/>
              <a:gdLst>
                <a:gd name="connsiteX0" fmla="*/ 1083 w 1083"/>
                <a:gd name="connsiteY0" fmla="*/ 0 h 180"/>
                <a:gd name="connsiteX1" fmla="*/ 0 w 1083"/>
                <a:gd name="connsiteY1" fmla="*/ 180 h 180"/>
                <a:gd name="connsiteX2" fmla="*/ 1083 w 1083"/>
                <a:gd name="connsiteY2" fmla="*/ 0 h 180"/>
              </a:gdLst>
              <a:ahLst/>
              <a:cxnLst>
                <a:cxn ang="0">
                  <a:pos x="connsiteX0" y="connsiteY0"/>
                </a:cxn>
                <a:cxn ang="0">
                  <a:pos x="connsiteX1" y="connsiteY1"/>
                </a:cxn>
                <a:cxn ang="0">
                  <a:pos x="connsiteX2" y="connsiteY2"/>
                </a:cxn>
              </a:cxnLst>
              <a:rect l="l" t="t" r="r" b="b"/>
              <a:pathLst>
                <a:path w="1083" h="180">
                  <a:moveTo>
                    <a:pt x="1083" y="0"/>
                  </a:moveTo>
                  <a:cubicBezTo>
                    <a:pt x="722" y="180"/>
                    <a:pt x="361" y="180"/>
                    <a:pt x="0" y="180"/>
                  </a:cubicBezTo>
                  <a:cubicBezTo>
                    <a:pt x="361" y="180"/>
                    <a:pt x="722" y="180"/>
                    <a:pt x="1083" y="0"/>
                  </a:cubicBezTo>
                  <a:close/>
                </a:path>
              </a:pathLst>
            </a:custGeom>
            <a:solidFill>
              <a:srgbClr val="FFFFFF"/>
            </a:solidFill>
            <a:ln w="1804"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A7D2D73A-AC90-8945-8469-84FA8DB4DC37}"/>
                </a:ext>
              </a:extLst>
            </p:cNvPr>
            <p:cNvSpPr/>
            <p:nvPr/>
          </p:nvSpPr>
          <p:spPr>
            <a:xfrm>
              <a:off x="6758518" y="5616882"/>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5D2F291-FE30-C042-892D-9204ED3E63B7}"/>
                </a:ext>
              </a:extLst>
            </p:cNvPr>
            <p:cNvSpPr/>
            <p:nvPr/>
          </p:nvSpPr>
          <p:spPr>
            <a:xfrm>
              <a:off x="6768263" y="5613994"/>
              <a:ext cx="1443" cy="360"/>
            </a:xfrm>
            <a:custGeom>
              <a:avLst/>
              <a:gdLst>
                <a:gd name="connsiteX0" fmla="*/ 1444 w 1443"/>
                <a:gd name="connsiteY0" fmla="*/ 0 h 360"/>
                <a:gd name="connsiteX1" fmla="*/ 0 w 1443"/>
                <a:gd name="connsiteY1" fmla="*/ 361 h 360"/>
                <a:gd name="connsiteX2" fmla="*/ 1444 w 1443"/>
                <a:gd name="connsiteY2" fmla="*/ 0 h 360"/>
              </a:gdLst>
              <a:ahLst/>
              <a:cxnLst>
                <a:cxn ang="0">
                  <a:pos x="connsiteX0" y="connsiteY0"/>
                </a:cxn>
                <a:cxn ang="0">
                  <a:pos x="connsiteX1" y="connsiteY1"/>
                </a:cxn>
                <a:cxn ang="0">
                  <a:pos x="connsiteX2" y="connsiteY2"/>
                </a:cxn>
              </a:cxnLst>
              <a:rect l="l" t="t" r="r" b="b"/>
              <a:pathLst>
                <a:path w="1443" h="360">
                  <a:moveTo>
                    <a:pt x="1444" y="0"/>
                  </a:moveTo>
                  <a:cubicBezTo>
                    <a:pt x="902" y="181"/>
                    <a:pt x="361" y="181"/>
                    <a:pt x="0" y="361"/>
                  </a:cubicBezTo>
                  <a:cubicBezTo>
                    <a:pt x="542"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530B3B1-DE81-8E49-8FAD-227994626F26}"/>
                </a:ext>
              </a:extLst>
            </p:cNvPr>
            <p:cNvSpPr/>
            <p:nvPr/>
          </p:nvSpPr>
          <p:spPr>
            <a:xfrm>
              <a:off x="6477854" y="5322168"/>
              <a:ext cx="563826" cy="917526"/>
            </a:xfrm>
            <a:custGeom>
              <a:avLst/>
              <a:gdLst>
                <a:gd name="connsiteX0" fmla="*/ 74021 w 563826"/>
                <a:gd name="connsiteY0" fmla="*/ 649705 h 917526"/>
                <a:gd name="connsiteX1" fmla="*/ 234282 w 563826"/>
                <a:gd name="connsiteY1" fmla="*/ 830179 h 917526"/>
                <a:gd name="connsiteX2" fmla="*/ 345995 w 563826"/>
                <a:gd name="connsiteY2" fmla="*/ 893164 h 917526"/>
                <a:gd name="connsiteX3" fmla="*/ 395625 w 563826"/>
                <a:gd name="connsiteY3" fmla="*/ 909948 h 917526"/>
                <a:gd name="connsiteX4" fmla="*/ 454099 w 563826"/>
                <a:gd name="connsiteY4" fmla="*/ 917167 h 917526"/>
                <a:gd name="connsiteX5" fmla="*/ 536756 w 563826"/>
                <a:gd name="connsiteY5" fmla="*/ 880712 h 917526"/>
                <a:gd name="connsiteX6" fmla="*/ 562564 w 563826"/>
                <a:gd name="connsiteY6" fmla="*/ 824584 h 917526"/>
                <a:gd name="connsiteX7" fmla="*/ 559676 w 563826"/>
                <a:gd name="connsiteY7" fmla="*/ 773330 h 917526"/>
                <a:gd name="connsiteX8" fmla="*/ 520333 w 563826"/>
                <a:gd name="connsiteY8" fmla="*/ 705471 h 917526"/>
                <a:gd name="connsiteX9" fmla="*/ 520513 w 563826"/>
                <a:gd name="connsiteY9" fmla="*/ 705291 h 917526"/>
                <a:gd name="connsiteX10" fmla="*/ 515280 w 563826"/>
                <a:gd name="connsiteY10" fmla="*/ 715578 h 917526"/>
                <a:gd name="connsiteX11" fmla="*/ 457347 w 563826"/>
                <a:gd name="connsiteY11" fmla="*/ 737054 h 917526"/>
                <a:gd name="connsiteX12" fmla="*/ 313690 w 563826"/>
                <a:gd name="connsiteY12" fmla="*/ 624980 h 917526"/>
                <a:gd name="connsiteX13" fmla="*/ 235365 w 563826"/>
                <a:gd name="connsiteY13" fmla="*/ 462915 h 917526"/>
                <a:gd name="connsiteX14" fmla="*/ 219303 w 563826"/>
                <a:gd name="connsiteY14" fmla="*/ 357879 h 917526"/>
                <a:gd name="connsiteX15" fmla="*/ 248900 w 563826"/>
                <a:gd name="connsiteY15" fmla="*/ 309152 h 917526"/>
                <a:gd name="connsiteX16" fmla="*/ 274888 w 563826"/>
                <a:gd name="connsiteY16" fmla="*/ 297060 h 917526"/>
                <a:gd name="connsiteX17" fmla="*/ 283551 w 563826"/>
                <a:gd name="connsiteY17" fmla="*/ 246888 h 917526"/>
                <a:gd name="connsiteX18" fmla="*/ 277957 w 563826"/>
                <a:gd name="connsiteY18" fmla="*/ 168201 h 917526"/>
                <a:gd name="connsiteX19" fmla="*/ 253593 w 563826"/>
                <a:gd name="connsiteY19" fmla="*/ 92763 h 917526"/>
                <a:gd name="connsiteX20" fmla="*/ 211001 w 563826"/>
                <a:gd name="connsiteY20" fmla="*/ 31402 h 917526"/>
                <a:gd name="connsiteX21" fmla="*/ 173282 w 563826"/>
                <a:gd name="connsiteY21" fmla="*/ 3249 h 917526"/>
                <a:gd name="connsiteX22" fmla="*/ 166424 w 563826"/>
                <a:gd name="connsiteY22" fmla="*/ 0 h 917526"/>
                <a:gd name="connsiteX23" fmla="*/ 152708 w 563826"/>
                <a:gd name="connsiteY23" fmla="*/ 5053 h 917526"/>
                <a:gd name="connsiteX24" fmla="*/ 63193 w 563826"/>
                <a:gd name="connsiteY24" fmla="*/ 62444 h 917526"/>
                <a:gd name="connsiteX25" fmla="*/ 22225 w 563826"/>
                <a:gd name="connsiteY25" fmla="*/ 122903 h 917526"/>
                <a:gd name="connsiteX26" fmla="*/ 930 w 563826"/>
                <a:gd name="connsiteY26" fmla="*/ 224509 h 917526"/>
                <a:gd name="connsiteX27" fmla="*/ 7246 w 563826"/>
                <a:gd name="connsiteY27" fmla="*/ 245986 h 917526"/>
                <a:gd name="connsiteX28" fmla="*/ 26918 w 563826"/>
                <a:gd name="connsiteY28" fmla="*/ 297240 h 917526"/>
                <a:gd name="connsiteX29" fmla="*/ 8329 w 563826"/>
                <a:gd name="connsiteY29" fmla="*/ 428806 h 917526"/>
                <a:gd name="connsiteX30" fmla="*/ 7246 w 563826"/>
                <a:gd name="connsiteY30" fmla="*/ 449921 h 917526"/>
                <a:gd name="connsiteX31" fmla="*/ 29264 w 563826"/>
                <a:gd name="connsiteY31" fmla="*/ 551166 h 917526"/>
                <a:gd name="connsiteX32" fmla="*/ 55613 w 563826"/>
                <a:gd name="connsiteY32" fmla="*/ 621010 h 917526"/>
                <a:gd name="connsiteX33" fmla="*/ 71855 w 563826"/>
                <a:gd name="connsiteY33" fmla="*/ 657105 h 917526"/>
                <a:gd name="connsiteX34" fmla="*/ 64636 w 563826"/>
                <a:gd name="connsiteY34" fmla="*/ 641584 h 917526"/>
                <a:gd name="connsiteX35" fmla="*/ 74021 w 563826"/>
                <a:gd name="connsiteY35" fmla="*/ 649705 h 9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26" h="917526">
                  <a:moveTo>
                    <a:pt x="74021" y="649705"/>
                  </a:moveTo>
                  <a:cubicBezTo>
                    <a:pt x="112462" y="721173"/>
                    <a:pt x="170033" y="781270"/>
                    <a:pt x="234282" y="830179"/>
                  </a:cubicBezTo>
                  <a:cubicBezTo>
                    <a:pt x="268752" y="856528"/>
                    <a:pt x="305930" y="876561"/>
                    <a:pt x="345995" y="893164"/>
                  </a:cubicBezTo>
                  <a:cubicBezTo>
                    <a:pt x="362238" y="899842"/>
                    <a:pt x="378661" y="905617"/>
                    <a:pt x="395625" y="909948"/>
                  </a:cubicBezTo>
                  <a:cubicBezTo>
                    <a:pt x="414575" y="914641"/>
                    <a:pt x="434608" y="918792"/>
                    <a:pt x="454099" y="917167"/>
                  </a:cubicBezTo>
                  <a:cubicBezTo>
                    <a:pt x="484418" y="914641"/>
                    <a:pt x="516543" y="905256"/>
                    <a:pt x="536756" y="880712"/>
                  </a:cubicBezTo>
                  <a:cubicBezTo>
                    <a:pt x="550652" y="863747"/>
                    <a:pt x="559496" y="846422"/>
                    <a:pt x="562564" y="824584"/>
                  </a:cubicBezTo>
                  <a:cubicBezTo>
                    <a:pt x="564910" y="807078"/>
                    <a:pt x="564008" y="790655"/>
                    <a:pt x="559676" y="773330"/>
                  </a:cubicBezTo>
                  <a:cubicBezTo>
                    <a:pt x="552998" y="746800"/>
                    <a:pt x="538741" y="724421"/>
                    <a:pt x="520333" y="705471"/>
                  </a:cubicBezTo>
                  <a:cubicBezTo>
                    <a:pt x="520333" y="705471"/>
                    <a:pt x="520333" y="705291"/>
                    <a:pt x="520513" y="705291"/>
                  </a:cubicBezTo>
                  <a:cubicBezTo>
                    <a:pt x="518889" y="708720"/>
                    <a:pt x="517084" y="712149"/>
                    <a:pt x="515280" y="715578"/>
                  </a:cubicBezTo>
                  <a:cubicBezTo>
                    <a:pt x="502466" y="739040"/>
                    <a:pt x="480809" y="748063"/>
                    <a:pt x="457347" y="737054"/>
                  </a:cubicBezTo>
                  <a:cubicBezTo>
                    <a:pt x="401040" y="710705"/>
                    <a:pt x="352131" y="674069"/>
                    <a:pt x="313690" y="624980"/>
                  </a:cubicBezTo>
                  <a:cubicBezTo>
                    <a:pt x="275971" y="576794"/>
                    <a:pt x="250705" y="522110"/>
                    <a:pt x="235365" y="462915"/>
                  </a:cubicBezTo>
                  <a:cubicBezTo>
                    <a:pt x="226522" y="428625"/>
                    <a:pt x="219122" y="393613"/>
                    <a:pt x="219303" y="357879"/>
                  </a:cubicBezTo>
                  <a:cubicBezTo>
                    <a:pt x="219303" y="335862"/>
                    <a:pt x="226883" y="318536"/>
                    <a:pt x="248900" y="309152"/>
                  </a:cubicBezTo>
                  <a:cubicBezTo>
                    <a:pt x="257743" y="305361"/>
                    <a:pt x="266226" y="300850"/>
                    <a:pt x="274888" y="297060"/>
                  </a:cubicBezTo>
                  <a:cubicBezTo>
                    <a:pt x="279400" y="281178"/>
                    <a:pt x="282107" y="264935"/>
                    <a:pt x="283551" y="246888"/>
                  </a:cubicBezTo>
                  <a:cubicBezTo>
                    <a:pt x="285717" y="220539"/>
                    <a:pt x="282288" y="194190"/>
                    <a:pt x="277957" y="168201"/>
                  </a:cubicBezTo>
                  <a:cubicBezTo>
                    <a:pt x="273445" y="141672"/>
                    <a:pt x="264421" y="117308"/>
                    <a:pt x="253593" y="92763"/>
                  </a:cubicBezTo>
                  <a:cubicBezTo>
                    <a:pt x="243486" y="70204"/>
                    <a:pt x="228687" y="48547"/>
                    <a:pt x="211001" y="31402"/>
                  </a:cubicBezTo>
                  <a:cubicBezTo>
                    <a:pt x="199992" y="20574"/>
                    <a:pt x="187178" y="10287"/>
                    <a:pt x="173282" y="3249"/>
                  </a:cubicBezTo>
                  <a:cubicBezTo>
                    <a:pt x="170936" y="1985"/>
                    <a:pt x="168589" y="902"/>
                    <a:pt x="166424" y="0"/>
                  </a:cubicBezTo>
                  <a:cubicBezTo>
                    <a:pt x="161912" y="902"/>
                    <a:pt x="157400" y="2526"/>
                    <a:pt x="152708" y="5053"/>
                  </a:cubicBezTo>
                  <a:cubicBezTo>
                    <a:pt x="120945" y="21296"/>
                    <a:pt x="92069" y="41870"/>
                    <a:pt x="63193" y="62444"/>
                  </a:cubicBezTo>
                  <a:cubicBezTo>
                    <a:pt x="41897" y="77604"/>
                    <a:pt x="28722" y="98719"/>
                    <a:pt x="22225" y="122903"/>
                  </a:cubicBezTo>
                  <a:cubicBezTo>
                    <a:pt x="13382" y="156290"/>
                    <a:pt x="7607" y="190580"/>
                    <a:pt x="930" y="224509"/>
                  </a:cubicBezTo>
                  <a:cubicBezTo>
                    <a:pt x="-695" y="232450"/>
                    <a:pt x="-1056" y="240932"/>
                    <a:pt x="7246" y="245986"/>
                  </a:cubicBezTo>
                  <a:cubicBezTo>
                    <a:pt x="27278" y="258077"/>
                    <a:pt x="28722" y="276666"/>
                    <a:pt x="26918" y="297240"/>
                  </a:cubicBezTo>
                  <a:cubicBezTo>
                    <a:pt x="22947" y="341456"/>
                    <a:pt x="20420" y="385853"/>
                    <a:pt x="8329" y="428806"/>
                  </a:cubicBezTo>
                  <a:cubicBezTo>
                    <a:pt x="6344" y="436025"/>
                    <a:pt x="6524" y="442882"/>
                    <a:pt x="7246" y="449921"/>
                  </a:cubicBezTo>
                  <a:cubicBezTo>
                    <a:pt x="11036" y="484391"/>
                    <a:pt x="15909" y="518681"/>
                    <a:pt x="29264" y="551166"/>
                  </a:cubicBezTo>
                  <a:cubicBezTo>
                    <a:pt x="38829" y="574087"/>
                    <a:pt x="45867" y="598090"/>
                    <a:pt x="55613" y="621010"/>
                  </a:cubicBezTo>
                  <a:cubicBezTo>
                    <a:pt x="60847" y="633102"/>
                    <a:pt x="66261" y="645193"/>
                    <a:pt x="71855" y="657105"/>
                  </a:cubicBezTo>
                  <a:cubicBezTo>
                    <a:pt x="69329" y="651871"/>
                    <a:pt x="66983" y="646818"/>
                    <a:pt x="64636" y="641584"/>
                  </a:cubicBezTo>
                  <a:cubicBezTo>
                    <a:pt x="67524" y="644291"/>
                    <a:pt x="70592" y="646998"/>
                    <a:pt x="74021" y="649705"/>
                  </a:cubicBezTo>
                  <a:close/>
                </a:path>
              </a:pathLst>
            </a:custGeom>
            <a:solidFill>
              <a:srgbClr val="FFC652"/>
            </a:solidFill>
            <a:ln w="1804"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7A78A273-5902-4245-B2AA-5AF04D1F204F}"/>
                </a:ext>
              </a:extLst>
            </p:cNvPr>
            <p:cNvSpPr/>
            <p:nvPr/>
          </p:nvSpPr>
          <p:spPr>
            <a:xfrm>
              <a:off x="6755630" y="5618145"/>
              <a:ext cx="180" cy="180"/>
            </a:xfrm>
            <a:custGeom>
              <a:avLst/>
              <a:gdLst>
                <a:gd name="connsiteX0" fmla="*/ 181 w 180"/>
                <a:gd name="connsiteY0" fmla="*/ 0 h 180"/>
                <a:gd name="connsiteX1" fmla="*/ 0 w 180"/>
                <a:gd name="connsiteY1" fmla="*/ 181 h 180"/>
                <a:gd name="connsiteX2" fmla="*/ 181 w 180"/>
                <a:gd name="connsiteY2" fmla="*/ 0 h 180"/>
              </a:gdLst>
              <a:ahLst/>
              <a:cxnLst>
                <a:cxn ang="0">
                  <a:pos x="connsiteX0" y="connsiteY0"/>
                </a:cxn>
                <a:cxn ang="0">
                  <a:pos x="connsiteX1" y="connsiteY1"/>
                </a:cxn>
                <a:cxn ang="0">
                  <a:pos x="connsiteX2" y="connsiteY2"/>
                </a:cxn>
              </a:cxnLst>
              <a:rect l="l" t="t" r="r" b="b"/>
              <a:pathLst>
                <a:path w="180" h="180">
                  <a:moveTo>
                    <a:pt x="181" y="0"/>
                  </a:moveTo>
                  <a:cubicBezTo>
                    <a:pt x="181" y="0"/>
                    <a:pt x="0" y="0"/>
                    <a:pt x="0" y="181"/>
                  </a:cubicBezTo>
                  <a:cubicBezTo>
                    <a:pt x="0" y="0"/>
                    <a:pt x="0" y="0"/>
                    <a:pt x="181" y="0"/>
                  </a:cubicBezTo>
                  <a:close/>
                </a:path>
              </a:pathLst>
            </a:custGeom>
            <a:solidFill>
              <a:srgbClr val="FFFFFF"/>
            </a:solidFill>
            <a:ln w="1804"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C962BC9D-7FBE-1644-BF43-51F3685EC010}"/>
                </a:ext>
              </a:extLst>
            </p:cNvPr>
            <p:cNvSpPr/>
            <p:nvPr/>
          </p:nvSpPr>
          <p:spPr>
            <a:xfrm>
              <a:off x="6771692" y="5613453"/>
              <a:ext cx="1985" cy="180"/>
            </a:xfrm>
            <a:custGeom>
              <a:avLst/>
              <a:gdLst>
                <a:gd name="connsiteX0" fmla="*/ 1985 w 1985"/>
                <a:gd name="connsiteY0" fmla="*/ 0 h 180"/>
                <a:gd name="connsiteX1" fmla="*/ 0 w 1985"/>
                <a:gd name="connsiteY1" fmla="*/ 181 h 180"/>
                <a:gd name="connsiteX2" fmla="*/ 1985 w 1985"/>
                <a:gd name="connsiteY2" fmla="*/ 0 h 180"/>
              </a:gdLst>
              <a:ahLst/>
              <a:cxnLst>
                <a:cxn ang="0">
                  <a:pos x="connsiteX0" y="connsiteY0"/>
                </a:cxn>
                <a:cxn ang="0">
                  <a:pos x="connsiteX1" y="connsiteY1"/>
                </a:cxn>
                <a:cxn ang="0">
                  <a:pos x="connsiteX2" y="connsiteY2"/>
                </a:cxn>
              </a:cxnLst>
              <a:rect l="l" t="t" r="r" b="b"/>
              <a:pathLst>
                <a:path w="1985" h="180">
                  <a:moveTo>
                    <a:pt x="1985" y="0"/>
                  </a:moveTo>
                  <a:cubicBezTo>
                    <a:pt x="1264" y="0"/>
                    <a:pt x="722" y="181"/>
                    <a:pt x="0" y="181"/>
                  </a:cubicBezTo>
                  <a:cubicBezTo>
                    <a:pt x="542" y="181"/>
                    <a:pt x="1264" y="0"/>
                    <a:pt x="1985" y="0"/>
                  </a:cubicBezTo>
                  <a:close/>
                </a:path>
              </a:pathLst>
            </a:custGeom>
            <a:solidFill>
              <a:srgbClr val="FFFFFF"/>
            </a:solidFill>
            <a:ln w="1804"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FCE40D0-E0ED-3C4E-91AA-E077BFA7B4AF}"/>
                </a:ext>
              </a:extLst>
            </p:cNvPr>
            <p:cNvSpPr/>
            <p:nvPr/>
          </p:nvSpPr>
          <p:spPr>
            <a:xfrm>
              <a:off x="6646263" y="5321808"/>
              <a:ext cx="5234" cy="360"/>
            </a:xfrm>
            <a:custGeom>
              <a:avLst/>
              <a:gdLst>
                <a:gd name="connsiteX0" fmla="*/ 5234 w 5234"/>
                <a:gd name="connsiteY0" fmla="*/ 0 h 360"/>
                <a:gd name="connsiteX1" fmla="*/ 0 w 5234"/>
                <a:gd name="connsiteY1" fmla="*/ 361 h 360"/>
                <a:gd name="connsiteX2" fmla="*/ 5234 w 5234"/>
                <a:gd name="connsiteY2" fmla="*/ 0 h 360"/>
              </a:gdLst>
              <a:ahLst/>
              <a:cxnLst>
                <a:cxn ang="0">
                  <a:pos x="connsiteX0" y="connsiteY0"/>
                </a:cxn>
                <a:cxn ang="0">
                  <a:pos x="connsiteX1" y="connsiteY1"/>
                </a:cxn>
                <a:cxn ang="0">
                  <a:pos x="connsiteX2" y="connsiteY2"/>
                </a:cxn>
              </a:cxnLst>
              <a:rect l="l" t="t" r="r" b="b"/>
              <a:pathLst>
                <a:path w="5234" h="360">
                  <a:moveTo>
                    <a:pt x="5234" y="0"/>
                  </a:moveTo>
                  <a:cubicBezTo>
                    <a:pt x="3429" y="0"/>
                    <a:pt x="1625" y="0"/>
                    <a:pt x="0" y="361"/>
                  </a:cubicBezTo>
                  <a:cubicBezTo>
                    <a:pt x="1805" y="0"/>
                    <a:pt x="3609" y="0"/>
                    <a:pt x="5234" y="0"/>
                  </a:cubicBezTo>
                  <a:close/>
                </a:path>
              </a:pathLst>
            </a:custGeom>
            <a:solidFill>
              <a:srgbClr val="FFFFFF"/>
            </a:solidFill>
            <a:ln w="1804"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98DB897-F8AE-CA4D-82EF-511173BB9277}"/>
                </a:ext>
              </a:extLst>
            </p:cNvPr>
            <p:cNvSpPr/>
            <p:nvPr/>
          </p:nvSpPr>
          <p:spPr>
            <a:xfrm>
              <a:off x="6761766" y="5615799"/>
              <a:ext cx="722" cy="180"/>
            </a:xfrm>
            <a:custGeom>
              <a:avLst/>
              <a:gdLst>
                <a:gd name="connsiteX0" fmla="*/ 722 w 722"/>
                <a:gd name="connsiteY0" fmla="*/ 0 h 180"/>
                <a:gd name="connsiteX1" fmla="*/ 0 w 722"/>
                <a:gd name="connsiteY1" fmla="*/ 181 h 180"/>
                <a:gd name="connsiteX2" fmla="*/ 722 w 722"/>
                <a:gd name="connsiteY2" fmla="*/ 0 h 180"/>
              </a:gdLst>
              <a:ahLst/>
              <a:cxnLst>
                <a:cxn ang="0">
                  <a:pos x="connsiteX0" y="connsiteY0"/>
                </a:cxn>
                <a:cxn ang="0">
                  <a:pos x="connsiteX1" y="connsiteY1"/>
                </a:cxn>
                <a:cxn ang="0">
                  <a:pos x="connsiteX2" y="connsiteY2"/>
                </a:cxn>
              </a:cxnLst>
              <a:rect l="l" t="t" r="r" b="b"/>
              <a:pathLst>
                <a:path w="722" h="180">
                  <a:moveTo>
                    <a:pt x="722" y="0"/>
                  </a:moveTo>
                  <a:cubicBezTo>
                    <a:pt x="542" y="0"/>
                    <a:pt x="181" y="181"/>
                    <a:pt x="0" y="181"/>
                  </a:cubicBezTo>
                  <a:cubicBezTo>
                    <a:pt x="181" y="181"/>
                    <a:pt x="542" y="0"/>
                    <a:pt x="722" y="0"/>
                  </a:cubicBezTo>
                  <a:close/>
                </a:path>
              </a:pathLst>
            </a:custGeom>
            <a:solidFill>
              <a:srgbClr val="FFFFFF"/>
            </a:solidFill>
            <a:ln w="1804"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ABFA5A92-C9B0-C849-80E9-0E3436C7F482}"/>
                </a:ext>
              </a:extLst>
            </p:cNvPr>
            <p:cNvSpPr/>
            <p:nvPr/>
          </p:nvSpPr>
          <p:spPr>
            <a:xfrm>
              <a:off x="6775122" y="5613092"/>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263" y="181"/>
                    <a:pt x="0" y="181"/>
                  </a:cubicBezTo>
                  <a:cubicBezTo>
                    <a:pt x="1083" y="0"/>
                    <a:pt x="2346" y="0"/>
                    <a:pt x="3609" y="0"/>
                  </a:cubicBezTo>
                  <a:close/>
                </a:path>
              </a:pathLst>
            </a:custGeom>
            <a:solidFill>
              <a:srgbClr val="FFFFFF"/>
            </a:solidFill>
            <a:ln w="1804"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91609ED-6B24-1C41-9FF5-5696DB5DCE71}"/>
                </a:ext>
              </a:extLst>
            </p:cNvPr>
            <p:cNvSpPr/>
            <p:nvPr/>
          </p:nvSpPr>
          <p:spPr>
            <a:xfrm>
              <a:off x="6658175" y="5322529"/>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B0FAC2E1-A4D2-2E40-A25B-7A271CCF2F14}"/>
                </a:ext>
              </a:extLst>
            </p:cNvPr>
            <p:cNvSpPr/>
            <p:nvPr/>
          </p:nvSpPr>
          <p:spPr>
            <a:xfrm>
              <a:off x="6660701" y="5323251"/>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A626362F-64A1-804A-AD0F-3516B278721B}"/>
                </a:ext>
              </a:extLst>
            </p:cNvPr>
            <p:cNvSpPr/>
            <p:nvPr/>
          </p:nvSpPr>
          <p:spPr>
            <a:xfrm>
              <a:off x="6663950" y="5324515"/>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3B0B771-442A-084B-A09A-5BBD7406013B}"/>
                </a:ext>
              </a:extLst>
            </p:cNvPr>
            <p:cNvSpPr/>
            <p:nvPr/>
          </p:nvSpPr>
          <p:spPr>
            <a:xfrm>
              <a:off x="6672793" y="5329387"/>
              <a:ext cx="721" cy="541"/>
            </a:xfrm>
            <a:custGeom>
              <a:avLst/>
              <a:gdLst>
                <a:gd name="connsiteX0" fmla="*/ 0 w 721"/>
                <a:gd name="connsiteY0" fmla="*/ 0 h 541"/>
                <a:gd name="connsiteX1" fmla="*/ 722 w 721"/>
                <a:gd name="connsiteY1" fmla="*/ 542 h 541"/>
                <a:gd name="connsiteX2" fmla="*/ 0 w 721"/>
                <a:gd name="connsiteY2" fmla="*/ 0 h 541"/>
              </a:gdLst>
              <a:ahLst/>
              <a:cxnLst>
                <a:cxn ang="0">
                  <a:pos x="connsiteX0" y="connsiteY0"/>
                </a:cxn>
                <a:cxn ang="0">
                  <a:pos x="connsiteX1" y="connsiteY1"/>
                </a:cxn>
                <a:cxn ang="0">
                  <a:pos x="connsiteX2" y="connsiteY2"/>
                </a:cxn>
              </a:cxnLst>
              <a:rect l="l" t="t" r="r" b="b"/>
              <a:pathLst>
                <a:path w="721" h="541">
                  <a:moveTo>
                    <a:pt x="0" y="0"/>
                  </a:moveTo>
                  <a:cubicBezTo>
                    <a:pt x="180" y="181"/>
                    <a:pt x="541" y="361"/>
                    <a:pt x="722" y="542"/>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A6F64FE2-5E73-A44D-9A3F-6D9E3A1E9BEF}"/>
                </a:ext>
              </a:extLst>
            </p:cNvPr>
            <p:cNvSpPr/>
            <p:nvPr/>
          </p:nvSpPr>
          <p:spPr>
            <a:xfrm>
              <a:off x="6644097" y="5321988"/>
              <a:ext cx="1804" cy="361"/>
            </a:xfrm>
            <a:custGeom>
              <a:avLst/>
              <a:gdLst>
                <a:gd name="connsiteX0" fmla="*/ 0 w 1804"/>
                <a:gd name="connsiteY0" fmla="*/ 361 h 361"/>
                <a:gd name="connsiteX1" fmla="*/ 1805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542" y="181"/>
                    <a:pt x="1263" y="181"/>
                    <a:pt x="1805" y="0"/>
                  </a:cubicBezTo>
                  <a:cubicBezTo>
                    <a:pt x="1263" y="181"/>
                    <a:pt x="542" y="361"/>
                    <a:pt x="0" y="361"/>
                  </a:cubicBezTo>
                  <a:close/>
                </a:path>
              </a:pathLst>
            </a:custGeom>
            <a:solidFill>
              <a:srgbClr val="FFFFFF"/>
            </a:solidFill>
            <a:ln w="1804"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45923DB-E2FE-CF42-8F04-9394BEC5FE6D}"/>
                </a:ext>
              </a:extLst>
            </p:cNvPr>
            <p:cNvSpPr/>
            <p:nvPr/>
          </p:nvSpPr>
          <p:spPr>
            <a:xfrm>
              <a:off x="6666657" y="5325778"/>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1"/>
                    <a:pt x="542" y="361"/>
                    <a:pt x="902" y="361"/>
                  </a:cubicBezTo>
                  <a:cubicBezTo>
                    <a:pt x="54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AC8C65B-4603-9347-A2ED-76B11CB49932}"/>
                </a:ext>
              </a:extLst>
            </p:cNvPr>
            <p:cNvSpPr/>
            <p:nvPr/>
          </p:nvSpPr>
          <p:spPr>
            <a:xfrm>
              <a:off x="6757254" y="5288420"/>
              <a:ext cx="3068" cy="1624"/>
            </a:xfrm>
            <a:custGeom>
              <a:avLst/>
              <a:gdLst>
                <a:gd name="connsiteX0" fmla="*/ 0 w 3068"/>
                <a:gd name="connsiteY0" fmla="*/ 0 h 1624"/>
                <a:gd name="connsiteX1" fmla="*/ 3068 w 3068"/>
                <a:gd name="connsiteY1" fmla="*/ 1624 h 1624"/>
                <a:gd name="connsiteX2" fmla="*/ 0 w 3068"/>
                <a:gd name="connsiteY2" fmla="*/ 0 h 1624"/>
              </a:gdLst>
              <a:ahLst/>
              <a:cxnLst>
                <a:cxn ang="0">
                  <a:pos x="connsiteX0" y="connsiteY0"/>
                </a:cxn>
                <a:cxn ang="0">
                  <a:pos x="connsiteX1" y="connsiteY1"/>
                </a:cxn>
                <a:cxn ang="0">
                  <a:pos x="connsiteX2" y="connsiteY2"/>
                </a:cxn>
              </a:cxnLst>
              <a:rect l="l" t="t" r="r" b="b"/>
              <a:pathLst>
                <a:path w="3068" h="1624">
                  <a:moveTo>
                    <a:pt x="0" y="0"/>
                  </a:moveTo>
                  <a:cubicBezTo>
                    <a:pt x="1083" y="542"/>
                    <a:pt x="2166" y="1083"/>
                    <a:pt x="3068" y="1624"/>
                  </a:cubicBezTo>
                  <a:cubicBezTo>
                    <a:pt x="1985" y="1083"/>
                    <a:pt x="1083" y="542"/>
                    <a:pt x="0" y="0"/>
                  </a:cubicBezTo>
                  <a:close/>
                </a:path>
              </a:pathLst>
            </a:custGeom>
            <a:solidFill>
              <a:srgbClr val="FFFFFF"/>
            </a:solidFill>
            <a:ln w="1804"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43C42022-8BEA-054C-B266-D27C55CF9847}"/>
                </a:ext>
              </a:extLst>
            </p:cNvPr>
            <p:cNvSpPr/>
            <p:nvPr/>
          </p:nvSpPr>
          <p:spPr>
            <a:xfrm>
              <a:off x="6675635" y="5279499"/>
              <a:ext cx="175089" cy="328925"/>
            </a:xfrm>
            <a:custGeom>
              <a:avLst/>
              <a:gdLst>
                <a:gd name="connsiteX0" fmla="*/ 11776 w 175089"/>
                <a:gd name="connsiteY0" fmla="*/ 40143 h 328925"/>
                <a:gd name="connsiteX1" fmla="*/ 50217 w 175089"/>
                <a:gd name="connsiteY1" fmla="*/ 72808 h 328925"/>
                <a:gd name="connsiteX2" fmla="*/ 118436 w 175089"/>
                <a:gd name="connsiteY2" fmla="*/ 209788 h 328925"/>
                <a:gd name="connsiteX3" fmla="*/ 134498 w 175089"/>
                <a:gd name="connsiteY3" fmla="*/ 307063 h 328925"/>
                <a:gd name="connsiteX4" fmla="*/ 155794 w 175089"/>
                <a:gd name="connsiteY4" fmla="*/ 328900 h 328925"/>
                <a:gd name="connsiteX5" fmla="*/ 146951 w 175089"/>
                <a:gd name="connsiteY5" fmla="*/ 328539 h 328925"/>
                <a:gd name="connsiteX6" fmla="*/ 160487 w 175089"/>
                <a:gd name="connsiteY6" fmla="*/ 300025 h 328925"/>
                <a:gd name="connsiteX7" fmla="*/ 173661 w 175089"/>
                <a:gd name="connsiteY7" fmla="*/ 242634 h 328925"/>
                <a:gd name="connsiteX8" fmla="*/ 159765 w 175089"/>
                <a:gd name="connsiteY8" fmla="*/ 137418 h 328925"/>
                <a:gd name="connsiteX9" fmla="*/ 118978 w 175089"/>
                <a:gd name="connsiteY9" fmla="*/ 52054 h 328925"/>
                <a:gd name="connsiteX10" fmla="*/ 78010 w 175089"/>
                <a:gd name="connsiteY10" fmla="*/ 7296 h 328925"/>
                <a:gd name="connsiteX11" fmla="*/ 10694 w 175089"/>
                <a:gd name="connsiteY11" fmla="*/ 15237 h 328925"/>
                <a:gd name="connsiteX12" fmla="*/ 11776 w 175089"/>
                <a:gd name="connsiteY12" fmla="*/ 40143 h 3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089" h="328925">
                  <a:moveTo>
                    <a:pt x="11776" y="40143"/>
                  </a:moveTo>
                  <a:cubicBezTo>
                    <a:pt x="24951" y="50429"/>
                    <a:pt x="39750" y="58912"/>
                    <a:pt x="50217" y="72808"/>
                  </a:cubicBezTo>
                  <a:cubicBezTo>
                    <a:pt x="81619" y="114137"/>
                    <a:pt x="107608" y="157991"/>
                    <a:pt x="118436" y="209788"/>
                  </a:cubicBezTo>
                  <a:cubicBezTo>
                    <a:pt x="125294" y="241912"/>
                    <a:pt x="132333" y="274036"/>
                    <a:pt x="134498" y="307063"/>
                  </a:cubicBezTo>
                  <a:cubicBezTo>
                    <a:pt x="135581" y="325832"/>
                    <a:pt x="139191" y="329261"/>
                    <a:pt x="155794" y="328900"/>
                  </a:cubicBezTo>
                  <a:cubicBezTo>
                    <a:pt x="152366" y="328900"/>
                    <a:pt x="149478" y="328900"/>
                    <a:pt x="146951" y="328539"/>
                  </a:cubicBezTo>
                  <a:cubicBezTo>
                    <a:pt x="151824" y="319696"/>
                    <a:pt x="156336" y="310312"/>
                    <a:pt x="160487" y="300025"/>
                  </a:cubicBezTo>
                  <a:cubicBezTo>
                    <a:pt x="168067" y="281436"/>
                    <a:pt x="171135" y="262666"/>
                    <a:pt x="173661" y="242634"/>
                  </a:cubicBezTo>
                  <a:cubicBezTo>
                    <a:pt x="177993" y="207622"/>
                    <a:pt x="172218" y="170264"/>
                    <a:pt x="159765" y="137418"/>
                  </a:cubicBezTo>
                  <a:cubicBezTo>
                    <a:pt x="148756" y="108181"/>
                    <a:pt x="137205" y="77681"/>
                    <a:pt x="118978" y="52054"/>
                  </a:cubicBezTo>
                  <a:cubicBezTo>
                    <a:pt x="106706" y="34728"/>
                    <a:pt x="94072" y="19929"/>
                    <a:pt x="78010" y="7296"/>
                  </a:cubicBezTo>
                  <a:cubicBezTo>
                    <a:pt x="54729" y="-3171"/>
                    <a:pt x="32531" y="-3893"/>
                    <a:pt x="10694" y="15237"/>
                  </a:cubicBezTo>
                  <a:cubicBezTo>
                    <a:pt x="-3383" y="27509"/>
                    <a:pt x="-4106" y="27870"/>
                    <a:pt x="11776" y="40143"/>
                  </a:cubicBezTo>
                  <a:close/>
                </a:path>
              </a:pathLst>
            </a:custGeom>
            <a:solidFill>
              <a:srgbClr val="FFFFFF"/>
            </a:solidFill>
            <a:ln w="1804"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307F4D68-45E9-C94F-8CB3-C9C5C6666060}"/>
                </a:ext>
              </a:extLst>
            </p:cNvPr>
            <p:cNvSpPr/>
            <p:nvPr/>
          </p:nvSpPr>
          <p:spPr>
            <a:xfrm>
              <a:off x="6753645" y="5286795"/>
              <a:ext cx="3068" cy="1443"/>
            </a:xfrm>
            <a:custGeom>
              <a:avLst/>
              <a:gdLst>
                <a:gd name="connsiteX0" fmla="*/ 0 w 3068"/>
                <a:gd name="connsiteY0" fmla="*/ 0 h 1443"/>
                <a:gd name="connsiteX1" fmla="*/ 3068 w 3068"/>
                <a:gd name="connsiteY1" fmla="*/ 1444 h 1443"/>
                <a:gd name="connsiteX2" fmla="*/ 0 w 3068"/>
                <a:gd name="connsiteY2" fmla="*/ 0 h 1443"/>
              </a:gdLst>
              <a:ahLst/>
              <a:cxnLst>
                <a:cxn ang="0">
                  <a:pos x="connsiteX0" y="connsiteY0"/>
                </a:cxn>
                <a:cxn ang="0">
                  <a:pos x="connsiteX1" y="connsiteY1"/>
                </a:cxn>
                <a:cxn ang="0">
                  <a:pos x="connsiteX2" y="connsiteY2"/>
                </a:cxn>
              </a:cxnLst>
              <a:rect l="l" t="t" r="r" b="b"/>
              <a:pathLst>
                <a:path w="3068" h="1443">
                  <a:moveTo>
                    <a:pt x="0" y="0"/>
                  </a:moveTo>
                  <a:cubicBezTo>
                    <a:pt x="1083" y="542"/>
                    <a:pt x="1985" y="902"/>
                    <a:pt x="3068" y="1444"/>
                  </a:cubicBezTo>
                  <a:cubicBezTo>
                    <a:pt x="1985" y="902"/>
                    <a:pt x="1083" y="361"/>
                    <a:pt x="0" y="0"/>
                  </a:cubicBezTo>
                  <a:close/>
                </a:path>
              </a:pathLst>
            </a:custGeom>
            <a:solidFill>
              <a:srgbClr val="FFFFFF"/>
            </a:solidFill>
            <a:ln w="1804"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CA033C7-D6E6-3F41-A418-136016C5F660}"/>
                </a:ext>
              </a:extLst>
            </p:cNvPr>
            <p:cNvSpPr/>
            <p:nvPr/>
          </p:nvSpPr>
          <p:spPr>
            <a:xfrm>
              <a:off x="6831429" y="5608219"/>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083" y="181"/>
                    <a:pt x="0" y="181"/>
                  </a:cubicBezTo>
                  <a:cubicBezTo>
                    <a:pt x="1083" y="181"/>
                    <a:pt x="2346" y="181"/>
                    <a:pt x="3609" y="0"/>
                  </a:cubicBezTo>
                  <a:close/>
                </a:path>
              </a:pathLst>
            </a:custGeom>
            <a:solidFill>
              <a:srgbClr val="FFFFFF"/>
            </a:solidFill>
            <a:ln w="1804"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D0C8A334-843B-DF4D-A689-19EA3828716E}"/>
                </a:ext>
              </a:extLst>
            </p:cNvPr>
            <p:cNvSpPr/>
            <p:nvPr/>
          </p:nvSpPr>
          <p:spPr>
            <a:xfrm>
              <a:off x="7077054" y="5939569"/>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816E8D8D-2506-2843-A112-246A431EABE4}"/>
                </a:ext>
              </a:extLst>
            </p:cNvPr>
            <p:cNvSpPr/>
            <p:nvPr/>
          </p:nvSpPr>
          <p:spPr>
            <a:xfrm>
              <a:off x="7074347" y="5938667"/>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0"/>
                    <a:pt x="902" y="180"/>
                    <a:pt x="1263" y="361"/>
                  </a:cubicBezTo>
                  <a:cubicBezTo>
                    <a:pt x="90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7FFCC5A8-6D93-F840-91CE-1D67BEED11A7}"/>
                </a:ext>
              </a:extLst>
            </p:cNvPr>
            <p:cNvSpPr/>
            <p:nvPr/>
          </p:nvSpPr>
          <p:spPr>
            <a:xfrm>
              <a:off x="7071820" y="5937945"/>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61B461DE-65D1-CB49-AF2B-F09B75FC90E9}"/>
                </a:ext>
              </a:extLst>
            </p:cNvPr>
            <p:cNvSpPr/>
            <p:nvPr/>
          </p:nvSpPr>
          <p:spPr>
            <a:xfrm>
              <a:off x="7013456" y="5937764"/>
              <a:ext cx="184574" cy="309328"/>
            </a:xfrm>
            <a:custGeom>
              <a:avLst/>
              <a:gdLst>
                <a:gd name="connsiteX0" fmla="*/ 176394 w 184574"/>
                <a:gd name="connsiteY0" fmla="*/ 186249 h 309328"/>
                <a:gd name="connsiteX1" fmla="*/ 98790 w 184574"/>
                <a:gd name="connsiteY1" fmla="*/ 45659 h 309328"/>
                <a:gd name="connsiteX2" fmla="*/ 38332 w 184574"/>
                <a:gd name="connsiteY2" fmla="*/ 0 h 309328"/>
                <a:gd name="connsiteX3" fmla="*/ 3139 w 184574"/>
                <a:gd name="connsiteY3" fmla="*/ 30139 h 309328"/>
                <a:gd name="connsiteX4" fmla="*/ 8914 w 184574"/>
                <a:gd name="connsiteY4" fmla="*/ 51615 h 309328"/>
                <a:gd name="connsiteX5" fmla="*/ 59447 w 184574"/>
                <a:gd name="connsiteY5" fmla="*/ 90056 h 309328"/>
                <a:gd name="connsiteX6" fmla="*/ 129290 w 184574"/>
                <a:gd name="connsiteY6" fmla="*/ 202852 h 309328"/>
                <a:gd name="connsiteX7" fmla="*/ 160332 w 184574"/>
                <a:gd name="connsiteY7" fmla="*/ 293450 h 309328"/>
                <a:gd name="connsiteX8" fmla="*/ 177296 w 184574"/>
                <a:gd name="connsiteY8" fmla="*/ 308790 h 309328"/>
                <a:gd name="connsiteX9" fmla="*/ 183613 w 184574"/>
                <a:gd name="connsiteY9" fmla="*/ 269808 h 309328"/>
                <a:gd name="connsiteX10" fmla="*/ 176394 w 184574"/>
                <a:gd name="connsiteY10" fmla="*/ 186249 h 3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574" h="309328">
                  <a:moveTo>
                    <a:pt x="176394" y="186249"/>
                  </a:moveTo>
                  <a:cubicBezTo>
                    <a:pt x="164302" y="133911"/>
                    <a:pt x="135426" y="84461"/>
                    <a:pt x="98790" y="45659"/>
                  </a:cubicBezTo>
                  <a:cubicBezTo>
                    <a:pt x="82006" y="27793"/>
                    <a:pt x="61252" y="11009"/>
                    <a:pt x="38332" y="0"/>
                  </a:cubicBezTo>
                  <a:cubicBezTo>
                    <a:pt x="24074" y="3068"/>
                    <a:pt x="11622" y="13536"/>
                    <a:pt x="3139" y="30139"/>
                  </a:cubicBezTo>
                  <a:cubicBezTo>
                    <a:pt x="-1734" y="39704"/>
                    <a:pt x="-1734" y="45840"/>
                    <a:pt x="8914" y="51615"/>
                  </a:cubicBezTo>
                  <a:cubicBezTo>
                    <a:pt x="27503" y="61902"/>
                    <a:pt x="46453" y="72550"/>
                    <a:pt x="59447" y="90056"/>
                  </a:cubicBezTo>
                  <a:cubicBezTo>
                    <a:pt x="86157" y="125609"/>
                    <a:pt x="112687" y="160982"/>
                    <a:pt x="129290" y="202852"/>
                  </a:cubicBezTo>
                  <a:cubicBezTo>
                    <a:pt x="141202" y="232630"/>
                    <a:pt x="151849" y="262589"/>
                    <a:pt x="160332" y="293450"/>
                  </a:cubicBezTo>
                  <a:cubicBezTo>
                    <a:pt x="164483" y="308429"/>
                    <a:pt x="165746" y="310595"/>
                    <a:pt x="177296" y="308790"/>
                  </a:cubicBezTo>
                  <a:cubicBezTo>
                    <a:pt x="180364" y="295977"/>
                    <a:pt x="182349" y="282802"/>
                    <a:pt x="183613" y="269808"/>
                  </a:cubicBezTo>
                  <a:cubicBezTo>
                    <a:pt x="186500" y="242196"/>
                    <a:pt x="182530" y="213139"/>
                    <a:pt x="176394" y="186249"/>
                  </a:cubicBezTo>
                  <a:close/>
                </a:path>
              </a:pathLst>
            </a:custGeom>
            <a:solidFill>
              <a:srgbClr val="FFFFFF"/>
            </a:solidFill>
            <a:ln w="1804"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62AF6C7E-5BF5-6643-8C1B-603D1D9D1095}"/>
                </a:ext>
              </a:extLst>
            </p:cNvPr>
            <p:cNvSpPr/>
            <p:nvPr/>
          </p:nvSpPr>
          <p:spPr>
            <a:xfrm>
              <a:off x="7079581" y="5940471"/>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FA669AD-0826-F44C-B79C-8FA54902CE6E}"/>
                </a:ext>
              </a:extLst>
            </p:cNvPr>
            <p:cNvSpPr/>
            <p:nvPr/>
          </p:nvSpPr>
          <p:spPr>
            <a:xfrm>
              <a:off x="7084995" y="5942998"/>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1"/>
                    <a:pt x="722" y="361"/>
                    <a:pt x="1083" y="542"/>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E1E0603-FF2D-6942-86F4-83A16E087105}"/>
                </a:ext>
              </a:extLst>
            </p:cNvPr>
            <p:cNvSpPr/>
            <p:nvPr/>
          </p:nvSpPr>
          <p:spPr>
            <a:xfrm>
              <a:off x="7190933" y="6246194"/>
              <a:ext cx="1443" cy="180"/>
            </a:xfrm>
            <a:custGeom>
              <a:avLst/>
              <a:gdLst>
                <a:gd name="connsiteX0" fmla="*/ 1444 w 1443"/>
                <a:gd name="connsiteY0" fmla="*/ 0 h 180"/>
                <a:gd name="connsiteX1" fmla="*/ 0 w 1443"/>
                <a:gd name="connsiteY1" fmla="*/ 181 h 180"/>
                <a:gd name="connsiteX2" fmla="*/ 1444 w 1443"/>
                <a:gd name="connsiteY2" fmla="*/ 0 h 180"/>
              </a:gdLst>
              <a:ahLst/>
              <a:cxnLst>
                <a:cxn ang="0">
                  <a:pos x="connsiteX0" y="connsiteY0"/>
                </a:cxn>
                <a:cxn ang="0">
                  <a:pos x="connsiteX1" y="connsiteY1"/>
                </a:cxn>
                <a:cxn ang="0">
                  <a:pos x="connsiteX2" y="connsiteY2"/>
                </a:cxn>
              </a:cxnLst>
              <a:rect l="l" t="t" r="r" b="b"/>
              <a:pathLst>
                <a:path w="1443" h="180">
                  <a:moveTo>
                    <a:pt x="1444" y="0"/>
                  </a:moveTo>
                  <a:cubicBezTo>
                    <a:pt x="902" y="181"/>
                    <a:pt x="361" y="181"/>
                    <a:pt x="0" y="181"/>
                  </a:cubicBezTo>
                  <a:cubicBezTo>
                    <a:pt x="361"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DC39CD94-BA83-5C43-B41E-02872787337B}"/>
                </a:ext>
              </a:extLst>
            </p:cNvPr>
            <p:cNvSpPr/>
            <p:nvPr/>
          </p:nvSpPr>
          <p:spPr>
            <a:xfrm>
              <a:off x="7087883" y="5944622"/>
              <a:ext cx="902" cy="541"/>
            </a:xfrm>
            <a:custGeom>
              <a:avLst/>
              <a:gdLst>
                <a:gd name="connsiteX0" fmla="*/ 0 w 902"/>
                <a:gd name="connsiteY0" fmla="*/ 0 h 541"/>
                <a:gd name="connsiteX1" fmla="*/ 902 w 902"/>
                <a:gd name="connsiteY1" fmla="*/ 542 h 541"/>
                <a:gd name="connsiteX2" fmla="*/ 0 w 902"/>
                <a:gd name="connsiteY2" fmla="*/ 0 h 541"/>
              </a:gdLst>
              <a:ahLst/>
              <a:cxnLst>
                <a:cxn ang="0">
                  <a:pos x="connsiteX0" y="connsiteY0"/>
                </a:cxn>
                <a:cxn ang="0">
                  <a:pos x="connsiteX1" y="connsiteY1"/>
                </a:cxn>
                <a:cxn ang="0">
                  <a:pos x="connsiteX2" y="connsiteY2"/>
                </a:cxn>
              </a:cxnLst>
              <a:rect l="l" t="t" r="r" b="b"/>
              <a:pathLst>
                <a:path w="902" h="541">
                  <a:moveTo>
                    <a:pt x="0" y="0"/>
                  </a:moveTo>
                  <a:cubicBezTo>
                    <a:pt x="361" y="181"/>
                    <a:pt x="541" y="361"/>
                    <a:pt x="902" y="542"/>
                  </a:cubicBezTo>
                  <a:cubicBezTo>
                    <a:pt x="541" y="181"/>
                    <a:pt x="180" y="181"/>
                    <a:pt x="0" y="0"/>
                  </a:cubicBezTo>
                  <a:close/>
                </a:path>
              </a:pathLst>
            </a:custGeom>
            <a:solidFill>
              <a:srgbClr val="FFFFFF"/>
            </a:solidFill>
            <a:ln w="1804"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FD4E8697-197D-FF4B-88BE-278D7E02D6EB}"/>
                </a:ext>
              </a:extLst>
            </p:cNvPr>
            <p:cNvSpPr/>
            <p:nvPr/>
          </p:nvSpPr>
          <p:spPr>
            <a:xfrm>
              <a:off x="7082288" y="5941735"/>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722" y="361"/>
                    <a:pt x="126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04E35F10-A40F-F741-8EA1-F30F60632433}"/>
                </a:ext>
              </a:extLst>
            </p:cNvPr>
            <p:cNvSpPr/>
            <p:nvPr/>
          </p:nvSpPr>
          <p:spPr>
            <a:xfrm>
              <a:off x="7051968" y="5936862"/>
              <a:ext cx="6497" cy="902"/>
            </a:xfrm>
            <a:custGeom>
              <a:avLst/>
              <a:gdLst>
                <a:gd name="connsiteX0" fmla="*/ 0 w 6497"/>
                <a:gd name="connsiteY0" fmla="*/ 902 h 902"/>
                <a:gd name="connsiteX1" fmla="*/ 6497 w 6497"/>
                <a:gd name="connsiteY1" fmla="*/ 0 h 902"/>
                <a:gd name="connsiteX2" fmla="*/ 0 w 6497"/>
                <a:gd name="connsiteY2" fmla="*/ 902 h 902"/>
              </a:gdLst>
              <a:ahLst/>
              <a:cxnLst>
                <a:cxn ang="0">
                  <a:pos x="connsiteX0" y="connsiteY0"/>
                </a:cxn>
                <a:cxn ang="0">
                  <a:pos x="connsiteX1" y="connsiteY1"/>
                </a:cxn>
                <a:cxn ang="0">
                  <a:pos x="connsiteX2" y="connsiteY2"/>
                </a:cxn>
              </a:cxnLst>
              <a:rect l="l" t="t" r="r" b="b"/>
              <a:pathLst>
                <a:path w="6497" h="902">
                  <a:moveTo>
                    <a:pt x="0" y="902"/>
                  </a:moveTo>
                  <a:cubicBezTo>
                    <a:pt x="2166" y="361"/>
                    <a:pt x="4332" y="180"/>
                    <a:pt x="6497" y="0"/>
                  </a:cubicBezTo>
                  <a:cubicBezTo>
                    <a:pt x="4332" y="180"/>
                    <a:pt x="2166" y="541"/>
                    <a:pt x="0" y="902"/>
                  </a:cubicBezTo>
                  <a:close/>
                </a:path>
              </a:pathLst>
            </a:custGeom>
            <a:solidFill>
              <a:srgbClr val="FFFFFF"/>
            </a:solidFill>
            <a:ln w="1804"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AC486E6-0D07-884B-9C05-A2463A96D46B}"/>
                </a:ext>
              </a:extLst>
            </p:cNvPr>
            <p:cNvSpPr/>
            <p:nvPr/>
          </p:nvSpPr>
          <p:spPr>
            <a:xfrm>
              <a:off x="7066587" y="5937042"/>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FCEA3017-4025-C049-9766-480ED6A9AC51}"/>
                </a:ext>
              </a:extLst>
            </p:cNvPr>
            <p:cNvSpPr/>
            <p:nvPr/>
          </p:nvSpPr>
          <p:spPr>
            <a:xfrm>
              <a:off x="7194001" y="6245652"/>
              <a:ext cx="1624" cy="360"/>
            </a:xfrm>
            <a:custGeom>
              <a:avLst/>
              <a:gdLst>
                <a:gd name="connsiteX0" fmla="*/ 1625 w 1624"/>
                <a:gd name="connsiteY0" fmla="*/ 0 h 360"/>
                <a:gd name="connsiteX1" fmla="*/ 0 w 1624"/>
                <a:gd name="connsiteY1" fmla="*/ 361 h 360"/>
                <a:gd name="connsiteX2" fmla="*/ 1625 w 1624"/>
                <a:gd name="connsiteY2" fmla="*/ 0 h 360"/>
              </a:gdLst>
              <a:ahLst/>
              <a:cxnLst>
                <a:cxn ang="0">
                  <a:pos x="connsiteX0" y="connsiteY0"/>
                </a:cxn>
                <a:cxn ang="0">
                  <a:pos x="connsiteX1" y="connsiteY1"/>
                </a:cxn>
                <a:cxn ang="0">
                  <a:pos x="connsiteX2" y="connsiteY2"/>
                </a:cxn>
              </a:cxnLst>
              <a:rect l="l" t="t" r="r" b="b"/>
              <a:pathLst>
                <a:path w="1624" h="360">
                  <a:moveTo>
                    <a:pt x="1625" y="0"/>
                  </a:moveTo>
                  <a:cubicBezTo>
                    <a:pt x="1083" y="181"/>
                    <a:pt x="542" y="181"/>
                    <a:pt x="0" y="361"/>
                  </a:cubicBezTo>
                  <a:cubicBezTo>
                    <a:pt x="542" y="181"/>
                    <a:pt x="1083" y="181"/>
                    <a:pt x="1625" y="0"/>
                  </a:cubicBezTo>
                  <a:close/>
                </a:path>
              </a:pathLst>
            </a:custGeom>
            <a:solidFill>
              <a:srgbClr val="FFFFFF"/>
            </a:solidFill>
            <a:ln w="1804"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1C1EC8D-7038-F44F-BACD-2AD915E8001B}"/>
                </a:ext>
              </a:extLst>
            </p:cNvPr>
            <p:cNvSpPr/>
            <p:nvPr/>
          </p:nvSpPr>
          <p:spPr>
            <a:xfrm>
              <a:off x="7192377" y="6246013"/>
              <a:ext cx="1624" cy="361"/>
            </a:xfrm>
            <a:custGeom>
              <a:avLst/>
              <a:gdLst>
                <a:gd name="connsiteX0" fmla="*/ 1624 w 1624"/>
                <a:gd name="connsiteY0" fmla="*/ 0 h 361"/>
                <a:gd name="connsiteX1" fmla="*/ 0 w 1624"/>
                <a:gd name="connsiteY1" fmla="*/ 361 h 361"/>
                <a:gd name="connsiteX2" fmla="*/ 1624 w 1624"/>
                <a:gd name="connsiteY2" fmla="*/ 0 h 361"/>
              </a:gdLst>
              <a:ahLst/>
              <a:cxnLst>
                <a:cxn ang="0">
                  <a:pos x="connsiteX0" y="connsiteY0"/>
                </a:cxn>
                <a:cxn ang="0">
                  <a:pos x="connsiteX1" y="connsiteY1"/>
                </a:cxn>
                <a:cxn ang="0">
                  <a:pos x="connsiteX2" y="connsiteY2"/>
                </a:cxn>
              </a:cxnLst>
              <a:rect l="l" t="t" r="r" b="b"/>
              <a:pathLst>
                <a:path w="1624" h="361">
                  <a:moveTo>
                    <a:pt x="1624" y="0"/>
                  </a:moveTo>
                  <a:cubicBezTo>
                    <a:pt x="1083" y="181"/>
                    <a:pt x="542" y="181"/>
                    <a:pt x="0" y="361"/>
                  </a:cubicBezTo>
                  <a:cubicBezTo>
                    <a:pt x="542" y="181"/>
                    <a:pt x="1083" y="0"/>
                    <a:pt x="1624" y="0"/>
                  </a:cubicBezTo>
                  <a:close/>
                </a:path>
              </a:pathLst>
            </a:custGeom>
            <a:solidFill>
              <a:srgbClr val="FFFFFF"/>
            </a:solidFill>
            <a:ln w="1804"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BF92FAF0-9324-0649-9C08-6BBB37D3A01C}"/>
                </a:ext>
              </a:extLst>
            </p:cNvPr>
            <p:cNvSpPr/>
            <p:nvPr/>
          </p:nvSpPr>
          <p:spPr>
            <a:xfrm>
              <a:off x="7195986" y="6245291"/>
              <a:ext cx="1804" cy="360"/>
            </a:xfrm>
            <a:custGeom>
              <a:avLst/>
              <a:gdLst>
                <a:gd name="connsiteX0" fmla="*/ 1805 w 1804"/>
                <a:gd name="connsiteY0" fmla="*/ 0 h 360"/>
                <a:gd name="connsiteX1" fmla="*/ 0 w 1804"/>
                <a:gd name="connsiteY1" fmla="*/ 361 h 360"/>
                <a:gd name="connsiteX2" fmla="*/ 1805 w 1804"/>
                <a:gd name="connsiteY2" fmla="*/ 0 h 360"/>
              </a:gdLst>
              <a:ahLst/>
              <a:cxnLst>
                <a:cxn ang="0">
                  <a:pos x="connsiteX0" y="connsiteY0"/>
                </a:cxn>
                <a:cxn ang="0">
                  <a:pos x="connsiteX1" y="connsiteY1"/>
                </a:cxn>
                <a:cxn ang="0">
                  <a:pos x="connsiteX2" y="connsiteY2"/>
                </a:cxn>
              </a:cxnLst>
              <a:rect l="l" t="t" r="r" b="b"/>
              <a:pathLst>
                <a:path w="1804" h="360">
                  <a:moveTo>
                    <a:pt x="1805" y="0"/>
                  </a:moveTo>
                  <a:cubicBezTo>
                    <a:pt x="1083" y="181"/>
                    <a:pt x="542" y="181"/>
                    <a:pt x="0" y="361"/>
                  </a:cubicBezTo>
                  <a:cubicBezTo>
                    <a:pt x="542" y="181"/>
                    <a:pt x="1083" y="0"/>
                    <a:pt x="1805" y="0"/>
                  </a:cubicBezTo>
                  <a:close/>
                </a:path>
              </a:pathLst>
            </a:custGeom>
            <a:solidFill>
              <a:srgbClr val="FFFFFF"/>
            </a:solidFill>
            <a:ln w="1804"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CD52E0F-2653-FF40-A38E-44A9A36B5451}"/>
                </a:ext>
              </a:extLst>
            </p:cNvPr>
            <p:cNvSpPr/>
            <p:nvPr/>
          </p:nvSpPr>
          <p:spPr>
            <a:xfrm>
              <a:off x="7064060" y="5936862"/>
              <a:ext cx="1443" cy="180"/>
            </a:xfrm>
            <a:custGeom>
              <a:avLst/>
              <a:gdLst>
                <a:gd name="connsiteX0" fmla="*/ 0 w 1443"/>
                <a:gd name="connsiteY0" fmla="*/ 0 h 180"/>
                <a:gd name="connsiteX1" fmla="*/ 1444 w 1443"/>
                <a:gd name="connsiteY1" fmla="*/ 180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0"/>
                    <a:pt x="1444" y="180"/>
                  </a:cubicBezTo>
                  <a:cubicBezTo>
                    <a:pt x="902" y="0"/>
                    <a:pt x="361" y="0"/>
                    <a:pt x="0" y="0"/>
                  </a:cubicBezTo>
                  <a:close/>
                </a:path>
              </a:pathLst>
            </a:custGeom>
            <a:solidFill>
              <a:srgbClr val="FFFFFF"/>
            </a:solidFill>
            <a:ln w="1804"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4613F86-17D4-F14E-98FC-2D99B098C8F5}"/>
                </a:ext>
              </a:extLst>
            </p:cNvPr>
            <p:cNvSpPr/>
            <p:nvPr/>
          </p:nvSpPr>
          <p:spPr>
            <a:xfrm>
              <a:off x="7059007"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1" y="0"/>
                    <a:pt x="1083" y="0"/>
                    <a:pt x="1624" y="0"/>
                  </a:cubicBezTo>
                  <a:cubicBezTo>
                    <a:pt x="1083" y="0"/>
                    <a:pt x="541" y="0"/>
                    <a:pt x="0" y="0"/>
                  </a:cubicBezTo>
                  <a:close/>
                </a:path>
              </a:pathLst>
            </a:custGeom>
            <a:solidFill>
              <a:srgbClr val="FFFFFF"/>
            </a:solidFill>
            <a:ln w="1804"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D8C7F0DE-BF98-F84A-A19F-19F685B49484}"/>
                </a:ext>
              </a:extLst>
            </p:cNvPr>
            <p:cNvSpPr/>
            <p:nvPr/>
          </p:nvSpPr>
          <p:spPr>
            <a:xfrm>
              <a:off x="7061533"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2" y="0"/>
                    <a:pt x="1083" y="0"/>
                    <a:pt x="1624" y="0"/>
                  </a:cubicBezTo>
                  <a:cubicBezTo>
                    <a:pt x="902" y="0"/>
                    <a:pt x="542" y="0"/>
                    <a:pt x="0" y="0"/>
                  </a:cubicBezTo>
                  <a:close/>
                </a:path>
              </a:pathLst>
            </a:custGeom>
            <a:solidFill>
              <a:srgbClr val="FFFFFF"/>
            </a:solidFill>
            <a:ln w="1804"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44430FCE-1617-534E-A886-BD3A01E994EB}"/>
                </a:ext>
              </a:extLst>
            </p:cNvPr>
            <p:cNvSpPr/>
            <p:nvPr/>
          </p:nvSpPr>
          <p:spPr>
            <a:xfrm>
              <a:off x="7069113" y="5937403"/>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C4E4E7E-FA61-1E40-8DEA-CFBC386EF605}"/>
                </a:ext>
              </a:extLst>
            </p:cNvPr>
            <p:cNvSpPr/>
            <p:nvPr/>
          </p:nvSpPr>
          <p:spPr>
            <a:xfrm>
              <a:off x="7279728" y="5732177"/>
              <a:ext cx="315119" cy="599116"/>
            </a:xfrm>
            <a:custGeom>
              <a:avLst/>
              <a:gdLst>
                <a:gd name="connsiteX0" fmla="*/ 250676 w 315119"/>
                <a:gd name="connsiteY0" fmla="*/ 134661 h 599116"/>
                <a:gd name="connsiteX1" fmla="*/ 194729 w 315119"/>
                <a:gd name="connsiteY1" fmla="*/ 66623 h 599116"/>
                <a:gd name="connsiteX2" fmla="*/ 123442 w 315119"/>
                <a:gd name="connsiteY2" fmla="*/ 92791 h 599116"/>
                <a:gd name="connsiteX3" fmla="*/ 77601 w 315119"/>
                <a:gd name="connsiteY3" fmla="*/ 66803 h 599116"/>
                <a:gd name="connsiteX4" fmla="*/ 40604 w 315119"/>
                <a:gd name="connsiteY4" fmla="*/ 8871 h 599116"/>
                <a:gd name="connsiteX5" fmla="*/ 11728 w 315119"/>
                <a:gd name="connsiteY5" fmla="*/ 3457 h 599116"/>
                <a:gd name="connsiteX6" fmla="*/ 1983 w 315119"/>
                <a:gd name="connsiteY6" fmla="*/ 34137 h 599116"/>
                <a:gd name="connsiteX7" fmla="*/ 4871 w 315119"/>
                <a:gd name="connsiteY7" fmla="*/ 41537 h 599116"/>
                <a:gd name="connsiteX8" fmla="*/ 72909 w 315119"/>
                <a:gd name="connsiteY8" fmla="*/ 158845 h 599116"/>
                <a:gd name="connsiteX9" fmla="*/ 117125 w 315119"/>
                <a:gd name="connsiteY9" fmla="*/ 172741 h 599116"/>
                <a:gd name="connsiteX10" fmla="*/ 182998 w 315119"/>
                <a:gd name="connsiteY10" fmla="*/ 151445 h 599116"/>
                <a:gd name="connsiteX11" fmla="*/ 202128 w 315119"/>
                <a:gd name="connsiteY11" fmla="*/ 155596 h 599116"/>
                <a:gd name="connsiteX12" fmla="*/ 81752 w 315119"/>
                <a:gd name="connsiteY12" fmla="*/ 194939 h 599116"/>
                <a:gd name="connsiteX13" fmla="*/ 99800 w 315119"/>
                <a:gd name="connsiteY13" fmla="*/ 316940 h 599116"/>
                <a:gd name="connsiteX14" fmla="*/ 101243 w 315119"/>
                <a:gd name="connsiteY14" fmla="*/ 575017 h 599116"/>
                <a:gd name="connsiteX15" fmla="*/ 119110 w 315119"/>
                <a:gd name="connsiteY15" fmla="*/ 598298 h 599116"/>
                <a:gd name="connsiteX16" fmla="*/ 149610 w 315119"/>
                <a:gd name="connsiteY16" fmla="*/ 578627 h 599116"/>
                <a:gd name="connsiteX17" fmla="*/ 165853 w 315119"/>
                <a:gd name="connsiteY17" fmla="*/ 408440 h 599116"/>
                <a:gd name="connsiteX18" fmla="*/ 171087 w 315119"/>
                <a:gd name="connsiteY18" fmla="*/ 353756 h 599116"/>
                <a:gd name="connsiteX19" fmla="*/ 199241 w 315119"/>
                <a:gd name="connsiteY19" fmla="*/ 342025 h 599116"/>
                <a:gd name="connsiteX20" fmla="*/ 225229 w 315119"/>
                <a:gd name="connsiteY20" fmla="*/ 374871 h 599116"/>
                <a:gd name="connsiteX21" fmla="*/ 245622 w 315119"/>
                <a:gd name="connsiteY21" fmla="*/ 495428 h 599116"/>
                <a:gd name="connsiteX22" fmla="*/ 252120 w 315119"/>
                <a:gd name="connsiteY22" fmla="*/ 575197 h 599116"/>
                <a:gd name="connsiteX23" fmla="*/ 266557 w 315119"/>
                <a:gd name="connsiteY23" fmla="*/ 598118 h 599116"/>
                <a:gd name="connsiteX24" fmla="*/ 312758 w 315119"/>
                <a:gd name="connsiteY24" fmla="*/ 562925 h 599116"/>
                <a:gd name="connsiteX25" fmla="*/ 293809 w 315119"/>
                <a:gd name="connsiteY25" fmla="*/ 298892 h 599116"/>
                <a:gd name="connsiteX26" fmla="*/ 250676 w 315119"/>
                <a:gd name="connsiteY26" fmla="*/ 134661 h 59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5119" h="599116">
                  <a:moveTo>
                    <a:pt x="250676" y="134661"/>
                  </a:moveTo>
                  <a:cubicBezTo>
                    <a:pt x="239847" y="108493"/>
                    <a:pt x="222522" y="77992"/>
                    <a:pt x="194729" y="66623"/>
                  </a:cubicBezTo>
                  <a:cubicBezTo>
                    <a:pt x="188051" y="63916"/>
                    <a:pt x="143835" y="90445"/>
                    <a:pt x="123442" y="92791"/>
                  </a:cubicBezTo>
                  <a:cubicBezTo>
                    <a:pt x="92039" y="96401"/>
                    <a:pt x="89693" y="95318"/>
                    <a:pt x="77601" y="66803"/>
                  </a:cubicBezTo>
                  <a:cubicBezTo>
                    <a:pt x="68758" y="45507"/>
                    <a:pt x="57388" y="25294"/>
                    <a:pt x="40604" y="8871"/>
                  </a:cubicBezTo>
                  <a:cubicBezTo>
                    <a:pt x="32483" y="750"/>
                    <a:pt x="20933" y="-3401"/>
                    <a:pt x="11728" y="3457"/>
                  </a:cubicBezTo>
                  <a:cubicBezTo>
                    <a:pt x="2524" y="10134"/>
                    <a:pt x="-3251" y="21324"/>
                    <a:pt x="1983" y="34137"/>
                  </a:cubicBezTo>
                  <a:cubicBezTo>
                    <a:pt x="3066" y="36664"/>
                    <a:pt x="3968" y="39190"/>
                    <a:pt x="4871" y="41537"/>
                  </a:cubicBezTo>
                  <a:cubicBezTo>
                    <a:pt x="21654" y="84129"/>
                    <a:pt x="47101" y="121487"/>
                    <a:pt x="72909" y="158845"/>
                  </a:cubicBezTo>
                  <a:cubicBezTo>
                    <a:pt x="84098" y="175087"/>
                    <a:pt x="98717" y="179058"/>
                    <a:pt x="117125" y="172741"/>
                  </a:cubicBezTo>
                  <a:cubicBezTo>
                    <a:pt x="138962" y="165342"/>
                    <a:pt x="160980" y="158303"/>
                    <a:pt x="182998" y="151445"/>
                  </a:cubicBezTo>
                  <a:cubicBezTo>
                    <a:pt x="188412" y="149641"/>
                    <a:pt x="194548" y="146211"/>
                    <a:pt x="202128" y="155596"/>
                  </a:cubicBezTo>
                  <a:cubicBezTo>
                    <a:pt x="164770" y="175809"/>
                    <a:pt x="126510" y="188984"/>
                    <a:pt x="81752" y="194939"/>
                  </a:cubicBezTo>
                  <a:cubicBezTo>
                    <a:pt x="91859" y="235546"/>
                    <a:pt x="95829" y="276333"/>
                    <a:pt x="99800" y="316940"/>
                  </a:cubicBezTo>
                  <a:cubicBezTo>
                    <a:pt x="105394" y="374511"/>
                    <a:pt x="96732" y="546863"/>
                    <a:pt x="101243" y="575017"/>
                  </a:cubicBezTo>
                  <a:cubicBezTo>
                    <a:pt x="102868" y="585304"/>
                    <a:pt x="105394" y="596493"/>
                    <a:pt x="119110" y="598298"/>
                  </a:cubicBezTo>
                  <a:cubicBezTo>
                    <a:pt x="133368" y="600103"/>
                    <a:pt x="143655" y="593606"/>
                    <a:pt x="149610" y="578627"/>
                  </a:cubicBezTo>
                  <a:cubicBezTo>
                    <a:pt x="157371" y="559316"/>
                    <a:pt x="163868" y="445618"/>
                    <a:pt x="165853" y="408440"/>
                  </a:cubicBezTo>
                  <a:cubicBezTo>
                    <a:pt x="166755" y="390753"/>
                    <a:pt x="168019" y="371262"/>
                    <a:pt x="171087" y="353756"/>
                  </a:cubicBezTo>
                  <a:cubicBezTo>
                    <a:pt x="172891" y="343830"/>
                    <a:pt x="187149" y="338777"/>
                    <a:pt x="199241" y="342025"/>
                  </a:cubicBezTo>
                  <a:cubicBezTo>
                    <a:pt x="217288" y="346898"/>
                    <a:pt x="219815" y="356824"/>
                    <a:pt x="225229" y="374871"/>
                  </a:cubicBezTo>
                  <a:cubicBezTo>
                    <a:pt x="237140" y="414215"/>
                    <a:pt x="241832" y="454821"/>
                    <a:pt x="245622" y="495428"/>
                  </a:cubicBezTo>
                  <a:cubicBezTo>
                    <a:pt x="248149" y="521958"/>
                    <a:pt x="249232" y="548668"/>
                    <a:pt x="252120" y="575197"/>
                  </a:cubicBezTo>
                  <a:cubicBezTo>
                    <a:pt x="253022" y="584402"/>
                    <a:pt x="254105" y="596313"/>
                    <a:pt x="266557" y="598118"/>
                  </a:cubicBezTo>
                  <a:cubicBezTo>
                    <a:pt x="279010" y="599923"/>
                    <a:pt x="307705" y="603712"/>
                    <a:pt x="312758" y="562925"/>
                  </a:cubicBezTo>
                  <a:cubicBezTo>
                    <a:pt x="321782" y="493262"/>
                    <a:pt x="302652" y="349605"/>
                    <a:pt x="293809" y="298892"/>
                  </a:cubicBezTo>
                  <a:cubicBezTo>
                    <a:pt x="283522" y="243126"/>
                    <a:pt x="272513" y="187540"/>
                    <a:pt x="250676" y="134661"/>
                  </a:cubicBezTo>
                  <a:close/>
                </a:path>
              </a:pathLst>
            </a:custGeom>
            <a:solidFill>
              <a:srgbClr val="FFFFFF"/>
            </a:solidFill>
            <a:ln w="1804"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0E42D5BD-DB9B-D942-A150-59C988132920}"/>
                </a:ext>
              </a:extLst>
            </p:cNvPr>
            <p:cNvSpPr/>
            <p:nvPr/>
          </p:nvSpPr>
          <p:spPr>
            <a:xfrm>
              <a:off x="6644097" y="5321627"/>
              <a:ext cx="149702" cy="297781"/>
            </a:xfrm>
            <a:custGeom>
              <a:avLst/>
              <a:gdLst>
                <a:gd name="connsiteX0" fmla="*/ 44577 w 149702"/>
                <a:gd name="connsiteY0" fmla="*/ 32124 h 297781"/>
                <a:gd name="connsiteX1" fmla="*/ 87169 w 149702"/>
                <a:gd name="connsiteY1" fmla="*/ 93485 h 297781"/>
                <a:gd name="connsiteX2" fmla="*/ 111533 w 149702"/>
                <a:gd name="connsiteY2" fmla="*/ 168924 h 297781"/>
                <a:gd name="connsiteX3" fmla="*/ 117128 w 149702"/>
                <a:gd name="connsiteY3" fmla="*/ 247610 h 297781"/>
                <a:gd name="connsiteX4" fmla="*/ 108465 w 149702"/>
                <a:gd name="connsiteY4" fmla="*/ 297782 h 297781"/>
                <a:gd name="connsiteX5" fmla="*/ 111533 w 149702"/>
                <a:gd name="connsiteY5" fmla="*/ 296518 h 297781"/>
                <a:gd name="connsiteX6" fmla="*/ 111713 w 149702"/>
                <a:gd name="connsiteY6" fmla="*/ 296338 h 297781"/>
                <a:gd name="connsiteX7" fmla="*/ 114601 w 149702"/>
                <a:gd name="connsiteY7" fmla="*/ 295255 h 297781"/>
                <a:gd name="connsiteX8" fmla="*/ 115142 w 149702"/>
                <a:gd name="connsiteY8" fmla="*/ 295074 h 297781"/>
                <a:gd name="connsiteX9" fmla="*/ 117849 w 149702"/>
                <a:gd name="connsiteY9" fmla="*/ 294172 h 297781"/>
                <a:gd name="connsiteX10" fmla="*/ 118571 w 149702"/>
                <a:gd name="connsiteY10" fmla="*/ 293992 h 297781"/>
                <a:gd name="connsiteX11" fmla="*/ 120917 w 149702"/>
                <a:gd name="connsiteY11" fmla="*/ 293270 h 297781"/>
                <a:gd name="connsiteX12" fmla="*/ 122000 w 149702"/>
                <a:gd name="connsiteY12" fmla="*/ 293090 h 297781"/>
                <a:gd name="connsiteX13" fmla="*/ 124166 w 149702"/>
                <a:gd name="connsiteY13" fmla="*/ 292548 h 297781"/>
                <a:gd name="connsiteX14" fmla="*/ 125610 w 149702"/>
                <a:gd name="connsiteY14" fmla="*/ 292187 h 297781"/>
                <a:gd name="connsiteX15" fmla="*/ 127415 w 149702"/>
                <a:gd name="connsiteY15" fmla="*/ 291826 h 297781"/>
                <a:gd name="connsiteX16" fmla="*/ 129400 w 149702"/>
                <a:gd name="connsiteY16" fmla="*/ 291646 h 297781"/>
                <a:gd name="connsiteX17" fmla="*/ 130843 w 149702"/>
                <a:gd name="connsiteY17" fmla="*/ 291465 h 297781"/>
                <a:gd name="connsiteX18" fmla="*/ 134453 w 149702"/>
                <a:gd name="connsiteY18" fmla="*/ 291285 h 297781"/>
                <a:gd name="connsiteX19" fmla="*/ 149613 w 149702"/>
                <a:gd name="connsiteY19" fmla="*/ 273418 h 297781"/>
                <a:gd name="connsiteX20" fmla="*/ 149613 w 149702"/>
                <a:gd name="connsiteY20" fmla="*/ 257356 h 297781"/>
                <a:gd name="connsiteX21" fmla="*/ 135536 w 149702"/>
                <a:gd name="connsiteY21" fmla="*/ 175962 h 297781"/>
                <a:gd name="connsiteX22" fmla="*/ 32124 w 149702"/>
                <a:gd name="connsiteY22" fmla="*/ 9926 h 297781"/>
                <a:gd name="connsiteX23" fmla="*/ 29417 w 149702"/>
                <a:gd name="connsiteY23" fmla="*/ 7941 h 297781"/>
                <a:gd name="connsiteX24" fmla="*/ 28696 w 149702"/>
                <a:gd name="connsiteY24" fmla="*/ 7400 h 297781"/>
                <a:gd name="connsiteX25" fmla="*/ 26710 w 149702"/>
                <a:gd name="connsiteY25" fmla="*/ 6136 h 297781"/>
                <a:gd name="connsiteX26" fmla="*/ 25988 w 149702"/>
                <a:gd name="connsiteY26" fmla="*/ 5775 h 297781"/>
                <a:gd name="connsiteX27" fmla="*/ 23462 w 149702"/>
                <a:gd name="connsiteY27" fmla="*/ 4332 h 297781"/>
                <a:gd name="connsiteX28" fmla="*/ 22559 w 149702"/>
                <a:gd name="connsiteY28" fmla="*/ 3970 h 297781"/>
                <a:gd name="connsiteX29" fmla="*/ 20935 w 149702"/>
                <a:gd name="connsiteY29" fmla="*/ 3249 h 297781"/>
                <a:gd name="connsiteX30" fmla="*/ 19852 w 149702"/>
                <a:gd name="connsiteY30" fmla="*/ 2707 h 297781"/>
                <a:gd name="connsiteX31" fmla="*/ 18047 w 149702"/>
                <a:gd name="connsiteY31" fmla="*/ 1985 h 297781"/>
                <a:gd name="connsiteX32" fmla="*/ 16603 w 149702"/>
                <a:gd name="connsiteY32" fmla="*/ 1444 h 297781"/>
                <a:gd name="connsiteX33" fmla="*/ 15340 w 149702"/>
                <a:gd name="connsiteY33" fmla="*/ 1083 h 297781"/>
                <a:gd name="connsiteX34" fmla="*/ 14077 w 149702"/>
                <a:gd name="connsiteY34" fmla="*/ 722 h 297781"/>
                <a:gd name="connsiteX35" fmla="*/ 12994 w 149702"/>
                <a:gd name="connsiteY35" fmla="*/ 542 h 297781"/>
                <a:gd name="connsiteX36" fmla="*/ 10287 w 149702"/>
                <a:gd name="connsiteY36" fmla="*/ 181 h 297781"/>
                <a:gd name="connsiteX37" fmla="*/ 9746 w 149702"/>
                <a:gd name="connsiteY37" fmla="*/ 181 h 297781"/>
                <a:gd name="connsiteX38" fmla="*/ 8121 w 149702"/>
                <a:gd name="connsiteY38" fmla="*/ 0 h 297781"/>
                <a:gd name="connsiteX39" fmla="*/ 7400 w 149702"/>
                <a:gd name="connsiteY39" fmla="*/ 0 h 297781"/>
                <a:gd name="connsiteX40" fmla="*/ 2166 w 149702"/>
                <a:gd name="connsiteY40" fmla="*/ 361 h 297781"/>
                <a:gd name="connsiteX41" fmla="*/ 1805 w 149702"/>
                <a:gd name="connsiteY41" fmla="*/ 361 h 297781"/>
                <a:gd name="connsiteX42" fmla="*/ 0 w 149702"/>
                <a:gd name="connsiteY42" fmla="*/ 722 h 297781"/>
                <a:gd name="connsiteX43" fmla="*/ 0 w 149702"/>
                <a:gd name="connsiteY43" fmla="*/ 722 h 297781"/>
                <a:gd name="connsiteX44" fmla="*/ 6858 w 149702"/>
                <a:gd name="connsiteY44" fmla="*/ 3970 h 297781"/>
                <a:gd name="connsiteX45" fmla="*/ 44577 w 149702"/>
                <a:gd name="connsiteY45" fmla="*/ 32124 h 29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702" h="297781">
                  <a:moveTo>
                    <a:pt x="44577" y="32124"/>
                  </a:moveTo>
                  <a:cubicBezTo>
                    <a:pt x="62263" y="49269"/>
                    <a:pt x="77062" y="70926"/>
                    <a:pt x="87169" y="93485"/>
                  </a:cubicBezTo>
                  <a:cubicBezTo>
                    <a:pt x="97997" y="118030"/>
                    <a:pt x="107202" y="142394"/>
                    <a:pt x="111533" y="168924"/>
                  </a:cubicBezTo>
                  <a:cubicBezTo>
                    <a:pt x="115864" y="194731"/>
                    <a:pt x="119113" y="221261"/>
                    <a:pt x="117128" y="247610"/>
                  </a:cubicBezTo>
                  <a:cubicBezTo>
                    <a:pt x="115684" y="265657"/>
                    <a:pt x="112977" y="281900"/>
                    <a:pt x="108465" y="297782"/>
                  </a:cubicBezTo>
                  <a:cubicBezTo>
                    <a:pt x="109547" y="297421"/>
                    <a:pt x="110450" y="296879"/>
                    <a:pt x="111533" y="296518"/>
                  </a:cubicBezTo>
                  <a:cubicBezTo>
                    <a:pt x="111533" y="296518"/>
                    <a:pt x="111713" y="296518"/>
                    <a:pt x="111713" y="296338"/>
                  </a:cubicBezTo>
                  <a:cubicBezTo>
                    <a:pt x="112616" y="295977"/>
                    <a:pt x="113518" y="295616"/>
                    <a:pt x="114601" y="295255"/>
                  </a:cubicBezTo>
                  <a:cubicBezTo>
                    <a:pt x="114781" y="295255"/>
                    <a:pt x="114962" y="295074"/>
                    <a:pt x="115142" y="295074"/>
                  </a:cubicBezTo>
                  <a:cubicBezTo>
                    <a:pt x="116045" y="294714"/>
                    <a:pt x="116947" y="294533"/>
                    <a:pt x="117849" y="294172"/>
                  </a:cubicBezTo>
                  <a:cubicBezTo>
                    <a:pt x="118030" y="294172"/>
                    <a:pt x="118391" y="293992"/>
                    <a:pt x="118571" y="293992"/>
                  </a:cubicBezTo>
                  <a:cubicBezTo>
                    <a:pt x="119293" y="293811"/>
                    <a:pt x="120196" y="293450"/>
                    <a:pt x="120917" y="293270"/>
                  </a:cubicBezTo>
                  <a:cubicBezTo>
                    <a:pt x="121278" y="293090"/>
                    <a:pt x="121640" y="293090"/>
                    <a:pt x="122000" y="293090"/>
                  </a:cubicBezTo>
                  <a:cubicBezTo>
                    <a:pt x="122722" y="292909"/>
                    <a:pt x="123444" y="292728"/>
                    <a:pt x="124166" y="292548"/>
                  </a:cubicBezTo>
                  <a:cubicBezTo>
                    <a:pt x="124707" y="292367"/>
                    <a:pt x="125068" y="292367"/>
                    <a:pt x="125610" y="292187"/>
                  </a:cubicBezTo>
                  <a:cubicBezTo>
                    <a:pt x="126151" y="292007"/>
                    <a:pt x="126873" y="292007"/>
                    <a:pt x="127415" y="291826"/>
                  </a:cubicBezTo>
                  <a:cubicBezTo>
                    <a:pt x="128136" y="291646"/>
                    <a:pt x="128678" y="291646"/>
                    <a:pt x="129400" y="291646"/>
                  </a:cubicBezTo>
                  <a:cubicBezTo>
                    <a:pt x="129941" y="291646"/>
                    <a:pt x="130302" y="291465"/>
                    <a:pt x="130843" y="291465"/>
                  </a:cubicBezTo>
                  <a:cubicBezTo>
                    <a:pt x="131926" y="291285"/>
                    <a:pt x="133190" y="291285"/>
                    <a:pt x="134453" y="291285"/>
                  </a:cubicBezTo>
                  <a:cubicBezTo>
                    <a:pt x="144560" y="290924"/>
                    <a:pt x="150515" y="284607"/>
                    <a:pt x="149613" y="273418"/>
                  </a:cubicBezTo>
                  <a:cubicBezTo>
                    <a:pt x="149252" y="268184"/>
                    <a:pt x="149613" y="262770"/>
                    <a:pt x="149613" y="257356"/>
                  </a:cubicBezTo>
                  <a:cubicBezTo>
                    <a:pt x="149432" y="229382"/>
                    <a:pt x="142213" y="202672"/>
                    <a:pt x="135536" y="175962"/>
                  </a:cubicBezTo>
                  <a:cubicBezTo>
                    <a:pt x="118752" y="109728"/>
                    <a:pt x="88252" y="52337"/>
                    <a:pt x="32124" y="9926"/>
                  </a:cubicBezTo>
                  <a:cubicBezTo>
                    <a:pt x="31222" y="9204"/>
                    <a:pt x="30320" y="8663"/>
                    <a:pt x="29417" y="7941"/>
                  </a:cubicBezTo>
                  <a:cubicBezTo>
                    <a:pt x="29237" y="7760"/>
                    <a:pt x="28876" y="7580"/>
                    <a:pt x="28696" y="7400"/>
                  </a:cubicBezTo>
                  <a:cubicBezTo>
                    <a:pt x="27973" y="6858"/>
                    <a:pt x="27252" y="6497"/>
                    <a:pt x="26710" y="6136"/>
                  </a:cubicBezTo>
                  <a:cubicBezTo>
                    <a:pt x="26530" y="5956"/>
                    <a:pt x="26349" y="5775"/>
                    <a:pt x="25988" y="5775"/>
                  </a:cubicBezTo>
                  <a:cubicBezTo>
                    <a:pt x="25086" y="5234"/>
                    <a:pt x="24364" y="4873"/>
                    <a:pt x="23462" y="4332"/>
                  </a:cubicBezTo>
                  <a:cubicBezTo>
                    <a:pt x="23101" y="4151"/>
                    <a:pt x="22920" y="3970"/>
                    <a:pt x="22559" y="3970"/>
                  </a:cubicBezTo>
                  <a:cubicBezTo>
                    <a:pt x="22018" y="3609"/>
                    <a:pt x="21477" y="3429"/>
                    <a:pt x="20935" y="3249"/>
                  </a:cubicBezTo>
                  <a:cubicBezTo>
                    <a:pt x="20574" y="3068"/>
                    <a:pt x="20213" y="2888"/>
                    <a:pt x="19852" y="2707"/>
                  </a:cubicBezTo>
                  <a:cubicBezTo>
                    <a:pt x="19311" y="2527"/>
                    <a:pt x="18589" y="2166"/>
                    <a:pt x="18047" y="1985"/>
                  </a:cubicBezTo>
                  <a:cubicBezTo>
                    <a:pt x="17506" y="1805"/>
                    <a:pt x="17145" y="1625"/>
                    <a:pt x="16603" y="1444"/>
                  </a:cubicBezTo>
                  <a:cubicBezTo>
                    <a:pt x="16243" y="1263"/>
                    <a:pt x="15701" y="1263"/>
                    <a:pt x="15340" y="1083"/>
                  </a:cubicBezTo>
                  <a:cubicBezTo>
                    <a:pt x="14979" y="902"/>
                    <a:pt x="14438" y="902"/>
                    <a:pt x="14077" y="722"/>
                  </a:cubicBezTo>
                  <a:cubicBezTo>
                    <a:pt x="13716" y="722"/>
                    <a:pt x="13355" y="542"/>
                    <a:pt x="12994" y="542"/>
                  </a:cubicBezTo>
                  <a:cubicBezTo>
                    <a:pt x="12092" y="361"/>
                    <a:pt x="11189" y="181"/>
                    <a:pt x="10287" y="181"/>
                  </a:cubicBezTo>
                  <a:cubicBezTo>
                    <a:pt x="10107" y="181"/>
                    <a:pt x="9926" y="181"/>
                    <a:pt x="9746" y="181"/>
                  </a:cubicBezTo>
                  <a:cubicBezTo>
                    <a:pt x="9204" y="181"/>
                    <a:pt x="8663" y="181"/>
                    <a:pt x="8121" y="0"/>
                  </a:cubicBezTo>
                  <a:cubicBezTo>
                    <a:pt x="7941" y="0"/>
                    <a:pt x="7760" y="0"/>
                    <a:pt x="7400" y="0"/>
                  </a:cubicBezTo>
                  <a:cubicBezTo>
                    <a:pt x="5595" y="0"/>
                    <a:pt x="3790" y="0"/>
                    <a:pt x="2166" y="361"/>
                  </a:cubicBezTo>
                  <a:cubicBezTo>
                    <a:pt x="1985" y="361"/>
                    <a:pt x="1985" y="361"/>
                    <a:pt x="1805" y="361"/>
                  </a:cubicBezTo>
                  <a:cubicBezTo>
                    <a:pt x="1263" y="361"/>
                    <a:pt x="542" y="542"/>
                    <a:pt x="0" y="722"/>
                  </a:cubicBezTo>
                  <a:cubicBezTo>
                    <a:pt x="0" y="722"/>
                    <a:pt x="0" y="722"/>
                    <a:pt x="0" y="722"/>
                  </a:cubicBezTo>
                  <a:cubicBezTo>
                    <a:pt x="2166" y="1805"/>
                    <a:pt x="4512" y="2888"/>
                    <a:pt x="6858" y="3970"/>
                  </a:cubicBezTo>
                  <a:cubicBezTo>
                    <a:pt x="20574" y="11009"/>
                    <a:pt x="33568" y="21477"/>
                    <a:pt x="44577" y="32124"/>
                  </a:cubicBezTo>
                  <a:close/>
                </a:path>
              </a:pathLst>
            </a:custGeom>
            <a:solidFill>
              <a:srgbClr val="FFFFFF"/>
            </a:solidFill>
            <a:ln w="1804"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55467E06-0D59-C24D-8825-594A70ECDCF3}"/>
                </a:ext>
              </a:extLst>
            </p:cNvPr>
            <p:cNvSpPr/>
            <p:nvPr/>
          </p:nvSpPr>
          <p:spPr>
            <a:xfrm>
              <a:off x="6542311" y="5963752"/>
              <a:ext cx="617321" cy="355805"/>
            </a:xfrm>
            <a:custGeom>
              <a:avLst/>
              <a:gdLst>
                <a:gd name="connsiteX0" fmla="*/ 517237 w 617321"/>
                <a:gd name="connsiteY0" fmla="*/ 75257 h 355805"/>
                <a:gd name="connsiteX1" fmla="*/ 484211 w 617321"/>
                <a:gd name="connsiteY1" fmla="*/ 48547 h 355805"/>
                <a:gd name="connsiteX2" fmla="*/ 459125 w 617321"/>
                <a:gd name="connsiteY2" fmla="*/ 57391 h 355805"/>
                <a:gd name="connsiteX3" fmla="*/ 456057 w 617321"/>
                <a:gd name="connsiteY3" fmla="*/ 63707 h 355805"/>
                <a:gd name="connsiteX4" fmla="*/ 455876 w 617321"/>
                <a:gd name="connsiteY4" fmla="*/ 63888 h 355805"/>
                <a:gd name="connsiteX5" fmla="*/ 495220 w 617321"/>
                <a:gd name="connsiteY5" fmla="*/ 131746 h 355805"/>
                <a:gd name="connsiteX6" fmla="*/ 498107 w 617321"/>
                <a:gd name="connsiteY6" fmla="*/ 183000 h 355805"/>
                <a:gd name="connsiteX7" fmla="*/ 472300 w 617321"/>
                <a:gd name="connsiteY7" fmla="*/ 239128 h 355805"/>
                <a:gd name="connsiteX8" fmla="*/ 389643 w 617321"/>
                <a:gd name="connsiteY8" fmla="*/ 275583 h 355805"/>
                <a:gd name="connsiteX9" fmla="*/ 331169 w 617321"/>
                <a:gd name="connsiteY9" fmla="*/ 268364 h 355805"/>
                <a:gd name="connsiteX10" fmla="*/ 281539 w 617321"/>
                <a:gd name="connsiteY10" fmla="*/ 251580 h 355805"/>
                <a:gd name="connsiteX11" fmla="*/ 169825 w 617321"/>
                <a:gd name="connsiteY11" fmla="*/ 188595 h 355805"/>
                <a:gd name="connsiteX12" fmla="*/ 9565 w 617321"/>
                <a:gd name="connsiteY12" fmla="*/ 8121 h 355805"/>
                <a:gd name="connsiteX13" fmla="*/ 0 w 617321"/>
                <a:gd name="connsiteY13" fmla="*/ 0 h 355805"/>
                <a:gd name="connsiteX14" fmla="*/ 7219 w 617321"/>
                <a:gd name="connsiteY14" fmla="*/ 15521 h 355805"/>
                <a:gd name="connsiteX15" fmla="*/ 7760 w 617321"/>
                <a:gd name="connsiteY15" fmla="*/ 16603 h 355805"/>
                <a:gd name="connsiteX16" fmla="*/ 10648 w 617321"/>
                <a:gd name="connsiteY16" fmla="*/ 22379 h 355805"/>
                <a:gd name="connsiteX17" fmla="*/ 12092 w 617321"/>
                <a:gd name="connsiteY17" fmla="*/ 25447 h 355805"/>
                <a:gd name="connsiteX18" fmla="*/ 14799 w 617321"/>
                <a:gd name="connsiteY18" fmla="*/ 30681 h 355805"/>
                <a:gd name="connsiteX19" fmla="*/ 16603 w 617321"/>
                <a:gd name="connsiteY19" fmla="*/ 34290 h 355805"/>
                <a:gd name="connsiteX20" fmla="*/ 19130 w 617321"/>
                <a:gd name="connsiteY20" fmla="*/ 39343 h 355805"/>
                <a:gd name="connsiteX21" fmla="*/ 21115 w 617321"/>
                <a:gd name="connsiteY21" fmla="*/ 43133 h 355805"/>
                <a:gd name="connsiteX22" fmla="*/ 23642 w 617321"/>
                <a:gd name="connsiteY22" fmla="*/ 47826 h 355805"/>
                <a:gd name="connsiteX23" fmla="*/ 25808 w 617321"/>
                <a:gd name="connsiteY23" fmla="*/ 51796 h 355805"/>
                <a:gd name="connsiteX24" fmla="*/ 28334 w 617321"/>
                <a:gd name="connsiteY24" fmla="*/ 56308 h 355805"/>
                <a:gd name="connsiteX25" fmla="*/ 30861 w 617321"/>
                <a:gd name="connsiteY25" fmla="*/ 60820 h 355805"/>
                <a:gd name="connsiteX26" fmla="*/ 33207 w 617321"/>
                <a:gd name="connsiteY26" fmla="*/ 64790 h 355805"/>
                <a:gd name="connsiteX27" fmla="*/ 37899 w 617321"/>
                <a:gd name="connsiteY27" fmla="*/ 72911 h 355805"/>
                <a:gd name="connsiteX28" fmla="*/ 39884 w 617321"/>
                <a:gd name="connsiteY28" fmla="*/ 76160 h 355805"/>
                <a:gd name="connsiteX29" fmla="*/ 43133 w 617321"/>
                <a:gd name="connsiteY29" fmla="*/ 81394 h 355805"/>
                <a:gd name="connsiteX30" fmla="*/ 45299 w 617321"/>
                <a:gd name="connsiteY30" fmla="*/ 85003 h 355805"/>
                <a:gd name="connsiteX31" fmla="*/ 48367 w 617321"/>
                <a:gd name="connsiteY31" fmla="*/ 89876 h 355805"/>
                <a:gd name="connsiteX32" fmla="*/ 50713 w 617321"/>
                <a:gd name="connsiteY32" fmla="*/ 93485 h 355805"/>
                <a:gd name="connsiteX33" fmla="*/ 53961 w 617321"/>
                <a:gd name="connsiteY33" fmla="*/ 98358 h 355805"/>
                <a:gd name="connsiteX34" fmla="*/ 56308 w 617321"/>
                <a:gd name="connsiteY34" fmla="*/ 101787 h 355805"/>
                <a:gd name="connsiteX35" fmla="*/ 59737 w 617321"/>
                <a:gd name="connsiteY35" fmla="*/ 106660 h 355805"/>
                <a:gd name="connsiteX36" fmla="*/ 61903 w 617321"/>
                <a:gd name="connsiteY36" fmla="*/ 109908 h 355805"/>
                <a:gd name="connsiteX37" fmla="*/ 65692 w 617321"/>
                <a:gd name="connsiteY37" fmla="*/ 115323 h 355805"/>
                <a:gd name="connsiteX38" fmla="*/ 67678 w 617321"/>
                <a:gd name="connsiteY38" fmla="*/ 118030 h 355805"/>
                <a:gd name="connsiteX39" fmla="*/ 73633 w 617321"/>
                <a:gd name="connsiteY39" fmla="*/ 125971 h 355805"/>
                <a:gd name="connsiteX40" fmla="*/ 205740 w 617321"/>
                <a:gd name="connsiteY40" fmla="*/ 257356 h 355805"/>
                <a:gd name="connsiteX41" fmla="*/ 233894 w 617321"/>
                <a:gd name="connsiteY41" fmla="*/ 277388 h 355805"/>
                <a:gd name="connsiteX42" fmla="*/ 452989 w 617321"/>
                <a:gd name="connsiteY42" fmla="*/ 354811 h 355805"/>
                <a:gd name="connsiteX43" fmla="*/ 582208 w 617321"/>
                <a:gd name="connsiteY43" fmla="*/ 322506 h 355805"/>
                <a:gd name="connsiteX44" fmla="*/ 609099 w 617321"/>
                <a:gd name="connsiteY44" fmla="*/ 239849 h 355805"/>
                <a:gd name="connsiteX45" fmla="*/ 517237 w 617321"/>
                <a:gd name="connsiteY45" fmla="*/ 75257 h 3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17321" h="355805">
                  <a:moveTo>
                    <a:pt x="517237" y="75257"/>
                  </a:moveTo>
                  <a:cubicBezTo>
                    <a:pt x="507673" y="64249"/>
                    <a:pt x="496663" y="55586"/>
                    <a:pt x="484211" y="48547"/>
                  </a:cubicBezTo>
                  <a:cubicBezTo>
                    <a:pt x="467968" y="39343"/>
                    <a:pt x="467968" y="39524"/>
                    <a:pt x="459125" y="57391"/>
                  </a:cubicBezTo>
                  <a:cubicBezTo>
                    <a:pt x="458042" y="59556"/>
                    <a:pt x="456959" y="61722"/>
                    <a:pt x="456057" y="63707"/>
                  </a:cubicBezTo>
                  <a:cubicBezTo>
                    <a:pt x="456057" y="63707"/>
                    <a:pt x="456057" y="63888"/>
                    <a:pt x="455876" y="63888"/>
                  </a:cubicBezTo>
                  <a:cubicBezTo>
                    <a:pt x="474285" y="82837"/>
                    <a:pt x="488542" y="105036"/>
                    <a:pt x="495220" y="131746"/>
                  </a:cubicBezTo>
                  <a:cubicBezTo>
                    <a:pt x="499551" y="149071"/>
                    <a:pt x="500454" y="165494"/>
                    <a:pt x="498107" y="183000"/>
                  </a:cubicBezTo>
                  <a:cubicBezTo>
                    <a:pt x="495220" y="204838"/>
                    <a:pt x="486196" y="222163"/>
                    <a:pt x="472300" y="239128"/>
                  </a:cubicBezTo>
                  <a:cubicBezTo>
                    <a:pt x="452087" y="263672"/>
                    <a:pt x="419962" y="273057"/>
                    <a:pt x="389643" y="275583"/>
                  </a:cubicBezTo>
                  <a:cubicBezTo>
                    <a:pt x="370151" y="277208"/>
                    <a:pt x="349938" y="273057"/>
                    <a:pt x="331169" y="268364"/>
                  </a:cubicBezTo>
                  <a:cubicBezTo>
                    <a:pt x="314204" y="264213"/>
                    <a:pt x="297601" y="258258"/>
                    <a:pt x="281539" y="251580"/>
                  </a:cubicBezTo>
                  <a:cubicBezTo>
                    <a:pt x="241474" y="234977"/>
                    <a:pt x="204477" y="214764"/>
                    <a:pt x="169825" y="188595"/>
                  </a:cubicBezTo>
                  <a:cubicBezTo>
                    <a:pt x="105577" y="139686"/>
                    <a:pt x="48186" y="79589"/>
                    <a:pt x="9565" y="8121"/>
                  </a:cubicBezTo>
                  <a:cubicBezTo>
                    <a:pt x="6136" y="5414"/>
                    <a:pt x="3068" y="2707"/>
                    <a:pt x="0" y="0"/>
                  </a:cubicBezTo>
                  <a:cubicBezTo>
                    <a:pt x="2346" y="5234"/>
                    <a:pt x="4873" y="10468"/>
                    <a:pt x="7219" y="15521"/>
                  </a:cubicBezTo>
                  <a:cubicBezTo>
                    <a:pt x="7399" y="15882"/>
                    <a:pt x="7580" y="16243"/>
                    <a:pt x="7760" y="16603"/>
                  </a:cubicBezTo>
                  <a:cubicBezTo>
                    <a:pt x="8663" y="18589"/>
                    <a:pt x="9565" y="20394"/>
                    <a:pt x="10648" y="22379"/>
                  </a:cubicBezTo>
                  <a:cubicBezTo>
                    <a:pt x="11189" y="23462"/>
                    <a:pt x="11731" y="24364"/>
                    <a:pt x="12092" y="25447"/>
                  </a:cubicBezTo>
                  <a:cubicBezTo>
                    <a:pt x="12994" y="27252"/>
                    <a:pt x="13896" y="28876"/>
                    <a:pt x="14799" y="30681"/>
                  </a:cubicBezTo>
                  <a:cubicBezTo>
                    <a:pt x="15340" y="31944"/>
                    <a:pt x="16062" y="33027"/>
                    <a:pt x="16603" y="34290"/>
                  </a:cubicBezTo>
                  <a:cubicBezTo>
                    <a:pt x="17506" y="35914"/>
                    <a:pt x="18408" y="37539"/>
                    <a:pt x="19130" y="39343"/>
                  </a:cubicBezTo>
                  <a:cubicBezTo>
                    <a:pt x="19852" y="40607"/>
                    <a:pt x="20394" y="41870"/>
                    <a:pt x="21115" y="43133"/>
                  </a:cubicBezTo>
                  <a:cubicBezTo>
                    <a:pt x="22018" y="44758"/>
                    <a:pt x="22739" y="46382"/>
                    <a:pt x="23642" y="47826"/>
                  </a:cubicBezTo>
                  <a:cubicBezTo>
                    <a:pt x="24364" y="49089"/>
                    <a:pt x="25086" y="50533"/>
                    <a:pt x="25808" y="51796"/>
                  </a:cubicBezTo>
                  <a:cubicBezTo>
                    <a:pt x="26710" y="53240"/>
                    <a:pt x="27432" y="54864"/>
                    <a:pt x="28334" y="56308"/>
                  </a:cubicBezTo>
                  <a:cubicBezTo>
                    <a:pt x="29237" y="57752"/>
                    <a:pt x="29958" y="59376"/>
                    <a:pt x="30861" y="60820"/>
                  </a:cubicBezTo>
                  <a:cubicBezTo>
                    <a:pt x="31583" y="62083"/>
                    <a:pt x="32305" y="63527"/>
                    <a:pt x="33207" y="64790"/>
                  </a:cubicBezTo>
                  <a:cubicBezTo>
                    <a:pt x="34832" y="67497"/>
                    <a:pt x="36275" y="70204"/>
                    <a:pt x="37899" y="72911"/>
                  </a:cubicBezTo>
                  <a:cubicBezTo>
                    <a:pt x="38621" y="73994"/>
                    <a:pt x="39163" y="75077"/>
                    <a:pt x="39884" y="76160"/>
                  </a:cubicBezTo>
                  <a:cubicBezTo>
                    <a:pt x="40967" y="77965"/>
                    <a:pt x="42050" y="79589"/>
                    <a:pt x="43133" y="81394"/>
                  </a:cubicBezTo>
                  <a:cubicBezTo>
                    <a:pt x="43855" y="82657"/>
                    <a:pt x="44577" y="83740"/>
                    <a:pt x="45299" y="85003"/>
                  </a:cubicBezTo>
                  <a:cubicBezTo>
                    <a:pt x="46382" y="86627"/>
                    <a:pt x="47284" y="88251"/>
                    <a:pt x="48367" y="89876"/>
                  </a:cubicBezTo>
                  <a:cubicBezTo>
                    <a:pt x="49089" y="91139"/>
                    <a:pt x="49810" y="92222"/>
                    <a:pt x="50713" y="93485"/>
                  </a:cubicBezTo>
                  <a:cubicBezTo>
                    <a:pt x="51796" y="95110"/>
                    <a:pt x="52879" y="96734"/>
                    <a:pt x="53961" y="98358"/>
                  </a:cubicBezTo>
                  <a:cubicBezTo>
                    <a:pt x="54684" y="99441"/>
                    <a:pt x="55586" y="100704"/>
                    <a:pt x="56308" y="101787"/>
                  </a:cubicBezTo>
                  <a:cubicBezTo>
                    <a:pt x="57391" y="103412"/>
                    <a:pt x="58473" y="105036"/>
                    <a:pt x="59737" y="106660"/>
                  </a:cubicBezTo>
                  <a:cubicBezTo>
                    <a:pt x="60459" y="107743"/>
                    <a:pt x="61180" y="108826"/>
                    <a:pt x="61903" y="109908"/>
                  </a:cubicBezTo>
                  <a:cubicBezTo>
                    <a:pt x="63166" y="111713"/>
                    <a:pt x="64429" y="113518"/>
                    <a:pt x="65692" y="115323"/>
                  </a:cubicBezTo>
                  <a:cubicBezTo>
                    <a:pt x="66414" y="116225"/>
                    <a:pt x="66955" y="117127"/>
                    <a:pt x="67678" y="118030"/>
                  </a:cubicBezTo>
                  <a:cubicBezTo>
                    <a:pt x="69663" y="120737"/>
                    <a:pt x="71648" y="123264"/>
                    <a:pt x="73633" y="125971"/>
                  </a:cubicBezTo>
                  <a:cubicBezTo>
                    <a:pt x="111533" y="175601"/>
                    <a:pt x="158817" y="216388"/>
                    <a:pt x="205740" y="257356"/>
                  </a:cubicBezTo>
                  <a:cubicBezTo>
                    <a:pt x="214403" y="264935"/>
                    <a:pt x="224148" y="271252"/>
                    <a:pt x="233894" y="277388"/>
                  </a:cubicBezTo>
                  <a:cubicBezTo>
                    <a:pt x="300850" y="320160"/>
                    <a:pt x="373581" y="347773"/>
                    <a:pt x="452989" y="354811"/>
                  </a:cubicBezTo>
                  <a:cubicBezTo>
                    <a:pt x="499010" y="358962"/>
                    <a:pt x="543587" y="350480"/>
                    <a:pt x="582208" y="322506"/>
                  </a:cubicBezTo>
                  <a:cubicBezTo>
                    <a:pt x="621190" y="294353"/>
                    <a:pt x="623717" y="286412"/>
                    <a:pt x="609099" y="239849"/>
                  </a:cubicBezTo>
                  <a:cubicBezTo>
                    <a:pt x="589607" y="178488"/>
                    <a:pt x="559108" y="123624"/>
                    <a:pt x="517237" y="75257"/>
                  </a:cubicBezTo>
                  <a:close/>
                </a:path>
              </a:pathLst>
            </a:custGeom>
            <a:solidFill>
              <a:srgbClr val="FFFFFF"/>
            </a:solidFill>
            <a:ln w="1804"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D4AFA6B-4D00-4A4A-86F2-030A632F7D15}"/>
                </a:ext>
              </a:extLst>
            </p:cNvPr>
            <p:cNvSpPr/>
            <p:nvPr/>
          </p:nvSpPr>
          <p:spPr>
            <a:xfrm>
              <a:off x="6161216" y="6238614"/>
              <a:ext cx="36569" cy="67860"/>
            </a:xfrm>
            <a:custGeom>
              <a:avLst/>
              <a:gdLst>
                <a:gd name="connsiteX0" fmla="*/ 31155 w 36569"/>
                <a:gd name="connsiteY0" fmla="*/ 0 h 67860"/>
                <a:gd name="connsiteX1" fmla="*/ 475 w 36569"/>
                <a:gd name="connsiteY1" fmla="*/ 48186 h 67860"/>
                <a:gd name="connsiteX2" fmla="*/ 16357 w 36569"/>
                <a:gd name="connsiteY2" fmla="*/ 67858 h 67860"/>
                <a:gd name="connsiteX3" fmla="*/ 36209 w 36569"/>
                <a:gd name="connsiteY3" fmla="*/ 49089 h 67860"/>
                <a:gd name="connsiteX4" fmla="*/ 36389 w 36569"/>
                <a:gd name="connsiteY4" fmla="*/ 43855 h 67860"/>
                <a:gd name="connsiteX5" fmla="*/ 31155 w 36569"/>
                <a:gd name="connsiteY5" fmla="*/ 0 h 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9" h="67860">
                  <a:moveTo>
                    <a:pt x="31155" y="0"/>
                  </a:moveTo>
                  <a:cubicBezTo>
                    <a:pt x="7874" y="18047"/>
                    <a:pt x="-2412" y="32124"/>
                    <a:pt x="475" y="48186"/>
                  </a:cubicBezTo>
                  <a:cubicBezTo>
                    <a:pt x="2099" y="56849"/>
                    <a:pt x="6070" y="68038"/>
                    <a:pt x="16357" y="67858"/>
                  </a:cubicBezTo>
                  <a:cubicBezTo>
                    <a:pt x="26102" y="67678"/>
                    <a:pt x="32599" y="58654"/>
                    <a:pt x="36209" y="49089"/>
                  </a:cubicBezTo>
                  <a:cubicBezTo>
                    <a:pt x="36750" y="47465"/>
                    <a:pt x="36570" y="45660"/>
                    <a:pt x="36389" y="43855"/>
                  </a:cubicBezTo>
                  <a:cubicBezTo>
                    <a:pt x="35848" y="29958"/>
                    <a:pt x="37472" y="15701"/>
                    <a:pt x="31155" y="0"/>
                  </a:cubicBezTo>
                  <a:close/>
                </a:path>
              </a:pathLst>
            </a:custGeom>
            <a:solidFill>
              <a:srgbClr val="FFFFFF"/>
            </a:solidFill>
            <a:ln w="1804"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4E652C3B-2F3C-1F4C-8525-45F2EDE0A17D}"/>
                </a:ext>
              </a:extLst>
            </p:cNvPr>
            <p:cNvSpPr/>
            <p:nvPr/>
          </p:nvSpPr>
          <p:spPr>
            <a:xfrm>
              <a:off x="6166949" y="5582692"/>
              <a:ext cx="322232" cy="737369"/>
            </a:xfrm>
            <a:custGeom>
              <a:avLst/>
              <a:gdLst>
                <a:gd name="connsiteX0" fmla="*/ 316166 w 322232"/>
                <a:gd name="connsiteY0" fmla="*/ 6396 h 737369"/>
                <a:gd name="connsiteX1" fmla="*/ 284041 w 322232"/>
                <a:gd name="connsiteY1" fmla="*/ 12894 h 737369"/>
                <a:gd name="connsiteX2" fmla="*/ 278086 w 322232"/>
                <a:gd name="connsiteY2" fmla="*/ 41589 h 737369"/>
                <a:gd name="connsiteX3" fmla="*/ 240547 w 322232"/>
                <a:gd name="connsiteY3" fmla="*/ 168643 h 737369"/>
                <a:gd name="connsiteX4" fmla="*/ 127932 w 322232"/>
                <a:gd name="connsiteY4" fmla="*/ 227657 h 737369"/>
                <a:gd name="connsiteX5" fmla="*/ 47982 w 322232"/>
                <a:gd name="connsiteY5" fmla="*/ 268445 h 737369"/>
                <a:gd name="connsiteX6" fmla="*/ 3585 w 322232"/>
                <a:gd name="connsiteY6" fmla="*/ 415892 h 737369"/>
                <a:gd name="connsiteX7" fmla="*/ 7917 w 322232"/>
                <a:gd name="connsiteY7" fmla="*/ 508294 h 737369"/>
                <a:gd name="connsiteX8" fmla="*/ 31017 w 322232"/>
                <a:gd name="connsiteY8" fmla="*/ 528868 h 737369"/>
                <a:gd name="connsiteX9" fmla="*/ 49606 w 322232"/>
                <a:gd name="connsiteY9" fmla="*/ 504504 h 737369"/>
                <a:gd name="connsiteX10" fmla="*/ 51411 w 322232"/>
                <a:gd name="connsiteY10" fmla="*/ 459385 h 737369"/>
                <a:gd name="connsiteX11" fmla="*/ 79384 w 322232"/>
                <a:gd name="connsiteY11" fmla="*/ 338107 h 737369"/>
                <a:gd name="connsiteX12" fmla="*/ 90754 w 322232"/>
                <a:gd name="connsiteY12" fmla="*/ 329806 h 737369"/>
                <a:gd name="connsiteX13" fmla="*/ 95266 w 322232"/>
                <a:gd name="connsiteY13" fmla="*/ 345326 h 737369"/>
                <a:gd name="connsiteX14" fmla="*/ 81550 w 322232"/>
                <a:gd name="connsiteY14" fmla="*/ 385753 h 737369"/>
                <a:gd name="connsiteX15" fmla="*/ 65668 w 322232"/>
                <a:gd name="connsiteY15" fmla="*/ 501617 h 737369"/>
                <a:gd name="connsiteX16" fmla="*/ 51411 w 322232"/>
                <a:gd name="connsiteY16" fmla="*/ 536989 h 737369"/>
                <a:gd name="connsiteX17" fmla="*/ 37153 w 322232"/>
                <a:gd name="connsiteY17" fmla="*/ 570738 h 737369"/>
                <a:gd name="connsiteX18" fmla="*/ 45094 w 322232"/>
                <a:gd name="connsiteY18" fmla="*/ 687685 h 737369"/>
                <a:gd name="connsiteX19" fmla="*/ 50869 w 322232"/>
                <a:gd name="connsiteY19" fmla="*/ 721614 h 737369"/>
                <a:gd name="connsiteX20" fmla="*/ 96168 w 322232"/>
                <a:gd name="connsiteY20" fmla="*/ 727389 h 737369"/>
                <a:gd name="connsiteX21" fmla="*/ 101943 w 322232"/>
                <a:gd name="connsiteY21" fmla="*/ 675774 h 737369"/>
                <a:gd name="connsiteX22" fmla="*/ 106455 w 322232"/>
                <a:gd name="connsiteY22" fmla="*/ 516054 h 737369"/>
                <a:gd name="connsiteX23" fmla="*/ 119088 w 322232"/>
                <a:gd name="connsiteY23" fmla="*/ 476892 h 737369"/>
                <a:gd name="connsiteX24" fmla="*/ 136414 w 322232"/>
                <a:gd name="connsiteY24" fmla="*/ 473102 h 737369"/>
                <a:gd name="connsiteX25" fmla="*/ 146160 w 322232"/>
                <a:gd name="connsiteY25" fmla="*/ 488081 h 737369"/>
                <a:gd name="connsiteX26" fmla="*/ 149588 w 322232"/>
                <a:gd name="connsiteY26" fmla="*/ 527965 h 737369"/>
                <a:gd name="connsiteX27" fmla="*/ 132985 w 322232"/>
                <a:gd name="connsiteY27" fmla="*/ 575972 h 737369"/>
                <a:gd name="connsiteX28" fmla="*/ 119449 w 322232"/>
                <a:gd name="connsiteY28" fmla="*/ 606652 h 737369"/>
                <a:gd name="connsiteX29" fmla="*/ 119449 w 322232"/>
                <a:gd name="connsiteY29" fmla="*/ 647620 h 737369"/>
                <a:gd name="connsiteX30" fmla="*/ 223763 w 322232"/>
                <a:gd name="connsiteY30" fmla="*/ 515694 h 737369"/>
                <a:gd name="connsiteX31" fmla="*/ 223583 w 322232"/>
                <a:gd name="connsiteY31" fmla="*/ 494398 h 737369"/>
                <a:gd name="connsiteX32" fmla="*/ 224305 w 322232"/>
                <a:gd name="connsiteY32" fmla="*/ 342439 h 737369"/>
                <a:gd name="connsiteX33" fmla="*/ 252278 w 322232"/>
                <a:gd name="connsiteY33" fmla="*/ 256533 h 737369"/>
                <a:gd name="connsiteX34" fmla="*/ 322121 w 322232"/>
                <a:gd name="connsiteY34" fmla="*/ 31122 h 737369"/>
                <a:gd name="connsiteX35" fmla="*/ 316166 w 322232"/>
                <a:gd name="connsiteY35" fmla="*/ 6396 h 73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232" h="737369">
                  <a:moveTo>
                    <a:pt x="316166" y="6396"/>
                  </a:moveTo>
                  <a:cubicBezTo>
                    <a:pt x="305337" y="-4071"/>
                    <a:pt x="288734" y="-1544"/>
                    <a:pt x="284041" y="12894"/>
                  </a:cubicBezTo>
                  <a:cubicBezTo>
                    <a:pt x="281154" y="22098"/>
                    <a:pt x="279529" y="31843"/>
                    <a:pt x="278086" y="41589"/>
                  </a:cubicBezTo>
                  <a:cubicBezTo>
                    <a:pt x="271228" y="85625"/>
                    <a:pt x="260219" y="128397"/>
                    <a:pt x="240547" y="168643"/>
                  </a:cubicBezTo>
                  <a:cubicBezTo>
                    <a:pt x="217988" y="215024"/>
                    <a:pt x="179186" y="235598"/>
                    <a:pt x="127932" y="227657"/>
                  </a:cubicBezTo>
                  <a:cubicBezTo>
                    <a:pt x="97792" y="222965"/>
                    <a:pt x="62419" y="241193"/>
                    <a:pt x="47982" y="268445"/>
                  </a:cubicBezTo>
                  <a:cubicBezTo>
                    <a:pt x="23437" y="314646"/>
                    <a:pt x="14775" y="365720"/>
                    <a:pt x="3585" y="415892"/>
                  </a:cubicBezTo>
                  <a:cubicBezTo>
                    <a:pt x="-3453" y="447114"/>
                    <a:pt x="878" y="477794"/>
                    <a:pt x="7917" y="508294"/>
                  </a:cubicBezTo>
                  <a:cubicBezTo>
                    <a:pt x="10804" y="520746"/>
                    <a:pt x="18384" y="529590"/>
                    <a:pt x="31017" y="528868"/>
                  </a:cubicBezTo>
                  <a:cubicBezTo>
                    <a:pt x="44192" y="527965"/>
                    <a:pt x="49606" y="517498"/>
                    <a:pt x="49606" y="504504"/>
                  </a:cubicBezTo>
                  <a:cubicBezTo>
                    <a:pt x="49606" y="489525"/>
                    <a:pt x="51230" y="474365"/>
                    <a:pt x="51411" y="459385"/>
                  </a:cubicBezTo>
                  <a:cubicBezTo>
                    <a:pt x="51772" y="416794"/>
                    <a:pt x="66210" y="377631"/>
                    <a:pt x="79384" y="338107"/>
                  </a:cubicBezTo>
                  <a:cubicBezTo>
                    <a:pt x="81189" y="332693"/>
                    <a:pt x="84438" y="327820"/>
                    <a:pt x="90754" y="329806"/>
                  </a:cubicBezTo>
                  <a:cubicBezTo>
                    <a:pt x="99417" y="332332"/>
                    <a:pt x="96890" y="339732"/>
                    <a:pt x="95266" y="345326"/>
                  </a:cubicBezTo>
                  <a:cubicBezTo>
                    <a:pt x="91115" y="358862"/>
                    <a:pt x="86062" y="372217"/>
                    <a:pt x="81550" y="385753"/>
                  </a:cubicBezTo>
                  <a:cubicBezTo>
                    <a:pt x="69278" y="423471"/>
                    <a:pt x="66751" y="462273"/>
                    <a:pt x="65668" y="501617"/>
                  </a:cubicBezTo>
                  <a:cubicBezTo>
                    <a:pt x="65307" y="515152"/>
                    <a:pt x="64405" y="530131"/>
                    <a:pt x="51411" y="536989"/>
                  </a:cubicBezTo>
                  <a:cubicBezTo>
                    <a:pt x="36251" y="545110"/>
                    <a:pt x="36251" y="556841"/>
                    <a:pt x="37153" y="570738"/>
                  </a:cubicBezTo>
                  <a:cubicBezTo>
                    <a:pt x="39860" y="609720"/>
                    <a:pt x="42026" y="648703"/>
                    <a:pt x="45094" y="687685"/>
                  </a:cubicBezTo>
                  <a:cubicBezTo>
                    <a:pt x="45997" y="699055"/>
                    <a:pt x="47441" y="710785"/>
                    <a:pt x="50869" y="721614"/>
                  </a:cubicBezTo>
                  <a:cubicBezTo>
                    <a:pt x="57005" y="740744"/>
                    <a:pt x="82633" y="742188"/>
                    <a:pt x="96168" y="727389"/>
                  </a:cubicBezTo>
                  <a:cubicBezTo>
                    <a:pt x="101763" y="721253"/>
                    <a:pt x="101221" y="686602"/>
                    <a:pt x="101943" y="675774"/>
                  </a:cubicBezTo>
                  <a:cubicBezTo>
                    <a:pt x="105011" y="622534"/>
                    <a:pt x="106816" y="569294"/>
                    <a:pt x="106455" y="516054"/>
                  </a:cubicBezTo>
                  <a:cubicBezTo>
                    <a:pt x="106275" y="502158"/>
                    <a:pt x="107358" y="485915"/>
                    <a:pt x="119088" y="476892"/>
                  </a:cubicBezTo>
                  <a:cubicBezTo>
                    <a:pt x="123781" y="473282"/>
                    <a:pt x="128834" y="469673"/>
                    <a:pt x="136414" y="473102"/>
                  </a:cubicBezTo>
                  <a:cubicBezTo>
                    <a:pt x="142369" y="475809"/>
                    <a:pt x="145618" y="481404"/>
                    <a:pt x="146160" y="488081"/>
                  </a:cubicBezTo>
                  <a:cubicBezTo>
                    <a:pt x="147423" y="501436"/>
                    <a:pt x="148325" y="514611"/>
                    <a:pt x="149588" y="527965"/>
                  </a:cubicBezTo>
                  <a:cubicBezTo>
                    <a:pt x="151393" y="546554"/>
                    <a:pt x="148506" y="563338"/>
                    <a:pt x="132985" y="575972"/>
                  </a:cubicBezTo>
                  <a:cubicBezTo>
                    <a:pt x="123420" y="583732"/>
                    <a:pt x="119630" y="594561"/>
                    <a:pt x="119449" y="606652"/>
                  </a:cubicBezTo>
                  <a:cubicBezTo>
                    <a:pt x="119269" y="619105"/>
                    <a:pt x="119449" y="633362"/>
                    <a:pt x="119449" y="647620"/>
                  </a:cubicBezTo>
                  <a:cubicBezTo>
                    <a:pt x="208242" y="598892"/>
                    <a:pt x="222500" y="589868"/>
                    <a:pt x="223763" y="515694"/>
                  </a:cubicBezTo>
                  <a:cubicBezTo>
                    <a:pt x="223943" y="508655"/>
                    <a:pt x="223763" y="501436"/>
                    <a:pt x="223583" y="494398"/>
                  </a:cubicBezTo>
                  <a:cubicBezTo>
                    <a:pt x="222861" y="443684"/>
                    <a:pt x="223222" y="392971"/>
                    <a:pt x="224305" y="342439"/>
                  </a:cubicBezTo>
                  <a:cubicBezTo>
                    <a:pt x="225026" y="310495"/>
                    <a:pt x="231704" y="283243"/>
                    <a:pt x="252278" y="256533"/>
                  </a:cubicBezTo>
                  <a:cubicBezTo>
                    <a:pt x="302630" y="190660"/>
                    <a:pt x="321761" y="113057"/>
                    <a:pt x="322121" y="31122"/>
                  </a:cubicBezTo>
                  <a:cubicBezTo>
                    <a:pt x="322302" y="21737"/>
                    <a:pt x="323024" y="13074"/>
                    <a:pt x="316166" y="6396"/>
                  </a:cubicBezTo>
                  <a:close/>
                </a:path>
              </a:pathLst>
            </a:custGeom>
            <a:solidFill>
              <a:srgbClr val="FFFFFF"/>
            </a:solidFill>
            <a:ln w="1804"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6AD88C3-DFF4-A84D-AF86-00B49FD9586F}"/>
                </a:ext>
              </a:extLst>
            </p:cNvPr>
            <p:cNvSpPr/>
            <p:nvPr/>
          </p:nvSpPr>
          <p:spPr>
            <a:xfrm>
              <a:off x="6224429" y="5621230"/>
              <a:ext cx="175553" cy="175700"/>
            </a:xfrm>
            <a:custGeom>
              <a:avLst/>
              <a:gdLst>
                <a:gd name="connsiteX0" fmla="*/ 135603 w 175553"/>
                <a:gd name="connsiteY0" fmla="*/ 162410 h 175700"/>
                <a:gd name="connsiteX1" fmla="*/ 165923 w 175553"/>
                <a:gd name="connsiteY1" fmla="*/ 45102 h 175700"/>
                <a:gd name="connsiteX2" fmla="*/ 61609 w 175553"/>
                <a:gd name="connsiteY2" fmla="*/ 5217 h 175700"/>
                <a:gd name="connsiteX3" fmla="*/ 428 w 175553"/>
                <a:gd name="connsiteY3" fmla="*/ 91303 h 175700"/>
                <a:gd name="connsiteX4" fmla="*/ 135603 w 175553"/>
                <a:gd name="connsiteY4" fmla="*/ 162410 h 17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53" h="175700">
                  <a:moveTo>
                    <a:pt x="135603" y="162410"/>
                  </a:moveTo>
                  <a:cubicBezTo>
                    <a:pt x="168991" y="136782"/>
                    <a:pt x="188302" y="92927"/>
                    <a:pt x="165923" y="45102"/>
                  </a:cubicBezTo>
                  <a:cubicBezTo>
                    <a:pt x="147876" y="7022"/>
                    <a:pt x="101493" y="-9221"/>
                    <a:pt x="61609" y="5217"/>
                  </a:cubicBezTo>
                  <a:cubicBezTo>
                    <a:pt x="970" y="30844"/>
                    <a:pt x="-1557" y="67661"/>
                    <a:pt x="428" y="91303"/>
                  </a:cubicBezTo>
                  <a:cubicBezTo>
                    <a:pt x="3316" y="184969"/>
                    <a:pt x="103660" y="186954"/>
                    <a:pt x="135603" y="162410"/>
                  </a:cubicBezTo>
                  <a:close/>
                </a:path>
              </a:pathLst>
            </a:custGeom>
            <a:solidFill>
              <a:srgbClr val="FFFFFF"/>
            </a:solidFill>
            <a:ln w="1804"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6CB7FD5C-64B9-1747-AED9-FD90D9F61998}"/>
                </a:ext>
              </a:extLst>
            </p:cNvPr>
            <p:cNvSpPr/>
            <p:nvPr/>
          </p:nvSpPr>
          <p:spPr>
            <a:xfrm>
              <a:off x="6753826" y="5286615"/>
              <a:ext cx="139325" cy="321784"/>
            </a:xfrm>
            <a:custGeom>
              <a:avLst/>
              <a:gdLst>
                <a:gd name="connsiteX0" fmla="*/ 40787 w 139325"/>
                <a:gd name="connsiteY0" fmla="*/ 44938 h 321784"/>
                <a:gd name="connsiteX1" fmla="*/ 81574 w 139325"/>
                <a:gd name="connsiteY1" fmla="*/ 130302 h 321784"/>
                <a:gd name="connsiteX2" fmla="*/ 95470 w 139325"/>
                <a:gd name="connsiteY2" fmla="*/ 235518 h 321784"/>
                <a:gd name="connsiteX3" fmla="*/ 82296 w 139325"/>
                <a:gd name="connsiteY3" fmla="*/ 292909 h 321784"/>
                <a:gd name="connsiteX4" fmla="*/ 68761 w 139325"/>
                <a:gd name="connsiteY4" fmla="*/ 321423 h 321784"/>
                <a:gd name="connsiteX5" fmla="*/ 77604 w 139325"/>
                <a:gd name="connsiteY5" fmla="*/ 321785 h 321784"/>
                <a:gd name="connsiteX6" fmla="*/ 77604 w 139325"/>
                <a:gd name="connsiteY6" fmla="*/ 321785 h 321784"/>
                <a:gd name="connsiteX7" fmla="*/ 81213 w 139325"/>
                <a:gd name="connsiteY7" fmla="*/ 321604 h 321784"/>
                <a:gd name="connsiteX8" fmla="*/ 136077 w 139325"/>
                <a:gd name="connsiteY8" fmla="*/ 274500 h 321784"/>
                <a:gd name="connsiteX9" fmla="*/ 139326 w 139325"/>
                <a:gd name="connsiteY9" fmla="*/ 248151 h 321784"/>
                <a:gd name="connsiteX10" fmla="*/ 135536 w 139325"/>
                <a:gd name="connsiteY10" fmla="*/ 219095 h 321784"/>
                <a:gd name="connsiteX11" fmla="*/ 83920 w 139325"/>
                <a:gd name="connsiteY11" fmla="*/ 82476 h 321784"/>
                <a:gd name="connsiteX12" fmla="*/ 6677 w 139325"/>
                <a:gd name="connsiteY12" fmla="*/ 3249 h 321784"/>
                <a:gd name="connsiteX13" fmla="*/ 3609 w 139325"/>
                <a:gd name="connsiteY13" fmla="*/ 1624 h 321784"/>
                <a:gd name="connsiteX14" fmla="*/ 3068 w 139325"/>
                <a:gd name="connsiteY14" fmla="*/ 1444 h 321784"/>
                <a:gd name="connsiteX15" fmla="*/ 0 w 139325"/>
                <a:gd name="connsiteY15" fmla="*/ 0 h 321784"/>
                <a:gd name="connsiteX16" fmla="*/ 0 w 139325"/>
                <a:gd name="connsiteY16" fmla="*/ 0 h 321784"/>
                <a:gd name="connsiteX17" fmla="*/ 40787 w 139325"/>
                <a:gd name="connsiteY17" fmla="*/ 44938 h 3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325" h="321784">
                  <a:moveTo>
                    <a:pt x="40787" y="44938"/>
                  </a:moveTo>
                  <a:cubicBezTo>
                    <a:pt x="59015" y="70565"/>
                    <a:pt x="70565" y="101065"/>
                    <a:pt x="81574" y="130302"/>
                  </a:cubicBezTo>
                  <a:cubicBezTo>
                    <a:pt x="94027" y="163148"/>
                    <a:pt x="99802" y="200506"/>
                    <a:pt x="95470" y="235518"/>
                  </a:cubicBezTo>
                  <a:cubicBezTo>
                    <a:pt x="92944" y="255550"/>
                    <a:pt x="90056" y="274139"/>
                    <a:pt x="82296" y="292909"/>
                  </a:cubicBezTo>
                  <a:cubicBezTo>
                    <a:pt x="78145" y="303196"/>
                    <a:pt x="73633" y="312580"/>
                    <a:pt x="68761" y="321423"/>
                  </a:cubicBezTo>
                  <a:cubicBezTo>
                    <a:pt x="71106" y="321785"/>
                    <a:pt x="73994" y="321785"/>
                    <a:pt x="77604" y="321785"/>
                  </a:cubicBezTo>
                  <a:cubicBezTo>
                    <a:pt x="77604" y="321785"/>
                    <a:pt x="77604" y="321785"/>
                    <a:pt x="77604" y="321785"/>
                  </a:cubicBezTo>
                  <a:cubicBezTo>
                    <a:pt x="78687" y="321785"/>
                    <a:pt x="79950" y="321785"/>
                    <a:pt x="81213" y="321604"/>
                  </a:cubicBezTo>
                  <a:cubicBezTo>
                    <a:pt x="120737" y="319799"/>
                    <a:pt x="127956" y="313663"/>
                    <a:pt x="136077" y="274500"/>
                  </a:cubicBezTo>
                  <a:cubicBezTo>
                    <a:pt x="137882" y="265838"/>
                    <a:pt x="138243" y="256994"/>
                    <a:pt x="139326" y="248151"/>
                  </a:cubicBezTo>
                  <a:cubicBezTo>
                    <a:pt x="138784" y="238225"/>
                    <a:pt x="136979" y="228660"/>
                    <a:pt x="135536" y="219095"/>
                  </a:cubicBezTo>
                  <a:cubicBezTo>
                    <a:pt x="127775" y="170006"/>
                    <a:pt x="106840" y="125429"/>
                    <a:pt x="83920" y="82476"/>
                  </a:cubicBezTo>
                  <a:cubicBezTo>
                    <a:pt x="66234" y="49450"/>
                    <a:pt x="40967" y="21476"/>
                    <a:pt x="6677" y="3249"/>
                  </a:cubicBezTo>
                  <a:cubicBezTo>
                    <a:pt x="5595" y="2707"/>
                    <a:pt x="4512" y="2166"/>
                    <a:pt x="3609" y="1624"/>
                  </a:cubicBezTo>
                  <a:cubicBezTo>
                    <a:pt x="3429" y="1624"/>
                    <a:pt x="3249" y="1444"/>
                    <a:pt x="3068" y="1444"/>
                  </a:cubicBezTo>
                  <a:cubicBezTo>
                    <a:pt x="1985" y="902"/>
                    <a:pt x="1083" y="542"/>
                    <a:pt x="0" y="0"/>
                  </a:cubicBezTo>
                  <a:cubicBezTo>
                    <a:pt x="0" y="0"/>
                    <a:pt x="0" y="0"/>
                    <a:pt x="0" y="0"/>
                  </a:cubicBezTo>
                  <a:cubicBezTo>
                    <a:pt x="15882" y="12633"/>
                    <a:pt x="28515" y="27613"/>
                    <a:pt x="40787" y="44938"/>
                  </a:cubicBezTo>
                  <a:close/>
                </a:path>
              </a:pathLst>
            </a:custGeom>
            <a:solidFill>
              <a:srgbClr val="FFFFFF"/>
            </a:solidFill>
            <a:ln w="1804"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819CCCFE-8AA7-3247-8DC6-0BAF21F4E638}"/>
                </a:ext>
              </a:extLst>
            </p:cNvPr>
            <p:cNvSpPr/>
            <p:nvPr/>
          </p:nvSpPr>
          <p:spPr>
            <a:xfrm>
              <a:off x="7287417" y="5626096"/>
              <a:ext cx="192236" cy="184114"/>
            </a:xfrm>
            <a:custGeom>
              <a:avLst/>
              <a:gdLst>
                <a:gd name="connsiteX0" fmla="*/ 12703 w 192236"/>
                <a:gd name="connsiteY0" fmla="*/ 86076 h 184114"/>
                <a:gd name="connsiteX1" fmla="*/ 54031 w 192236"/>
                <a:gd name="connsiteY1" fmla="*/ 110440 h 184114"/>
                <a:gd name="connsiteX2" fmla="*/ 84712 w 192236"/>
                <a:gd name="connsiteY2" fmla="*/ 166206 h 184114"/>
                <a:gd name="connsiteX3" fmla="*/ 117919 w 192236"/>
                <a:gd name="connsiteY3" fmla="*/ 181907 h 184114"/>
                <a:gd name="connsiteX4" fmla="*/ 190469 w 192236"/>
                <a:gd name="connsiteY4" fmla="*/ 125058 h 184114"/>
                <a:gd name="connsiteX5" fmla="*/ 98789 w 192236"/>
                <a:gd name="connsiteY5" fmla="*/ 171 h 184114"/>
                <a:gd name="connsiteX6" fmla="*/ 1153 w 192236"/>
                <a:gd name="connsiteY6" fmla="*/ 68931 h 184114"/>
                <a:gd name="connsiteX7" fmla="*/ 12703 w 192236"/>
                <a:gd name="connsiteY7" fmla="*/ 86076 h 18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36" h="184114">
                  <a:moveTo>
                    <a:pt x="12703" y="86076"/>
                  </a:moveTo>
                  <a:cubicBezTo>
                    <a:pt x="32194" y="84813"/>
                    <a:pt x="43564" y="96543"/>
                    <a:pt x="54031" y="110440"/>
                  </a:cubicBezTo>
                  <a:cubicBezTo>
                    <a:pt x="66845" y="127585"/>
                    <a:pt x="76410" y="146535"/>
                    <a:pt x="84712" y="166206"/>
                  </a:cubicBezTo>
                  <a:cubicBezTo>
                    <a:pt x="92472" y="184434"/>
                    <a:pt x="98608" y="186780"/>
                    <a:pt x="117919" y="181907"/>
                  </a:cubicBezTo>
                  <a:cubicBezTo>
                    <a:pt x="140839" y="175952"/>
                    <a:pt x="181626" y="169274"/>
                    <a:pt x="190469" y="125058"/>
                  </a:cubicBezTo>
                  <a:cubicBezTo>
                    <a:pt x="202020" y="62253"/>
                    <a:pt x="155277" y="-3800"/>
                    <a:pt x="98789" y="171"/>
                  </a:cubicBezTo>
                  <a:cubicBezTo>
                    <a:pt x="27321" y="6668"/>
                    <a:pt x="7649" y="39153"/>
                    <a:pt x="1153" y="68931"/>
                  </a:cubicBezTo>
                  <a:cubicBezTo>
                    <a:pt x="-1374" y="79579"/>
                    <a:pt x="-652" y="86979"/>
                    <a:pt x="12703" y="86076"/>
                  </a:cubicBezTo>
                  <a:close/>
                </a:path>
              </a:pathLst>
            </a:custGeom>
            <a:solidFill>
              <a:srgbClr val="FFFFFF"/>
            </a:solidFill>
            <a:ln w="1804"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5D9AAE29-BF48-1945-81BA-A70026D2FD7B}"/>
                </a:ext>
              </a:extLst>
            </p:cNvPr>
            <p:cNvSpPr/>
            <p:nvPr/>
          </p:nvSpPr>
          <p:spPr>
            <a:xfrm>
              <a:off x="7051788" y="5936862"/>
              <a:ext cx="189542" cy="309692"/>
            </a:xfrm>
            <a:custGeom>
              <a:avLst/>
              <a:gdLst>
                <a:gd name="connsiteX0" fmla="*/ 186610 w 189542"/>
                <a:gd name="connsiteY0" fmla="*/ 239669 h 309692"/>
                <a:gd name="connsiteX1" fmla="*/ 131565 w 189542"/>
                <a:gd name="connsiteY1" fmla="*/ 105036 h 309692"/>
                <a:gd name="connsiteX2" fmla="*/ 39524 w 189542"/>
                <a:gd name="connsiteY2" fmla="*/ 9745 h 309692"/>
                <a:gd name="connsiteX3" fmla="*/ 36997 w 189542"/>
                <a:gd name="connsiteY3" fmla="*/ 8121 h 309692"/>
                <a:gd name="connsiteX4" fmla="*/ 36095 w 189542"/>
                <a:gd name="connsiteY4" fmla="*/ 7580 h 309692"/>
                <a:gd name="connsiteX5" fmla="*/ 34290 w 189542"/>
                <a:gd name="connsiteY5" fmla="*/ 6677 h 309692"/>
                <a:gd name="connsiteX6" fmla="*/ 33207 w 189542"/>
                <a:gd name="connsiteY6" fmla="*/ 6136 h 309692"/>
                <a:gd name="connsiteX7" fmla="*/ 31763 w 189542"/>
                <a:gd name="connsiteY7" fmla="*/ 5414 h 309692"/>
                <a:gd name="connsiteX8" fmla="*/ 30500 w 189542"/>
                <a:gd name="connsiteY8" fmla="*/ 4873 h 309692"/>
                <a:gd name="connsiteX9" fmla="*/ 29056 w 189542"/>
                <a:gd name="connsiteY9" fmla="*/ 4151 h 309692"/>
                <a:gd name="connsiteX10" fmla="*/ 27793 w 189542"/>
                <a:gd name="connsiteY10" fmla="*/ 3609 h 309692"/>
                <a:gd name="connsiteX11" fmla="*/ 26349 w 189542"/>
                <a:gd name="connsiteY11" fmla="*/ 3068 h 309692"/>
                <a:gd name="connsiteX12" fmla="*/ 25086 w 189542"/>
                <a:gd name="connsiteY12" fmla="*/ 2526 h 309692"/>
                <a:gd name="connsiteX13" fmla="*/ 23822 w 189542"/>
                <a:gd name="connsiteY13" fmla="*/ 2166 h 309692"/>
                <a:gd name="connsiteX14" fmla="*/ 22559 w 189542"/>
                <a:gd name="connsiteY14" fmla="*/ 1805 h 309692"/>
                <a:gd name="connsiteX15" fmla="*/ 21296 w 189542"/>
                <a:gd name="connsiteY15" fmla="*/ 1443 h 309692"/>
                <a:gd name="connsiteX16" fmla="*/ 20032 w 189542"/>
                <a:gd name="connsiteY16" fmla="*/ 1083 h 309692"/>
                <a:gd name="connsiteX17" fmla="*/ 18769 w 189542"/>
                <a:gd name="connsiteY17" fmla="*/ 902 h 309692"/>
                <a:gd name="connsiteX18" fmla="*/ 17325 w 189542"/>
                <a:gd name="connsiteY18" fmla="*/ 722 h 309692"/>
                <a:gd name="connsiteX19" fmla="*/ 16243 w 189542"/>
                <a:gd name="connsiteY19" fmla="*/ 541 h 309692"/>
                <a:gd name="connsiteX20" fmla="*/ 14799 w 189542"/>
                <a:gd name="connsiteY20" fmla="*/ 361 h 309692"/>
                <a:gd name="connsiteX21" fmla="*/ 13716 w 189542"/>
                <a:gd name="connsiteY21" fmla="*/ 180 h 309692"/>
                <a:gd name="connsiteX22" fmla="*/ 12272 w 189542"/>
                <a:gd name="connsiteY22" fmla="*/ 0 h 309692"/>
                <a:gd name="connsiteX23" fmla="*/ 11189 w 189542"/>
                <a:gd name="connsiteY23" fmla="*/ 0 h 309692"/>
                <a:gd name="connsiteX24" fmla="*/ 9565 w 189542"/>
                <a:gd name="connsiteY24" fmla="*/ 0 h 309692"/>
                <a:gd name="connsiteX25" fmla="*/ 8662 w 189542"/>
                <a:gd name="connsiteY25" fmla="*/ 0 h 309692"/>
                <a:gd name="connsiteX26" fmla="*/ 7038 w 189542"/>
                <a:gd name="connsiteY26" fmla="*/ 0 h 309692"/>
                <a:gd name="connsiteX27" fmla="*/ 6497 w 189542"/>
                <a:gd name="connsiteY27" fmla="*/ 0 h 309692"/>
                <a:gd name="connsiteX28" fmla="*/ 0 w 189542"/>
                <a:gd name="connsiteY28" fmla="*/ 902 h 309692"/>
                <a:gd name="connsiteX29" fmla="*/ 0 w 189542"/>
                <a:gd name="connsiteY29" fmla="*/ 902 h 309692"/>
                <a:gd name="connsiteX30" fmla="*/ 60459 w 189542"/>
                <a:gd name="connsiteY30" fmla="*/ 46562 h 309692"/>
                <a:gd name="connsiteX31" fmla="*/ 138062 w 189542"/>
                <a:gd name="connsiteY31" fmla="*/ 187151 h 309692"/>
                <a:gd name="connsiteX32" fmla="*/ 145462 w 189542"/>
                <a:gd name="connsiteY32" fmla="*/ 270711 h 309692"/>
                <a:gd name="connsiteX33" fmla="*/ 139145 w 189542"/>
                <a:gd name="connsiteY33" fmla="*/ 309693 h 309692"/>
                <a:gd name="connsiteX34" fmla="*/ 139145 w 189542"/>
                <a:gd name="connsiteY34" fmla="*/ 309693 h 309692"/>
                <a:gd name="connsiteX35" fmla="*/ 140589 w 189542"/>
                <a:gd name="connsiteY35" fmla="*/ 309512 h 309692"/>
                <a:gd name="connsiteX36" fmla="*/ 140589 w 189542"/>
                <a:gd name="connsiteY36" fmla="*/ 309512 h 309692"/>
                <a:gd name="connsiteX37" fmla="*/ 142213 w 189542"/>
                <a:gd name="connsiteY37" fmla="*/ 309151 h 309692"/>
                <a:gd name="connsiteX38" fmla="*/ 142394 w 189542"/>
                <a:gd name="connsiteY38" fmla="*/ 309151 h 309692"/>
                <a:gd name="connsiteX39" fmla="*/ 144018 w 189542"/>
                <a:gd name="connsiteY39" fmla="*/ 308790 h 309692"/>
                <a:gd name="connsiteX40" fmla="*/ 144198 w 189542"/>
                <a:gd name="connsiteY40" fmla="*/ 308790 h 309692"/>
                <a:gd name="connsiteX41" fmla="*/ 146003 w 189542"/>
                <a:gd name="connsiteY41" fmla="*/ 308429 h 309692"/>
                <a:gd name="connsiteX42" fmla="*/ 166397 w 189542"/>
                <a:gd name="connsiteY42" fmla="*/ 302474 h 309692"/>
                <a:gd name="connsiteX43" fmla="*/ 189497 w 189542"/>
                <a:gd name="connsiteY43" fmla="*/ 260062 h 309692"/>
                <a:gd name="connsiteX44" fmla="*/ 186610 w 189542"/>
                <a:gd name="connsiteY44" fmla="*/ 239669 h 3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542" h="309692">
                  <a:moveTo>
                    <a:pt x="186610" y="239669"/>
                  </a:moveTo>
                  <a:cubicBezTo>
                    <a:pt x="178849" y="190400"/>
                    <a:pt x="158636" y="146003"/>
                    <a:pt x="131565" y="105036"/>
                  </a:cubicBezTo>
                  <a:cubicBezTo>
                    <a:pt x="107021" y="68038"/>
                    <a:pt x="77062" y="34651"/>
                    <a:pt x="39524" y="9745"/>
                  </a:cubicBezTo>
                  <a:cubicBezTo>
                    <a:pt x="38621" y="9204"/>
                    <a:pt x="37719" y="8662"/>
                    <a:pt x="36997" y="8121"/>
                  </a:cubicBezTo>
                  <a:cubicBezTo>
                    <a:pt x="36636" y="7941"/>
                    <a:pt x="36456" y="7760"/>
                    <a:pt x="36095" y="7580"/>
                  </a:cubicBezTo>
                  <a:cubicBezTo>
                    <a:pt x="35553" y="7219"/>
                    <a:pt x="35012" y="6858"/>
                    <a:pt x="34290" y="6677"/>
                  </a:cubicBezTo>
                  <a:cubicBezTo>
                    <a:pt x="33929" y="6497"/>
                    <a:pt x="33568" y="6317"/>
                    <a:pt x="33207" y="6136"/>
                  </a:cubicBezTo>
                  <a:cubicBezTo>
                    <a:pt x="32665" y="5955"/>
                    <a:pt x="32124" y="5594"/>
                    <a:pt x="31763" y="5414"/>
                  </a:cubicBezTo>
                  <a:cubicBezTo>
                    <a:pt x="31402" y="5234"/>
                    <a:pt x="31041" y="5053"/>
                    <a:pt x="30500" y="4873"/>
                  </a:cubicBezTo>
                  <a:cubicBezTo>
                    <a:pt x="29958" y="4692"/>
                    <a:pt x="29598" y="4512"/>
                    <a:pt x="29056" y="4151"/>
                  </a:cubicBezTo>
                  <a:cubicBezTo>
                    <a:pt x="28695" y="3970"/>
                    <a:pt x="28154" y="3790"/>
                    <a:pt x="27793" y="3609"/>
                  </a:cubicBezTo>
                  <a:cubicBezTo>
                    <a:pt x="27251" y="3429"/>
                    <a:pt x="26890" y="3248"/>
                    <a:pt x="26349" y="3068"/>
                  </a:cubicBezTo>
                  <a:cubicBezTo>
                    <a:pt x="25988" y="2887"/>
                    <a:pt x="25447" y="2707"/>
                    <a:pt x="25086" y="2526"/>
                  </a:cubicBezTo>
                  <a:cubicBezTo>
                    <a:pt x="24725" y="2346"/>
                    <a:pt x="24183" y="2166"/>
                    <a:pt x="23822" y="2166"/>
                  </a:cubicBezTo>
                  <a:cubicBezTo>
                    <a:pt x="23462" y="1985"/>
                    <a:pt x="22920" y="1985"/>
                    <a:pt x="22559" y="1805"/>
                  </a:cubicBezTo>
                  <a:cubicBezTo>
                    <a:pt x="22198" y="1624"/>
                    <a:pt x="21657" y="1624"/>
                    <a:pt x="21296" y="1443"/>
                  </a:cubicBezTo>
                  <a:cubicBezTo>
                    <a:pt x="20935" y="1263"/>
                    <a:pt x="20393" y="1263"/>
                    <a:pt x="20032" y="1083"/>
                  </a:cubicBezTo>
                  <a:cubicBezTo>
                    <a:pt x="19671" y="902"/>
                    <a:pt x="19130" y="902"/>
                    <a:pt x="18769" y="902"/>
                  </a:cubicBezTo>
                  <a:cubicBezTo>
                    <a:pt x="18228" y="722"/>
                    <a:pt x="17867" y="722"/>
                    <a:pt x="17325" y="722"/>
                  </a:cubicBezTo>
                  <a:cubicBezTo>
                    <a:pt x="16964" y="722"/>
                    <a:pt x="16603" y="541"/>
                    <a:pt x="16243" y="541"/>
                  </a:cubicBezTo>
                  <a:cubicBezTo>
                    <a:pt x="15701" y="541"/>
                    <a:pt x="15340" y="361"/>
                    <a:pt x="14799" y="361"/>
                  </a:cubicBezTo>
                  <a:cubicBezTo>
                    <a:pt x="14438" y="361"/>
                    <a:pt x="14077" y="361"/>
                    <a:pt x="13716" y="180"/>
                  </a:cubicBezTo>
                  <a:cubicBezTo>
                    <a:pt x="13174" y="180"/>
                    <a:pt x="12813" y="0"/>
                    <a:pt x="12272" y="0"/>
                  </a:cubicBezTo>
                  <a:cubicBezTo>
                    <a:pt x="11911" y="0"/>
                    <a:pt x="11550" y="0"/>
                    <a:pt x="11189" y="0"/>
                  </a:cubicBezTo>
                  <a:cubicBezTo>
                    <a:pt x="10648" y="0"/>
                    <a:pt x="10106" y="0"/>
                    <a:pt x="9565" y="0"/>
                  </a:cubicBezTo>
                  <a:cubicBezTo>
                    <a:pt x="9204" y="0"/>
                    <a:pt x="9024" y="0"/>
                    <a:pt x="8662" y="0"/>
                  </a:cubicBezTo>
                  <a:cubicBezTo>
                    <a:pt x="8121" y="0"/>
                    <a:pt x="7580" y="0"/>
                    <a:pt x="7038" y="0"/>
                  </a:cubicBezTo>
                  <a:cubicBezTo>
                    <a:pt x="6858" y="0"/>
                    <a:pt x="6677" y="0"/>
                    <a:pt x="6497" y="0"/>
                  </a:cubicBezTo>
                  <a:cubicBezTo>
                    <a:pt x="4331" y="180"/>
                    <a:pt x="2166" y="361"/>
                    <a:pt x="0" y="902"/>
                  </a:cubicBezTo>
                  <a:cubicBezTo>
                    <a:pt x="0" y="902"/>
                    <a:pt x="0" y="902"/>
                    <a:pt x="0" y="902"/>
                  </a:cubicBezTo>
                  <a:cubicBezTo>
                    <a:pt x="22920" y="11911"/>
                    <a:pt x="43675" y="28695"/>
                    <a:pt x="60459" y="46562"/>
                  </a:cubicBezTo>
                  <a:cubicBezTo>
                    <a:pt x="97094" y="85364"/>
                    <a:pt x="125970" y="134814"/>
                    <a:pt x="138062" y="187151"/>
                  </a:cubicBezTo>
                  <a:cubicBezTo>
                    <a:pt x="144198" y="214042"/>
                    <a:pt x="148169" y="243098"/>
                    <a:pt x="145462" y="270711"/>
                  </a:cubicBezTo>
                  <a:cubicBezTo>
                    <a:pt x="144198" y="283705"/>
                    <a:pt x="142213" y="296879"/>
                    <a:pt x="139145" y="309693"/>
                  </a:cubicBezTo>
                  <a:cubicBezTo>
                    <a:pt x="139145" y="309693"/>
                    <a:pt x="139145" y="309693"/>
                    <a:pt x="139145" y="309693"/>
                  </a:cubicBezTo>
                  <a:cubicBezTo>
                    <a:pt x="139686" y="309693"/>
                    <a:pt x="140047" y="309512"/>
                    <a:pt x="140589" y="309512"/>
                  </a:cubicBezTo>
                  <a:cubicBezTo>
                    <a:pt x="140589" y="309512"/>
                    <a:pt x="140589" y="309512"/>
                    <a:pt x="140589" y="309512"/>
                  </a:cubicBezTo>
                  <a:cubicBezTo>
                    <a:pt x="141130" y="309332"/>
                    <a:pt x="141672" y="309332"/>
                    <a:pt x="142213" y="309151"/>
                  </a:cubicBezTo>
                  <a:cubicBezTo>
                    <a:pt x="142213" y="309151"/>
                    <a:pt x="142213" y="309151"/>
                    <a:pt x="142394" y="309151"/>
                  </a:cubicBezTo>
                  <a:cubicBezTo>
                    <a:pt x="142935" y="308971"/>
                    <a:pt x="143477" y="308971"/>
                    <a:pt x="144018" y="308790"/>
                  </a:cubicBezTo>
                  <a:cubicBezTo>
                    <a:pt x="144018" y="308790"/>
                    <a:pt x="144198" y="308790"/>
                    <a:pt x="144198" y="308790"/>
                  </a:cubicBezTo>
                  <a:cubicBezTo>
                    <a:pt x="144740" y="308610"/>
                    <a:pt x="145462" y="308610"/>
                    <a:pt x="146003" y="308429"/>
                  </a:cubicBezTo>
                  <a:cubicBezTo>
                    <a:pt x="152861" y="307166"/>
                    <a:pt x="159899" y="305181"/>
                    <a:pt x="166397" y="302474"/>
                  </a:cubicBezTo>
                  <a:cubicBezTo>
                    <a:pt x="185888" y="294352"/>
                    <a:pt x="190038" y="287494"/>
                    <a:pt x="189497" y="260062"/>
                  </a:cubicBezTo>
                  <a:cubicBezTo>
                    <a:pt x="189136" y="257355"/>
                    <a:pt x="188053" y="248512"/>
                    <a:pt x="186610" y="239669"/>
                  </a:cubicBezTo>
                  <a:close/>
                </a:path>
              </a:pathLst>
            </a:custGeom>
            <a:solidFill>
              <a:srgbClr val="FFFFFF"/>
            </a:solidFill>
            <a:ln w="1804"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BBD1443-BB9F-934C-BD7E-75740540E95E}"/>
                </a:ext>
              </a:extLst>
            </p:cNvPr>
            <p:cNvSpPr/>
            <p:nvPr/>
          </p:nvSpPr>
          <p:spPr>
            <a:xfrm>
              <a:off x="7329783" y="5967181"/>
              <a:ext cx="34449" cy="103167"/>
            </a:xfrm>
            <a:custGeom>
              <a:avLst/>
              <a:gdLst>
                <a:gd name="connsiteX0" fmla="*/ 22493 w 34449"/>
                <a:gd name="connsiteY0" fmla="*/ 0 h 103167"/>
                <a:gd name="connsiteX1" fmla="*/ 475 w 34449"/>
                <a:gd name="connsiteY1" fmla="*/ 62805 h 103167"/>
                <a:gd name="connsiteX2" fmla="*/ 16177 w 34449"/>
                <a:gd name="connsiteY2" fmla="*/ 98539 h 103167"/>
                <a:gd name="connsiteX3" fmla="*/ 30795 w 34449"/>
                <a:gd name="connsiteY3" fmla="*/ 101968 h 103167"/>
                <a:gd name="connsiteX4" fmla="*/ 34404 w 34449"/>
                <a:gd name="connsiteY4" fmla="*/ 89876 h 103167"/>
                <a:gd name="connsiteX5" fmla="*/ 22493 w 34449"/>
                <a:gd name="connsiteY5" fmla="*/ 0 h 1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9" h="103167">
                  <a:moveTo>
                    <a:pt x="22493" y="0"/>
                  </a:moveTo>
                  <a:cubicBezTo>
                    <a:pt x="9319" y="22379"/>
                    <a:pt x="3724" y="42953"/>
                    <a:pt x="475" y="62805"/>
                  </a:cubicBezTo>
                  <a:cubicBezTo>
                    <a:pt x="-1690" y="76160"/>
                    <a:pt x="3544" y="89515"/>
                    <a:pt x="16177" y="98539"/>
                  </a:cubicBezTo>
                  <a:cubicBezTo>
                    <a:pt x="20508" y="101607"/>
                    <a:pt x="25381" y="105036"/>
                    <a:pt x="30795" y="101968"/>
                  </a:cubicBezTo>
                  <a:cubicBezTo>
                    <a:pt x="35127" y="99441"/>
                    <a:pt x="34404" y="94208"/>
                    <a:pt x="34404" y="89876"/>
                  </a:cubicBezTo>
                  <a:cubicBezTo>
                    <a:pt x="34224" y="60639"/>
                    <a:pt x="26464" y="32305"/>
                    <a:pt x="22493" y="0"/>
                  </a:cubicBezTo>
                  <a:close/>
                </a:path>
              </a:pathLst>
            </a:custGeom>
            <a:solidFill>
              <a:srgbClr val="FFFFFF"/>
            </a:solidFill>
            <a:ln w="1804"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BDA0BBB-7BF3-B24B-B571-8AE10E704DCF}"/>
                </a:ext>
              </a:extLst>
            </p:cNvPr>
            <p:cNvSpPr/>
            <p:nvPr/>
          </p:nvSpPr>
          <p:spPr>
            <a:xfrm>
              <a:off x="6146309" y="5262952"/>
              <a:ext cx="1111247" cy="1073478"/>
            </a:xfrm>
            <a:custGeom>
              <a:avLst/>
              <a:gdLst>
                <a:gd name="connsiteX0" fmla="*/ 963411 w 1111247"/>
                <a:gd name="connsiteY0" fmla="*/ 675174 h 1073478"/>
                <a:gd name="connsiteX1" fmla="*/ 921180 w 1111247"/>
                <a:gd name="connsiteY1" fmla="*/ 653156 h 1073478"/>
                <a:gd name="connsiteX2" fmla="*/ 846103 w 1111247"/>
                <a:gd name="connsiteY2" fmla="*/ 724623 h 1073478"/>
                <a:gd name="connsiteX3" fmla="*/ 831845 w 1111247"/>
                <a:gd name="connsiteY3" fmla="*/ 774253 h 1073478"/>
                <a:gd name="connsiteX4" fmla="*/ 811452 w 1111247"/>
                <a:gd name="connsiteY4" fmla="*/ 784180 h 1073478"/>
                <a:gd name="connsiteX5" fmla="*/ 786186 w 1111247"/>
                <a:gd name="connsiteY5" fmla="*/ 776419 h 1073478"/>
                <a:gd name="connsiteX6" fmla="*/ 672487 w 1111247"/>
                <a:gd name="connsiteY6" fmla="*/ 689431 h 1073478"/>
                <a:gd name="connsiteX7" fmla="*/ 577378 w 1111247"/>
                <a:gd name="connsiteY7" fmla="*/ 495241 h 1073478"/>
                <a:gd name="connsiteX8" fmla="*/ 567812 w 1111247"/>
                <a:gd name="connsiteY8" fmla="*/ 416194 h 1073478"/>
                <a:gd name="connsiteX9" fmla="*/ 595605 w 1111247"/>
                <a:gd name="connsiteY9" fmla="*/ 377933 h 1073478"/>
                <a:gd name="connsiteX10" fmla="*/ 670863 w 1111247"/>
                <a:gd name="connsiteY10" fmla="*/ 363856 h 1073478"/>
                <a:gd name="connsiteX11" fmla="*/ 723561 w 1111247"/>
                <a:gd name="connsiteY11" fmla="*/ 357540 h 1073478"/>
                <a:gd name="connsiteX12" fmla="*/ 754061 w 1111247"/>
                <a:gd name="connsiteY12" fmla="*/ 326859 h 1073478"/>
                <a:gd name="connsiteX13" fmla="*/ 750452 w 1111247"/>
                <a:gd name="connsiteY13" fmla="*/ 203054 h 1073478"/>
                <a:gd name="connsiteX14" fmla="*/ 695407 w 1111247"/>
                <a:gd name="connsiteY14" fmla="*/ 82137 h 1073478"/>
                <a:gd name="connsiteX15" fmla="*/ 624662 w 1111247"/>
                <a:gd name="connsiteY15" fmla="*/ 14640 h 1073478"/>
                <a:gd name="connsiteX16" fmla="*/ 538395 w 1111247"/>
                <a:gd name="connsiteY16" fmla="*/ 16084 h 1073478"/>
                <a:gd name="connsiteX17" fmla="*/ 506271 w 1111247"/>
                <a:gd name="connsiteY17" fmla="*/ 35214 h 1073478"/>
                <a:gd name="connsiteX18" fmla="*/ 392392 w 1111247"/>
                <a:gd name="connsiteY18" fmla="*/ 104155 h 1073478"/>
                <a:gd name="connsiteX19" fmla="*/ 335723 w 1111247"/>
                <a:gd name="connsiteY19" fmla="*/ 188075 h 1073478"/>
                <a:gd name="connsiteX20" fmla="*/ 317315 w 1111247"/>
                <a:gd name="connsiteY20" fmla="*/ 282282 h 1073478"/>
                <a:gd name="connsiteX21" fmla="*/ 308111 w 1111247"/>
                <a:gd name="connsiteY21" fmla="*/ 299969 h 1073478"/>
                <a:gd name="connsiteX22" fmla="*/ 289341 w 1111247"/>
                <a:gd name="connsiteY22" fmla="*/ 326498 h 1073478"/>
                <a:gd name="connsiteX23" fmla="*/ 277791 w 1111247"/>
                <a:gd name="connsiteY23" fmla="*/ 389484 h 1073478"/>
                <a:gd name="connsiteX24" fmla="*/ 267865 w 1111247"/>
                <a:gd name="connsiteY24" fmla="*/ 421067 h 1073478"/>
                <a:gd name="connsiteX25" fmla="*/ 104537 w 1111247"/>
                <a:gd name="connsiteY25" fmla="*/ 364578 h 1073478"/>
                <a:gd name="connsiteX26" fmla="*/ 64832 w 1111247"/>
                <a:gd name="connsiteY26" fmla="*/ 425218 h 1073478"/>
                <a:gd name="connsiteX27" fmla="*/ 110131 w 1111247"/>
                <a:gd name="connsiteY27" fmla="*/ 538374 h 1073478"/>
                <a:gd name="connsiteX28" fmla="*/ 39927 w 1111247"/>
                <a:gd name="connsiteY28" fmla="*/ 609662 h 1073478"/>
                <a:gd name="connsiteX29" fmla="*/ 9968 w 1111247"/>
                <a:gd name="connsiteY29" fmla="*/ 731120 h 1073478"/>
                <a:gd name="connsiteX30" fmla="*/ 14119 w 1111247"/>
                <a:gd name="connsiteY30" fmla="*/ 836156 h 1073478"/>
                <a:gd name="connsiteX31" fmla="*/ 34152 w 1111247"/>
                <a:gd name="connsiteY31" fmla="*/ 861061 h 1073478"/>
                <a:gd name="connsiteX32" fmla="*/ 41190 w 1111247"/>
                <a:gd name="connsiteY32" fmla="*/ 872972 h 1073478"/>
                <a:gd name="connsiteX33" fmla="*/ 46785 w 1111247"/>
                <a:gd name="connsiteY33" fmla="*/ 954908 h 1073478"/>
                <a:gd name="connsiteX34" fmla="*/ 9246 w 1111247"/>
                <a:gd name="connsiteY34" fmla="*/ 995695 h 1073478"/>
                <a:gd name="connsiteX35" fmla="*/ 4915 w 1111247"/>
                <a:gd name="connsiteY35" fmla="*/ 1040994 h 1073478"/>
                <a:gd name="connsiteX36" fmla="*/ 43536 w 1111247"/>
                <a:gd name="connsiteY36" fmla="*/ 1053627 h 1073478"/>
                <a:gd name="connsiteX37" fmla="*/ 53823 w 1111247"/>
                <a:gd name="connsiteY37" fmla="*/ 1046227 h 1073478"/>
                <a:gd name="connsiteX38" fmla="*/ 58335 w 1111247"/>
                <a:gd name="connsiteY38" fmla="*/ 1050017 h 1073478"/>
                <a:gd name="connsiteX39" fmla="*/ 107785 w 1111247"/>
                <a:gd name="connsiteY39" fmla="*/ 1069689 h 1073478"/>
                <a:gd name="connsiteX40" fmla="*/ 137022 w 1111247"/>
                <a:gd name="connsiteY40" fmla="*/ 1029985 h 1073478"/>
                <a:gd name="connsiteX41" fmla="*/ 138646 w 1111247"/>
                <a:gd name="connsiteY41" fmla="*/ 1003455 h 1073478"/>
                <a:gd name="connsiteX42" fmla="*/ 156152 w 1111247"/>
                <a:gd name="connsiteY42" fmla="*/ 976565 h 1073478"/>
                <a:gd name="connsiteX43" fmla="*/ 238267 w 1111247"/>
                <a:gd name="connsiteY43" fmla="*/ 920076 h 1073478"/>
                <a:gd name="connsiteX44" fmla="*/ 259202 w 1111247"/>
                <a:gd name="connsiteY44" fmla="*/ 845901 h 1073478"/>
                <a:gd name="connsiteX45" fmla="*/ 261368 w 1111247"/>
                <a:gd name="connsiteY45" fmla="*/ 654058 h 1073478"/>
                <a:gd name="connsiteX46" fmla="*/ 271294 w 1111247"/>
                <a:gd name="connsiteY46" fmla="*/ 610203 h 1073478"/>
                <a:gd name="connsiteX47" fmla="*/ 322368 w 1111247"/>
                <a:gd name="connsiteY47" fmla="*/ 526102 h 1073478"/>
                <a:gd name="connsiteX48" fmla="*/ 331031 w 1111247"/>
                <a:gd name="connsiteY48" fmla="*/ 554436 h 1073478"/>
                <a:gd name="connsiteX49" fmla="*/ 335723 w 1111247"/>
                <a:gd name="connsiteY49" fmla="*/ 580605 h 1073478"/>
                <a:gd name="connsiteX50" fmla="*/ 471981 w 1111247"/>
                <a:gd name="connsiteY50" fmla="*/ 855827 h 1073478"/>
                <a:gd name="connsiteX51" fmla="*/ 525040 w 1111247"/>
                <a:gd name="connsiteY51" fmla="*/ 911774 h 1073478"/>
                <a:gd name="connsiteX52" fmla="*/ 626647 w 1111247"/>
                <a:gd name="connsiteY52" fmla="*/ 997680 h 1073478"/>
                <a:gd name="connsiteX53" fmla="*/ 852239 w 1111247"/>
                <a:gd name="connsiteY53" fmla="*/ 1072757 h 1073478"/>
                <a:gd name="connsiteX54" fmla="*/ 925872 w 1111247"/>
                <a:gd name="connsiteY54" fmla="*/ 1065358 h 1073478"/>
                <a:gd name="connsiteX55" fmla="*/ 998061 w 1111247"/>
                <a:gd name="connsiteY55" fmla="*/ 1026375 h 1073478"/>
                <a:gd name="connsiteX56" fmla="*/ 1052565 w 1111247"/>
                <a:gd name="connsiteY56" fmla="*/ 1000026 h 1073478"/>
                <a:gd name="connsiteX57" fmla="*/ 1094615 w 1111247"/>
                <a:gd name="connsiteY57" fmla="*/ 983242 h 1073478"/>
                <a:gd name="connsiteX58" fmla="*/ 1107790 w 1111247"/>
                <a:gd name="connsiteY58" fmla="*/ 967721 h 1073478"/>
                <a:gd name="connsiteX59" fmla="*/ 1110497 w 1111247"/>
                <a:gd name="connsiteY59" fmla="*/ 928198 h 1073478"/>
                <a:gd name="connsiteX60" fmla="*/ 963411 w 1111247"/>
                <a:gd name="connsiteY60" fmla="*/ 675174 h 1073478"/>
                <a:gd name="connsiteX61" fmla="*/ 540020 w 1111247"/>
                <a:gd name="connsiteY61" fmla="*/ 31785 h 1073478"/>
                <a:gd name="connsiteX62" fmla="*/ 607336 w 1111247"/>
                <a:gd name="connsiteY62" fmla="*/ 23844 h 1073478"/>
                <a:gd name="connsiteX63" fmla="*/ 607336 w 1111247"/>
                <a:gd name="connsiteY63" fmla="*/ 23844 h 1073478"/>
                <a:gd name="connsiteX64" fmla="*/ 610404 w 1111247"/>
                <a:gd name="connsiteY64" fmla="*/ 25288 h 1073478"/>
                <a:gd name="connsiteX65" fmla="*/ 610945 w 1111247"/>
                <a:gd name="connsiteY65" fmla="*/ 25468 h 1073478"/>
                <a:gd name="connsiteX66" fmla="*/ 614014 w 1111247"/>
                <a:gd name="connsiteY66" fmla="*/ 27092 h 1073478"/>
                <a:gd name="connsiteX67" fmla="*/ 691256 w 1111247"/>
                <a:gd name="connsiteY67" fmla="*/ 106321 h 1073478"/>
                <a:gd name="connsiteX68" fmla="*/ 742872 w 1111247"/>
                <a:gd name="connsiteY68" fmla="*/ 242939 h 1073478"/>
                <a:gd name="connsiteX69" fmla="*/ 746662 w 1111247"/>
                <a:gd name="connsiteY69" fmla="*/ 271995 h 1073478"/>
                <a:gd name="connsiteX70" fmla="*/ 743413 w 1111247"/>
                <a:gd name="connsiteY70" fmla="*/ 298344 h 1073478"/>
                <a:gd name="connsiteX71" fmla="*/ 688549 w 1111247"/>
                <a:gd name="connsiteY71" fmla="*/ 345448 h 1073478"/>
                <a:gd name="connsiteX72" fmla="*/ 684940 w 1111247"/>
                <a:gd name="connsiteY72" fmla="*/ 345628 h 1073478"/>
                <a:gd name="connsiteX73" fmla="*/ 684940 w 1111247"/>
                <a:gd name="connsiteY73" fmla="*/ 345628 h 1073478"/>
                <a:gd name="connsiteX74" fmla="*/ 663644 w 1111247"/>
                <a:gd name="connsiteY74" fmla="*/ 323791 h 1073478"/>
                <a:gd name="connsiteX75" fmla="*/ 647582 w 1111247"/>
                <a:gd name="connsiteY75" fmla="*/ 226516 h 1073478"/>
                <a:gd name="connsiteX76" fmla="*/ 579363 w 1111247"/>
                <a:gd name="connsiteY76" fmla="*/ 89536 h 1073478"/>
                <a:gd name="connsiteX77" fmla="*/ 540922 w 1111247"/>
                <a:gd name="connsiteY77" fmla="*/ 56871 h 1073478"/>
                <a:gd name="connsiteX78" fmla="*/ 540020 w 1111247"/>
                <a:gd name="connsiteY78" fmla="*/ 31785 h 1073478"/>
                <a:gd name="connsiteX79" fmla="*/ 78368 w 1111247"/>
                <a:gd name="connsiteY79" fmla="*/ 449581 h 1073478"/>
                <a:gd name="connsiteX80" fmla="*/ 139548 w 1111247"/>
                <a:gd name="connsiteY80" fmla="*/ 363496 h 1073478"/>
                <a:gd name="connsiteX81" fmla="*/ 243862 w 1111247"/>
                <a:gd name="connsiteY81" fmla="*/ 403380 h 1073478"/>
                <a:gd name="connsiteX82" fmla="*/ 213542 w 1111247"/>
                <a:gd name="connsiteY82" fmla="*/ 520688 h 1073478"/>
                <a:gd name="connsiteX83" fmla="*/ 78368 w 1111247"/>
                <a:gd name="connsiteY83" fmla="*/ 449581 h 1073478"/>
                <a:gd name="connsiteX84" fmla="*/ 51116 w 1111247"/>
                <a:gd name="connsiteY84" fmla="*/ 1024751 h 1073478"/>
                <a:gd name="connsiteX85" fmla="*/ 31264 w 1111247"/>
                <a:gd name="connsiteY85" fmla="*/ 1043520 h 1073478"/>
                <a:gd name="connsiteX86" fmla="*/ 15382 w 1111247"/>
                <a:gd name="connsiteY86" fmla="*/ 1023849 h 1073478"/>
                <a:gd name="connsiteX87" fmla="*/ 46063 w 1111247"/>
                <a:gd name="connsiteY87" fmla="*/ 975662 h 1073478"/>
                <a:gd name="connsiteX88" fmla="*/ 51297 w 1111247"/>
                <a:gd name="connsiteY88" fmla="*/ 1019517 h 1073478"/>
                <a:gd name="connsiteX89" fmla="*/ 51116 w 1111247"/>
                <a:gd name="connsiteY89" fmla="*/ 1024751 h 1073478"/>
                <a:gd name="connsiteX90" fmla="*/ 273099 w 1111247"/>
                <a:gd name="connsiteY90" fmla="*/ 576093 h 1073478"/>
                <a:gd name="connsiteX91" fmla="*/ 245125 w 1111247"/>
                <a:gd name="connsiteY91" fmla="*/ 661999 h 1073478"/>
                <a:gd name="connsiteX92" fmla="*/ 244404 w 1111247"/>
                <a:gd name="connsiteY92" fmla="*/ 813958 h 1073478"/>
                <a:gd name="connsiteX93" fmla="*/ 244584 w 1111247"/>
                <a:gd name="connsiteY93" fmla="*/ 835254 h 1073478"/>
                <a:gd name="connsiteX94" fmla="*/ 140270 w 1111247"/>
                <a:gd name="connsiteY94" fmla="*/ 967180 h 1073478"/>
                <a:gd name="connsiteX95" fmla="*/ 140270 w 1111247"/>
                <a:gd name="connsiteY95" fmla="*/ 926212 h 1073478"/>
                <a:gd name="connsiteX96" fmla="*/ 153806 w 1111247"/>
                <a:gd name="connsiteY96" fmla="*/ 895532 h 1073478"/>
                <a:gd name="connsiteX97" fmla="*/ 170409 w 1111247"/>
                <a:gd name="connsiteY97" fmla="*/ 847526 h 1073478"/>
                <a:gd name="connsiteX98" fmla="*/ 166980 w 1111247"/>
                <a:gd name="connsiteY98" fmla="*/ 807641 h 1073478"/>
                <a:gd name="connsiteX99" fmla="*/ 157235 w 1111247"/>
                <a:gd name="connsiteY99" fmla="*/ 792662 h 1073478"/>
                <a:gd name="connsiteX100" fmla="*/ 139909 w 1111247"/>
                <a:gd name="connsiteY100" fmla="*/ 796452 h 1073478"/>
                <a:gd name="connsiteX101" fmla="*/ 127276 w 1111247"/>
                <a:gd name="connsiteY101" fmla="*/ 835615 h 1073478"/>
                <a:gd name="connsiteX102" fmla="*/ 122764 w 1111247"/>
                <a:gd name="connsiteY102" fmla="*/ 995334 h 1073478"/>
                <a:gd name="connsiteX103" fmla="*/ 116989 w 1111247"/>
                <a:gd name="connsiteY103" fmla="*/ 1046949 h 1073478"/>
                <a:gd name="connsiteX104" fmla="*/ 71690 w 1111247"/>
                <a:gd name="connsiteY104" fmla="*/ 1041174 h 1073478"/>
                <a:gd name="connsiteX105" fmla="*/ 65915 w 1111247"/>
                <a:gd name="connsiteY105" fmla="*/ 1007245 h 1073478"/>
                <a:gd name="connsiteX106" fmla="*/ 57974 w 1111247"/>
                <a:gd name="connsiteY106" fmla="*/ 890298 h 1073478"/>
                <a:gd name="connsiteX107" fmla="*/ 72231 w 1111247"/>
                <a:gd name="connsiteY107" fmla="*/ 856550 h 1073478"/>
                <a:gd name="connsiteX108" fmla="*/ 86489 w 1111247"/>
                <a:gd name="connsiteY108" fmla="*/ 821177 h 1073478"/>
                <a:gd name="connsiteX109" fmla="*/ 102371 w 1111247"/>
                <a:gd name="connsiteY109" fmla="*/ 705313 h 1073478"/>
                <a:gd name="connsiteX110" fmla="*/ 116087 w 1111247"/>
                <a:gd name="connsiteY110" fmla="*/ 664887 h 1073478"/>
                <a:gd name="connsiteX111" fmla="*/ 111575 w 1111247"/>
                <a:gd name="connsiteY111" fmla="*/ 649366 h 1073478"/>
                <a:gd name="connsiteX112" fmla="*/ 100205 w 1111247"/>
                <a:gd name="connsiteY112" fmla="*/ 657668 h 1073478"/>
                <a:gd name="connsiteX113" fmla="*/ 72231 w 1111247"/>
                <a:gd name="connsiteY113" fmla="*/ 778946 h 1073478"/>
                <a:gd name="connsiteX114" fmla="*/ 70427 w 1111247"/>
                <a:gd name="connsiteY114" fmla="*/ 824064 h 1073478"/>
                <a:gd name="connsiteX115" fmla="*/ 51838 w 1111247"/>
                <a:gd name="connsiteY115" fmla="*/ 848428 h 1073478"/>
                <a:gd name="connsiteX116" fmla="*/ 28738 w 1111247"/>
                <a:gd name="connsiteY116" fmla="*/ 827854 h 1073478"/>
                <a:gd name="connsiteX117" fmla="*/ 24406 w 1111247"/>
                <a:gd name="connsiteY117" fmla="*/ 735452 h 1073478"/>
                <a:gd name="connsiteX118" fmla="*/ 68803 w 1111247"/>
                <a:gd name="connsiteY118" fmla="*/ 588005 h 1073478"/>
                <a:gd name="connsiteX119" fmla="*/ 148753 w 1111247"/>
                <a:gd name="connsiteY119" fmla="*/ 547217 h 1073478"/>
                <a:gd name="connsiteX120" fmla="*/ 261368 w 1111247"/>
                <a:gd name="connsiteY120" fmla="*/ 488203 h 1073478"/>
                <a:gd name="connsiteX121" fmla="*/ 298907 w 1111247"/>
                <a:gd name="connsiteY121" fmla="*/ 361149 h 1073478"/>
                <a:gd name="connsiteX122" fmla="*/ 304862 w 1111247"/>
                <a:gd name="connsiteY122" fmla="*/ 332454 h 1073478"/>
                <a:gd name="connsiteX123" fmla="*/ 336987 w 1111247"/>
                <a:gd name="connsiteY123" fmla="*/ 325957 h 1073478"/>
                <a:gd name="connsiteX124" fmla="*/ 343123 w 1111247"/>
                <a:gd name="connsiteY124" fmla="*/ 350501 h 1073478"/>
                <a:gd name="connsiteX125" fmla="*/ 273099 w 1111247"/>
                <a:gd name="connsiteY125" fmla="*/ 576093 h 1073478"/>
                <a:gd name="connsiteX126" fmla="*/ 144602 w 1111247"/>
                <a:gd name="connsiteY126" fmla="*/ 820455 h 1073478"/>
                <a:gd name="connsiteX127" fmla="*/ 142977 w 1111247"/>
                <a:gd name="connsiteY127" fmla="*/ 882357 h 1073478"/>
                <a:gd name="connsiteX128" fmla="*/ 144602 w 1111247"/>
                <a:gd name="connsiteY128" fmla="*/ 820455 h 1073478"/>
                <a:gd name="connsiteX129" fmla="*/ 977668 w 1111247"/>
                <a:gd name="connsiteY129" fmla="*/ 1022946 h 1073478"/>
                <a:gd name="connsiteX130" fmla="*/ 848449 w 1111247"/>
                <a:gd name="connsiteY130" fmla="*/ 1055251 h 1073478"/>
                <a:gd name="connsiteX131" fmla="*/ 629354 w 1111247"/>
                <a:gd name="connsiteY131" fmla="*/ 977828 h 1073478"/>
                <a:gd name="connsiteX132" fmla="*/ 601200 w 1111247"/>
                <a:gd name="connsiteY132" fmla="*/ 957795 h 1073478"/>
                <a:gd name="connsiteX133" fmla="*/ 469093 w 1111247"/>
                <a:gd name="connsiteY133" fmla="*/ 826411 h 1073478"/>
                <a:gd name="connsiteX134" fmla="*/ 463138 w 1111247"/>
                <a:gd name="connsiteY134" fmla="*/ 818470 h 1073478"/>
                <a:gd name="connsiteX135" fmla="*/ 461152 w 1111247"/>
                <a:gd name="connsiteY135" fmla="*/ 815762 h 1073478"/>
                <a:gd name="connsiteX136" fmla="*/ 457363 w 1111247"/>
                <a:gd name="connsiteY136" fmla="*/ 810348 h 1073478"/>
                <a:gd name="connsiteX137" fmla="*/ 455197 w 1111247"/>
                <a:gd name="connsiteY137" fmla="*/ 807100 h 1073478"/>
                <a:gd name="connsiteX138" fmla="*/ 451768 w 1111247"/>
                <a:gd name="connsiteY138" fmla="*/ 802227 h 1073478"/>
                <a:gd name="connsiteX139" fmla="*/ 449421 w 1111247"/>
                <a:gd name="connsiteY139" fmla="*/ 798798 h 1073478"/>
                <a:gd name="connsiteX140" fmla="*/ 446173 w 1111247"/>
                <a:gd name="connsiteY140" fmla="*/ 793925 h 1073478"/>
                <a:gd name="connsiteX141" fmla="*/ 443827 w 1111247"/>
                <a:gd name="connsiteY141" fmla="*/ 790316 h 1073478"/>
                <a:gd name="connsiteX142" fmla="*/ 440759 w 1111247"/>
                <a:gd name="connsiteY142" fmla="*/ 785443 h 1073478"/>
                <a:gd name="connsiteX143" fmla="*/ 438593 w 1111247"/>
                <a:gd name="connsiteY143" fmla="*/ 781833 h 1073478"/>
                <a:gd name="connsiteX144" fmla="*/ 435345 w 1111247"/>
                <a:gd name="connsiteY144" fmla="*/ 776600 h 1073478"/>
                <a:gd name="connsiteX145" fmla="*/ 433359 w 1111247"/>
                <a:gd name="connsiteY145" fmla="*/ 773351 h 1073478"/>
                <a:gd name="connsiteX146" fmla="*/ 428667 w 1111247"/>
                <a:gd name="connsiteY146" fmla="*/ 765230 h 1073478"/>
                <a:gd name="connsiteX147" fmla="*/ 426321 w 1111247"/>
                <a:gd name="connsiteY147" fmla="*/ 761259 h 1073478"/>
                <a:gd name="connsiteX148" fmla="*/ 423794 w 1111247"/>
                <a:gd name="connsiteY148" fmla="*/ 756748 h 1073478"/>
                <a:gd name="connsiteX149" fmla="*/ 421268 w 1111247"/>
                <a:gd name="connsiteY149" fmla="*/ 752236 h 1073478"/>
                <a:gd name="connsiteX150" fmla="*/ 419102 w 1111247"/>
                <a:gd name="connsiteY150" fmla="*/ 748265 h 1073478"/>
                <a:gd name="connsiteX151" fmla="*/ 416575 w 1111247"/>
                <a:gd name="connsiteY151" fmla="*/ 743573 h 1073478"/>
                <a:gd name="connsiteX152" fmla="*/ 414590 w 1111247"/>
                <a:gd name="connsiteY152" fmla="*/ 739783 h 1073478"/>
                <a:gd name="connsiteX153" fmla="*/ 412063 w 1111247"/>
                <a:gd name="connsiteY153" fmla="*/ 734730 h 1073478"/>
                <a:gd name="connsiteX154" fmla="*/ 410259 w 1111247"/>
                <a:gd name="connsiteY154" fmla="*/ 731120 h 1073478"/>
                <a:gd name="connsiteX155" fmla="*/ 407552 w 1111247"/>
                <a:gd name="connsiteY155" fmla="*/ 725886 h 1073478"/>
                <a:gd name="connsiteX156" fmla="*/ 406108 w 1111247"/>
                <a:gd name="connsiteY156" fmla="*/ 722818 h 1073478"/>
                <a:gd name="connsiteX157" fmla="*/ 403220 w 1111247"/>
                <a:gd name="connsiteY157" fmla="*/ 717043 h 1073478"/>
                <a:gd name="connsiteX158" fmla="*/ 402679 w 1111247"/>
                <a:gd name="connsiteY158" fmla="*/ 715960 h 1073478"/>
                <a:gd name="connsiteX159" fmla="*/ 386436 w 1111247"/>
                <a:gd name="connsiteY159" fmla="*/ 679866 h 1073478"/>
                <a:gd name="connsiteX160" fmla="*/ 360087 w 1111247"/>
                <a:gd name="connsiteY160" fmla="*/ 610022 h 1073478"/>
                <a:gd name="connsiteX161" fmla="*/ 338069 w 1111247"/>
                <a:gd name="connsiteY161" fmla="*/ 508777 h 1073478"/>
                <a:gd name="connsiteX162" fmla="*/ 339152 w 1111247"/>
                <a:gd name="connsiteY162" fmla="*/ 487661 h 1073478"/>
                <a:gd name="connsiteX163" fmla="*/ 357741 w 1111247"/>
                <a:gd name="connsiteY163" fmla="*/ 356096 h 1073478"/>
                <a:gd name="connsiteX164" fmla="*/ 338069 w 1111247"/>
                <a:gd name="connsiteY164" fmla="*/ 304842 h 1073478"/>
                <a:gd name="connsiteX165" fmla="*/ 331753 w 1111247"/>
                <a:gd name="connsiteY165" fmla="*/ 283365 h 1073478"/>
                <a:gd name="connsiteX166" fmla="*/ 353049 w 1111247"/>
                <a:gd name="connsiteY166" fmla="*/ 181758 h 1073478"/>
                <a:gd name="connsiteX167" fmla="*/ 394016 w 1111247"/>
                <a:gd name="connsiteY167" fmla="*/ 121300 h 1073478"/>
                <a:gd name="connsiteX168" fmla="*/ 483531 w 1111247"/>
                <a:gd name="connsiteY168" fmla="*/ 63909 h 1073478"/>
                <a:gd name="connsiteX169" fmla="*/ 497247 w 1111247"/>
                <a:gd name="connsiteY169" fmla="*/ 58856 h 1073478"/>
                <a:gd name="connsiteX170" fmla="*/ 497247 w 1111247"/>
                <a:gd name="connsiteY170" fmla="*/ 58856 h 1073478"/>
                <a:gd name="connsiteX171" fmla="*/ 499052 w 1111247"/>
                <a:gd name="connsiteY171" fmla="*/ 58495 h 1073478"/>
                <a:gd name="connsiteX172" fmla="*/ 499413 w 1111247"/>
                <a:gd name="connsiteY172" fmla="*/ 58495 h 1073478"/>
                <a:gd name="connsiteX173" fmla="*/ 504647 w 1111247"/>
                <a:gd name="connsiteY173" fmla="*/ 58134 h 1073478"/>
                <a:gd name="connsiteX174" fmla="*/ 505368 w 1111247"/>
                <a:gd name="connsiteY174" fmla="*/ 58134 h 1073478"/>
                <a:gd name="connsiteX175" fmla="*/ 506993 w 1111247"/>
                <a:gd name="connsiteY175" fmla="*/ 58314 h 1073478"/>
                <a:gd name="connsiteX176" fmla="*/ 507534 w 1111247"/>
                <a:gd name="connsiteY176" fmla="*/ 58314 h 1073478"/>
                <a:gd name="connsiteX177" fmla="*/ 510241 w 1111247"/>
                <a:gd name="connsiteY177" fmla="*/ 58675 h 1073478"/>
                <a:gd name="connsiteX178" fmla="*/ 511324 w 1111247"/>
                <a:gd name="connsiteY178" fmla="*/ 58856 h 1073478"/>
                <a:gd name="connsiteX179" fmla="*/ 512587 w 1111247"/>
                <a:gd name="connsiteY179" fmla="*/ 59217 h 1073478"/>
                <a:gd name="connsiteX180" fmla="*/ 513851 w 1111247"/>
                <a:gd name="connsiteY180" fmla="*/ 59578 h 1073478"/>
                <a:gd name="connsiteX181" fmla="*/ 515294 w 1111247"/>
                <a:gd name="connsiteY181" fmla="*/ 60119 h 1073478"/>
                <a:gd name="connsiteX182" fmla="*/ 517099 w 1111247"/>
                <a:gd name="connsiteY182" fmla="*/ 60841 h 1073478"/>
                <a:gd name="connsiteX183" fmla="*/ 518182 w 1111247"/>
                <a:gd name="connsiteY183" fmla="*/ 61382 h 1073478"/>
                <a:gd name="connsiteX184" fmla="*/ 519806 w 1111247"/>
                <a:gd name="connsiteY184" fmla="*/ 62105 h 1073478"/>
                <a:gd name="connsiteX185" fmla="*/ 520709 w 1111247"/>
                <a:gd name="connsiteY185" fmla="*/ 62465 h 1073478"/>
                <a:gd name="connsiteX186" fmla="*/ 523235 w 1111247"/>
                <a:gd name="connsiteY186" fmla="*/ 63909 h 1073478"/>
                <a:gd name="connsiteX187" fmla="*/ 523957 w 1111247"/>
                <a:gd name="connsiteY187" fmla="*/ 64270 h 1073478"/>
                <a:gd name="connsiteX188" fmla="*/ 525943 w 1111247"/>
                <a:gd name="connsiteY188" fmla="*/ 65533 h 1073478"/>
                <a:gd name="connsiteX189" fmla="*/ 526664 w 1111247"/>
                <a:gd name="connsiteY189" fmla="*/ 66075 h 1073478"/>
                <a:gd name="connsiteX190" fmla="*/ 529371 w 1111247"/>
                <a:gd name="connsiteY190" fmla="*/ 68060 h 1073478"/>
                <a:gd name="connsiteX191" fmla="*/ 632783 w 1111247"/>
                <a:gd name="connsiteY191" fmla="*/ 234096 h 1073478"/>
                <a:gd name="connsiteX192" fmla="*/ 646860 w 1111247"/>
                <a:gd name="connsiteY192" fmla="*/ 315489 h 1073478"/>
                <a:gd name="connsiteX193" fmla="*/ 646860 w 1111247"/>
                <a:gd name="connsiteY193" fmla="*/ 331551 h 1073478"/>
                <a:gd name="connsiteX194" fmla="*/ 631700 w 1111247"/>
                <a:gd name="connsiteY194" fmla="*/ 349419 h 1073478"/>
                <a:gd name="connsiteX195" fmla="*/ 628090 w 1111247"/>
                <a:gd name="connsiteY195" fmla="*/ 349599 h 1073478"/>
                <a:gd name="connsiteX196" fmla="*/ 626647 w 1111247"/>
                <a:gd name="connsiteY196" fmla="*/ 349779 h 1073478"/>
                <a:gd name="connsiteX197" fmla="*/ 624662 w 1111247"/>
                <a:gd name="connsiteY197" fmla="*/ 349960 h 1073478"/>
                <a:gd name="connsiteX198" fmla="*/ 622857 w 1111247"/>
                <a:gd name="connsiteY198" fmla="*/ 350321 h 1073478"/>
                <a:gd name="connsiteX199" fmla="*/ 621413 w 1111247"/>
                <a:gd name="connsiteY199" fmla="*/ 350682 h 1073478"/>
                <a:gd name="connsiteX200" fmla="*/ 619247 w 1111247"/>
                <a:gd name="connsiteY200" fmla="*/ 351223 h 1073478"/>
                <a:gd name="connsiteX201" fmla="*/ 618164 w 1111247"/>
                <a:gd name="connsiteY201" fmla="*/ 351404 h 1073478"/>
                <a:gd name="connsiteX202" fmla="*/ 615819 w 1111247"/>
                <a:gd name="connsiteY202" fmla="*/ 352126 h 1073478"/>
                <a:gd name="connsiteX203" fmla="*/ 615096 w 1111247"/>
                <a:gd name="connsiteY203" fmla="*/ 352306 h 1073478"/>
                <a:gd name="connsiteX204" fmla="*/ 612389 w 1111247"/>
                <a:gd name="connsiteY204" fmla="*/ 353208 h 1073478"/>
                <a:gd name="connsiteX205" fmla="*/ 611848 w 1111247"/>
                <a:gd name="connsiteY205" fmla="*/ 353389 h 1073478"/>
                <a:gd name="connsiteX206" fmla="*/ 608960 w 1111247"/>
                <a:gd name="connsiteY206" fmla="*/ 354472 h 1073478"/>
                <a:gd name="connsiteX207" fmla="*/ 608780 w 1111247"/>
                <a:gd name="connsiteY207" fmla="*/ 354652 h 1073478"/>
                <a:gd name="connsiteX208" fmla="*/ 605712 w 1111247"/>
                <a:gd name="connsiteY208" fmla="*/ 355915 h 1073478"/>
                <a:gd name="connsiteX209" fmla="*/ 579724 w 1111247"/>
                <a:gd name="connsiteY209" fmla="*/ 368007 h 1073478"/>
                <a:gd name="connsiteX210" fmla="*/ 550126 w 1111247"/>
                <a:gd name="connsiteY210" fmla="*/ 416735 h 1073478"/>
                <a:gd name="connsiteX211" fmla="*/ 566188 w 1111247"/>
                <a:gd name="connsiteY211" fmla="*/ 521771 h 1073478"/>
                <a:gd name="connsiteX212" fmla="*/ 644514 w 1111247"/>
                <a:gd name="connsiteY212" fmla="*/ 683836 h 1073478"/>
                <a:gd name="connsiteX213" fmla="*/ 788171 w 1111247"/>
                <a:gd name="connsiteY213" fmla="*/ 795910 h 1073478"/>
                <a:gd name="connsiteX214" fmla="*/ 846103 w 1111247"/>
                <a:gd name="connsiteY214" fmla="*/ 774434 h 1073478"/>
                <a:gd name="connsiteX215" fmla="*/ 851337 w 1111247"/>
                <a:gd name="connsiteY215" fmla="*/ 764147 h 1073478"/>
                <a:gd name="connsiteX216" fmla="*/ 854405 w 1111247"/>
                <a:gd name="connsiteY216" fmla="*/ 757831 h 1073478"/>
                <a:gd name="connsiteX217" fmla="*/ 879490 w 1111247"/>
                <a:gd name="connsiteY217" fmla="*/ 748987 h 1073478"/>
                <a:gd name="connsiteX218" fmla="*/ 912517 w 1111247"/>
                <a:gd name="connsiteY218" fmla="*/ 775697 h 1073478"/>
                <a:gd name="connsiteX219" fmla="*/ 1004017 w 1111247"/>
                <a:gd name="connsiteY219" fmla="*/ 939928 h 1073478"/>
                <a:gd name="connsiteX220" fmla="*/ 977668 w 1111247"/>
                <a:gd name="connsiteY220" fmla="*/ 1022946 h 1073478"/>
                <a:gd name="connsiteX221" fmla="*/ 1071875 w 1111247"/>
                <a:gd name="connsiteY221" fmla="*/ 976384 h 1073478"/>
                <a:gd name="connsiteX222" fmla="*/ 1051482 w 1111247"/>
                <a:gd name="connsiteY222" fmla="*/ 982340 h 1073478"/>
                <a:gd name="connsiteX223" fmla="*/ 1049677 w 1111247"/>
                <a:gd name="connsiteY223" fmla="*/ 982701 h 1073478"/>
                <a:gd name="connsiteX224" fmla="*/ 1049496 w 1111247"/>
                <a:gd name="connsiteY224" fmla="*/ 982701 h 1073478"/>
                <a:gd name="connsiteX225" fmla="*/ 1047872 w 1111247"/>
                <a:gd name="connsiteY225" fmla="*/ 983061 h 1073478"/>
                <a:gd name="connsiteX226" fmla="*/ 1047692 w 1111247"/>
                <a:gd name="connsiteY226" fmla="*/ 983061 h 1073478"/>
                <a:gd name="connsiteX227" fmla="*/ 1046068 w 1111247"/>
                <a:gd name="connsiteY227" fmla="*/ 983423 h 1073478"/>
                <a:gd name="connsiteX228" fmla="*/ 1046068 w 1111247"/>
                <a:gd name="connsiteY228" fmla="*/ 983423 h 1073478"/>
                <a:gd name="connsiteX229" fmla="*/ 1044624 w 1111247"/>
                <a:gd name="connsiteY229" fmla="*/ 983603 h 1073478"/>
                <a:gd name="connsiteX230" fmla="*/ 1044624 w 1111247"/>
                <a:gd name="connsiteY230" fmla="*/ 983603 h 1073478"/>
                <a:gd name="connsiteX231" fmla="*/ 1027659 w 1111247"/>
                <a:gd name="connsiteY231" fmla="*/ 968263 h 1073478"/>
                <a:gd name="connsiteX232" fmla="*/ 996618 w 1111247"/>
                <a:gd name="connsiteY232" fmla="*/ 877665 h 1073478"/>
                <a:gd name="connsiteX233" fmla="*/ 926774 w 1111247"/>
                <a:gd name="connsiteY233" fmla="*/ 764869 h 1073478"/>
                <a:gd name="connsiteX234" fmla="*/ 876242 w 1111247"/>
                <a:gd name="connsiteY234" fmla="*/ 726428 h 1073478"/>
                <a:gd name="connsiteX235" fmla="*/ 870467 w 1111247"/>
                <a:gd name="connsiteY235" fmla="*/ 704952 h 1073478"/>
                <a:gd name="connsiteX236" fmla="*/ 905659 w 1111247"/>
                <a:gd name="connsiteY236" fmla="*/ 674813 h 1073478"/>
                <a:gd name="connsiteX237" fmla="*/ 905659 w 1111247"/>
                <a:gd name="connsiteY237" fmla="*/ 674813 h 1073478"/>
                <a:gd name="connsiteX238" fmla="*/ 912156 w 1111247"/>
                <a:gd name="connsiteY238" fmla="*/ 673910 h 1073478"/>
                <a:gd name="connsiteX239" fmla="*/ 912698 w 1111247"/>
                <a:gd name="connsiteY239" fmla="*/ 673910 h 1073478"/>
                <a:gd name="connsiteX240" fmla="*/ 914322 w 1111247"/>
                <a:gd name="connsiteY240" fmla="*/ 673910 h 1073478"/>
                <a:gd name="connsiteX241" fmla="*/ 915224 w 1111247"/>
                <a:gd name="connsiteY241" fmla="*/ 673910 h 1073478"/>
                <a:gd name="connsiteX242" fmla="*/ 916848 w 1111247"/>
                <a:gd name="connsiteY242" fmla="*/ 673910 h 1073478"/>
                <a:gd name="connsiteX243" fmla="*/ 917931 w 1111247"/>
                <a:gd name="connsiteY243" fmla="*/ 673910 h 1073478"/>
                <a:gd name="connsiteX244" fmla="*/ 919375 w 1111247"/>
                <a:gd name="connsiteY244" fmla="*/ 674091 h 1073478"/>
                <a:gd name="connsiteX245" fmla="*/ 920458 w 1111247"/>
                <a:gd name="connsiteY245" fmla="*/ 674271 h 1073478"/>
                <a:gd name="connsiteX246" fmla="*/ 921902 w 1111247"/>
                <a:gd name="connsiteY246" fmla="*/ 674451 h 1073478"/>
                <a:gd name="connsiteX247" fmla="*/ 922985 w 1111247"/>
                <a:gd name="connsiteY247" fmla="*/ 674632 h 1073478"/>
                <a:gd name="connsiteX248" fmla="*/ 924429 w 1111247"/>
                <a:gd name="connsiteY248" fmla="*/ 674813 h 1073478"/>
                <a:gd name="connsiteX249" fmla="*/ 925692 w 1111247"/>
                <a:gd name="connsiteY249" fmla="*/ 674993 h 1073478"/>
                <a:gd name="connsiteX250" fmla="*/ 926955 w 1111247"/>
                <a:gd name="connsiteY250" fmla="*/ 675354 h 1073478"/>
                <a:gd name="connsiteX251" fmla="*/ 928218 w 1111247"/>
                <a:gd name="connsiteY251" fmla="*/ 675715 h 1073478"/>
                <a:gd name="connsiteX252" fmla="*/ 929481 w 1111247"/>
                <a:gd name="connsiteY252" fmla="*/ 676076 h 1073478"/>
                <a:gd name="connsiteX253" fmla="*/ 930745 w 1111247"/>
                <a:gd name="connsiteY253" fmla="*/ 676437 h 1073478"/>
                <a:gd name="connsiteX254" fmla="*/ 932008 w 1111247"/>
                <a:gd name="connsiteY254" fmla="*/ 676978 h 1073478"/>
                <a:gd name="connsiteX255" fmla="*/ 933452 w 1111247"/>
                <a:gd name="connsiteY255" fmla="*/ 677520 h 1073478"/>
                <a:gd name="connsiteX256" fmla="*/ 934715 w 1111247"/>
                <a:gd name="connsiteY256" fmla="*/ 678061 h 1073478"/>
                <a:gd name="connsiteX257" fmla="*/ 936159 w 1111247"/>
                <a:gd name="connsiteY257" fmla="*/ 678783 h 1073478"/>
                <a:gd name="connsiteX258" fmla="*/ 937423 w 1111247"/>
                <a:gd name="connsiteY258" fmla="*/ 679325 h 1073478"/>
                <a:gd name="connsiteX259" fmla="*/ 938866 w 1111247"/>
                <a:gd name="connsiteY259" fmla="*/ 680046 h 1073478"/>
                <a:gd name="connsiteX260" fmla="*/ 939949 w 1111247"/>
                <a:gd name="connsiteY260" fmla="*/ 680588 h 1073478"/>
                <a:gd name="connsiteX261" fmla="*/ 941754 w 1111247"/>
                <a:gd name="connsiteY261" fmla="*/ 681490 h 1073478"/>
                <a:gd name="connsiteX262" fmla="*/ 942656 w 1111247"/>
                <a:gd name="connsiteY262" fmla="*/ 682032 h 1073478"/>
                <a:gd name="connsiteX263" fmla="*/ 945183 w 1111247"/>
                <a:gd name="connsiteY263" fmla="*/ 683656 h 1073478"/>
                <a:gd name="connsiteX264" fmla="*/ 1037225 w 1111247"/>
                <a:gd name="connsiteY264" fmla="*/ 778946 h 1073478"/>
                <a:gd name="connsiteX265" fmla="*/ 1092269 w 1111247"/>
                <a:gd name="connsiteY265" fmla="*/ 913579 h 1073478"/>
                <a:gd name="connsiteX266" fmla="*/ 1095156 w 1111247"/>
                <a:gd name="connsiteY266" fmla="*/ 933792 h 1073478"/>
                <a:gd name="connsiteX267" fmla="*/ 1071875 w 1111247"/>
                <a:gd name="connsiteY267" fmla="*/ 976384 h 107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11247" h="1073478">
                  <a:moveTo>
                    <a:pt x="963411" y="675174"/>
                  </a:moveTo>
                  <a:cubicBezTo>
                    <a:pt x="950597" y="665067"/>
                    <a:pt x="936881" y="656404"/>
                    <a:pt x="921180" y="653156"/>
                  </a:cubicBezTo>
                  <a:cubicBezTo>
                    <a:pt x="896635" y="648283"/>
                    <a:pt x="841411" y="699538"/>
                    <a:pt x="846103" y="724623"/>
                  </a:cubicBezTo>
                  <a:cubicBezTo>
                    <a:pt x="849893" y="745017"/>
                    <a:pt x="838704" y="758552"/>
                    <a:pt x="831845" y="774253"/>
                  </a:cubicBezTo>
                  <a:cubicBezTo>
                    <a:pt x="828416" y="782195"/>
                    <a:pt x="820115" y="784180"/>
                    <a:pt x="811452" y="784180"/>
                  </a:cubicBezTo>
                  <a:cubicBezTo>
                    <a:pt x="802248" y="783999"/>
                    <a:pt x="794307" y="780390"/>
                    <a:pt x="786186" y="776419"/>
                  </a:cubicBezTo>
                  <a:cubicBezTo>
                    <a:pt x="742511" y="754943"/>
                    <a:pt x="704972" y="725345"/>
                    <a:pt x="672487" y="689431"/>
                  </a:cubicBezTo>
                  <a:cubicBezTo>
                    <a:pt x="622135" y="634025"/>
                    <a:pt x="593620" y="567431"/>
                    <a:pt x="577378" y="495241"/>
                  </a:cubicBezTo>
                  <a:cubicBezTo>
                    <a:pt x="571422" y="469253"/>
                    <a:pt x="564564" y="443445"/>
                    <a:pt x="567812" y="416194"/>
                  </a:cubicBezTo>
                  <a:cubicBezTo>
                    <a:pt x="569978" y="397966"/>
                    <a:pt x="577017" y="384972"/>
                    <a:pt x="595605" y="377933"/>
                  </a:cubicBezTo>
                  <a:cubicBezTo>
                    <a:pt x="619969" y="368549"/>
                    <a:pt x="644694" y="362413"/>
                    <a:pt x="670863" y="363856"/>
                  </a:cubicBezTo>
                  <a:cubicBezTo>
                    <a:pt x="688730" y="364759"/>
                    <a:pt x="706596" y="363496"/>
                    <a:pt x="723561" y="357540"/>
                  </a:cubicBezTo>
                  <a:cubicBezTo>
                    <a:pt x="738360" y="352306"/>
                    <a:pt x="750813" y="343102"/>
                    <a:pt x="754061" y="326859"/>
                  </a:cubicBezTo>
                  <a:cubicBezTo>
                    <a:pt x="762363" y="285350"/>
                    <a:pt x="763807" y="243841"/>
                    <a:pt x="750452" y="203054"/>
                  </a:cubicBezTo>
                  <a:cubicBezTo>
                    <a:pt x="736555" y="160643"/>
                    <a:pt x="719771" y="119675"/>
                    <a:pt x="695407" y="82137"/>
                  </a:cubicBezTo>
                  <a:cubicBezTo>
                    <a:pt x="677180" y="53983"/>
                    <a:pt x="654079" y="31063"/>
                    <a:pt x="624662" y="14640"/>
                  </a:cubicBezTo>
                  <a:cubicBezTo>
                    <a:pt x="595786" y="-1603"/>
                    <a:pt x="567091" y="-8461"/>
                    <a:pt x="538395" y="16084"/>
                  </a:cubicBezTo>
                  <a:cubicBezTo>
                    <a:pt x="529011" y="24024"/>
                    <a:pt x="517460" y="29619"/>
                    <a:pt x="506271" y="35214"/>
                  </a:cubicBezTo>
                  <a:cubicBezTo>
                    <a:pt x="466566" y="55246"/>
                    <a:pt x="428306" y="77625"/>
                    <a:pt x="392392" y="104155"/>
                  </a:cubicBezTo>
                  <a:cubicBezTo>
                    <a:pt x="363336" y="125631"/>
                    <a:pt x="342942" y="152341"/>
                    <a:pt x="335723" y="188075"/>
                  </a:cubicBezTo>
                  <a:cubicBezTo>
                    <a:pt x="329406" y="219478"/>
                    <a:pt x="323812" y="250880"/>
                    <a:pt x="317315" y="282282"/>
                  </a:cubicBezTo>
                  <a:cubicBezTo>
                    <a:pt x="316052" y="288779"/>
                    <a:pt x="316954" y="297803"/>
                    <a:pt x="308111" y="299969"/>
                  </a:cubicBezTo>
                  <a:cubicBezTo>
                    <a:pt x="293853" y="303398"/>
                    <a:pt x="291868" y="315670"/>
                    <a:pt x="289341" y="326498"/>
                  </a:cubicBezTo>
                  <a:cubicBezTo>
                    <a:pt x="284469" y="347253"/>
                    <a:pt x="281220" y="368368"/>
                    <a:pt x="277791" y="389484"/>
                  </a:cubicBezTo>
                  <a:cubicBezTo>
                    <a:pt x="276347" y="398688"/>
                    <a:pt x="275445" y="413126"/>
                    <a:pt x="267865" y="421067"/>
                  </a:cubicBezTo>
                  <a:cubicBezTo>
                    <a:pt x="236463" y="325957"/>
                    <a:pt x="148933" y="333176"/>
                    <a:pt x="104537" y="364578"/>
                  </a:cubicBezTo>
                  <a:cubicBezTo>
                    <a:pt x="88655" y="375587"/>
                    <a:pt x="68803" y="396342"/>
                    <a:pt x="64832" y="425218"/>
                  </a:cubicBezTo>
                  <a:cubicBezTo>
                    <a:pt x="59598" y="468892"/>
                    <a:pt x="67179" y="508416"/>
                    <a:pt x="110131" y="538374"/>
                  </a:cubicBezTo>
                  <a:cubicBezTo>
                    <a:pt x="66096" y="547037"/>
                    <a:pt x="50394" y="575913"/>
                    <a:pt x="39927" y="609662"/>
                  </a:cubicBezTo>
                  <a:cubicBezTo>
                    <a:pt x="27474" y="649546"/>
                    <a:pt x="19894" y="690514"/>
                    <a:pt x="9968" y="731120"/>
                  </a:cubicBezTo>
                  <a:cubicBezTo>
                    <a:pt x="1125" y="767035"/>
                    <a:pt x="4013" y="801325"/>
                    <a:pt x="14119" y="836156"/>
                  </a:cubicBezTo>
                  <a:cubicBezTo>
                    <a:pt x="17548" y="848248"/>
                    <a:pt x="20796" y="858354"/>
                    <a:pt x="34152" y="861061"/>
                  </a:cubicBezTo>
                  <a:cubicBezTo>
                    <a:pt x="41551" y="862505"/>
                    <a:pt x="41190" y="867558"/>
                    <a:pt x="41190" y="872972"/>
                  </a:cubicBezTo>
                  <a:cubicBezTo>
                    <a:pt x="41371" y="880011"/>
                    <a:pt x="44800" y="946786"/>
                    <a:pt x="46785" y="954908"/>
                  </a:cubicBezTo>
                  <a:cubicBezTo>
                    <a:pt x="44078" y="956713"/>
                    <a:pt x="11593" y="992987"/>
                    <a:pt x="9246" y="995695"/>
                  </a:cubicBezTo>
                  <a:cubicBezTo>
                    <a:pt x="-3026" y="1009772"/>
                    <a:pt x="-1582" y="1026195"/>
                    <a:pt x="4915" y="1040994"/>
                  </a:cubicBezTo>
                  <a:cubicBezTo>
                    <a:pt x="13036" y="1059583"/>
                    <a:pt x="24226" y="1070050"/>
                    <a:pt x="43536" y="1053627"/>
                  </a:cubicBezTo>
                  <a:cubicBezTo>
                    <a:pt x="46785" y="1050739"/>
                    <a:pt x="50575" y="1048573"/>
                    <a:pt x="53823" y="1046227"/>
                  </a:cubicBezTo>
                  <a:cubicBezTo>
                    <a:pt x="55989" y="1048032"/>
                    <a:pt x="57613" y="1048754"/>
                    <a:pt x="58335" y="1050017"/>
                  </a:cubicBezTo>
                  <a:cubicBezTo>
                    <a:pt x="70968" y="1068606"/>
                    <a:pt x="85948" y="1074562"/>
                    <a:pt x="107785" y="1069689"/>
                  </a:cubicBezTo>
                  <a:cubicBezTo>
                    <a:pt x="125291" y="1065718"/>
                    <a:pt x="135036" y="1052724"/>
                    <a:pt x="137022" y="1029985"/>
                  </a:cubicBezTo>
                  <a:cubicBezTo>
                    <a:pt x="137743" y="1021142"/>
                    <a:pt x="139007" y="1012118"/>
                    <a:pt x="138646" y="1003455"/>
                  </a:cubicBezTo>
                  <a:cubicBezTo>
                    <a:pt x="137924" y="989739"/>
                    <a:pt x="144602" y="981798"/>
                    <a:pt x="156152" y="976565"/>
                  </a:cubicBezTo>
                  <a:cubicBezTo>
                    <a:pt x="162649" y="973677"/>
                    <a:pt x="221122" y="939928"/>
                    <a:pt x="238267" y="920076"/>
                  </a:cubicBezTo>
                  <a:cubicBezTo>
                    <a:pt x="257578" y="897698"/>
                    <a:pt x="260285" y="873695"/>
                    <a:pt x="259202" y="845901"/>
                  </a:cubicBezTo>
                  <a:cubicBezTo>
                    <a:pt x="256676" y="781833"/>
                    <a:pt x="259022" y="717946"/>
                    <a:pt x="261368" y="654058"/>
                  </a:cubicBezTo>
                  <a:cubicBezTo>
                    <a:pt x="261909" y="638718"/>
                    <a:pt x="263895" y="623739"/>
                    <a:pt x="271294" y="610203"/>
                  </a:cubicBezTo>
                  <a:cubicBezTo>
                    <a:pt x="286634" y="582230"/>
                    <a:pt x="302516" y="554617"/>
                    <a:pt x="322368" y="526102"/>
                  </a:cubicBezTo>
                  <a:cubicBezTo>
                    <a:pt x="329948" y="536570"/>
                    <a:pt x="329587" y="545593"/>
                    <a:pt x="331031" y="554436"/>
                  </a:cubicBezTo>
                  <a:cubicBezTo>
                    <a:pt x="332475" y="563280"/>
                    <a:pt x="333197" y="572123"/>
                    <a:pt x="335723" y="580605"/>
                  </a:cubicBezTo>
                  <a:cubicBezTo>
                    <a:pt x="365682" y="679866"/>
                    <a:pt x="405025" y="774614"/>
                    <a:pt x="471981" y="855827"/>
                  </a:cubicBezTo>
                  <a:cubicBezTo>
                    <a:pt x="488404" y="875860"/>
                    <a:pt x="506451" y="894268"/>
                    <a:pt x="525040" y="911774"/>
                  </a:cubicBezTo>
                  <a:cubicBezTo>
                    <a:pt x="557165" y="942275"/>
                    <a:pt x="589108" y="973677"/>
                    <a:pt x="626647" y="997680"/>
                  </a:cubicBezTo>
                  <a:cubicBezTo>
                    <a:pt x="695407" y="1041896"/>
                    <a:pt x="771567" y="1064997"/>
                    <a:pt x="852239" y="1072757"/>
                  </a:cubicBezTo>
                  <a:cubicBezTo>
                    <a:pt x="876783" y="1075103"/>
                    <a:pt x="902050" y="1071494"/>
                    <a:pt x="925872" y="1065358"/>
                  </a:cubicBezTo>
                  <a:cubicBezTo>
                    <a:pt x="952582" y="1058500"/>
                    <a:pt x="976585" y="1044242"/>
                    <a:pt x="998061" y="1026375"/>
                  </a:cubicBezTo>
                  <a:cubicBezTo>
                    <a:pt x="1013943" y="1013020"/>
                    <a:pt x="1031810" y="1003455"/>
                    <a:pt x="1052565" y="1000026"/>
                  </a:cubicBezTo>
                  <a:cubicBezTo>
                    <a:pt x="1067544" y="997499"/>
                    <a:pt x="1080538" y="988837"/>
                    <a:pt x="1094615" y="983242"/>
                  </a:cubicBezTo>
                  <a:cubicBezTo>
                    <a:pt x="1101473" y="980354"/>
                    <a:pt x="1107068" y="975662"/>
                    <a:pt x="1107790" y="967721"/>
                  </a:cubicBezTo>
                  <a:cubicBezTo>
                    <a:pt x="1109053" y="954547"/>
                    <a:pt x="1112843" y="941372"/>
                    <a:pt x="1110497" y="928198"/>
                  </a:cubicBezTo>
                  <a:cubicBezTo>
                    <a:pt x="1092630" y="824967"/>
                    <a:pt x="1045707" y="739783"/>
                    <a:pt x="963411" y="675174"/>
                  </a:cubicBezTo>
                  <a:close/>
                  <a:moveTo>
                    <a:pt x="540020" y="31785"/>
                  </a:moveTo>
                  <a:cubicBezTo>
                    <a:pt x="561857" y="12654"/>
                    <a:pt x="584055" y="13377"/>
                    <a:pt x="607336" y="23844"/>
                  </a:cubicBezTo>
                  <a:cubicBezTo>
                    <a:pt x="607336" y="23844"/>
                    <a:pt x="607336" y="23844"/>
                    <a:pt x="607336" y="23844"/>
                  </a:cubicBezTo>
                  <a:cubicBezTo>
                    <a:pt x="608419" y="24385"/>
                    <a:pt x="609321" y="24746"/>
                    <a:pt x="610404" y="25288"/>
                  </a:cubicBezTo>
                  <a:cubicBezTo>
                    <a:pt x="610585" y="25288"/>
                    <a:pt x="610765" y="25468"/>
                    <a:pt x="610945" y="25468"/>
                  </a:cubicBezTo>
                  <a:cubicBezTo>
                    <a:pt x="612028" y="26010"/>
                    <a:pt x="613111" y="26551"/>
                    <a:pt x="614014" y="27092"/>
                  </a:cubicBezTo>
                  <a:cubicBezTo>
                    <a:pt x="648304" y="45140"/>
                    <a:pt x="673570" y="73294"/>
                    <a:pt x="691256" y="106321"/>
                  </a:cubicBezTo>
                  <a:cubicBezTo>
                    <a:pt x="714177" y="149273"/>
                    <a:pt x="735111" y="193670"/>
                    <a:pt x="742872" y="242939"/>
                  </a:cubicBezTo>
                  <a:cubicBezTo>
                    <a:pt x="744496" y="252684"/>
                    <a:pt x="746120" y="262069"/>
                    <a:pt x="746662" y="271995"/>
                  </a:cubicBezTo>
                  <a:cubicBezTo>
                    <a:pt x="745579" y="280839"/>
                    <a:pt x="745218" y="289682"/>
                    <a:pt x="743413" y="298344"/>
                  </a:cubicBezTo>
                  <a:cubicBezTo>
                    <a:pt x="735472" y="337507"/>
                    <a:pt x="728253" y="343643"/>
                    <a:pt x="688549" y="345448"/>
                  </a:cubicBezTo>
                  <a:cubicBezTo>
                    <a:pt x="687286" y="345448"/>
                    <a:pt x="686023" y="345628"/>
                    <a:pt x="684940" y="345628"/>
                  </a:cubicBezTo>
                  <a:cubicBezTo>
                    <a:pt x="684940" y="345628"/>
                    <a:pt x="684940" y="345628"/>
                    <a:pt x="684940" y="345628"/>
                  </a:cubicBezTo>
                  <a:cubicBezTo>
                    <a:pt x="668336" y="345989"/>
                    <a:pt x="664727" y="342560"/>
                    <a:pt x="663644" y="323791"/>
                  </a:cubicBezTo>
                  <a:cubicBezTo>
                    <a:pt x="661659" y="290765"/>
                    <a:pt x="654440" y="258821"/>
                    <a:pt x="647582" y="226516"/>
                  </a:cubicBezTo>
                  <a:cubicBezTo>
                    <a:pt x="636753" y="174720"/>
                    <a:pt x="610765" y="130865"/>
                    <a:pt x="579363" y="89536"/>
                  </a:cubicBezTo>
                  <a:cubicBezTo>
                    <a:pt x="568895" y="75640"/>
                    <a:pt x="554096" y="67157"/>
                    <a:pt x="540922" y="56871"/>
                  </a:cubicBezTo>
                  <a:cubicBezTo>
                    <a:pt x="525220" y="44418"/>
                    <a:pt x="525943" y="44057"/>
                    <a:pt x="540020" y="31785"/>
                  </a:cubicBezTo>
                  <a:close/>
                  <a:moveTo>
                    <a:pt x="78368" y="449581"/>
                  </a:moveTo>
                  <a:cubicBezTo>
                    <a:pt x="76382" y="425939"/>
                    <a:pt x="78909" y="389123"/>
                    <a:pt x="139548" y="363496"/>
                  </a:cubicBezTo>
                  <a:cubicBezTo>
                    <a:pt x="179433" y="349058"/>
                    <a:pt x="225815" y="365481"/>
                    <a:pt x="243862" y="403380"/>
                  </a:cubicBezTo>
                  <a:cubicBezTo>
                    <a:pt x="266421" y="451025"/>
                    <a:pt x="246930" y="495061"/>
                    <a:pt x="213542" y="520688"/>
                  </a:cubicBezTo>
                  <a:cubicBezTo>
                    <a:pt x="181779" y="545233"/>
                    <a:pt x="81436" y="543247"/>
                    <a:pt x="78368" y="449581"/>
                  </a:cubicBezTo>
                  <a:close/>
                  <a:moveTo>
                    <a:pt x="51116" y="1024751"/>
                  </a:moveTo>
                  <a:cubicBezTo>
                    <a:pt x="47507" y="1034136"/>
                    <a:pt x="41010" y="1043340"/>
                    <a:pt x="31264" y="1043520"/>
                  </a:cubicBezTo>
                  <a:cubicBezTo>
                    <a:pt x="20977" y="1043701"/>
                    <a:pt x="17007" y="1032511"/>
                    <a:pt x="15382" y="1023849"/>
                  </a:cubicBezTo>
                  <a:cubicBezTo>
                    <a:pt x="12495" y="1007787"/>
                    <a:pt x="22782" y="993529"/>
                    <a:pt x="46063" y="975662"/>
                  </a:cubicBezTo>
                  <a:cubicBezTo>
                    <a:pt x="52379" y="991363"/>
                    <a:pt x="50936" y="1005621"/>
                    <a:pt x="51297" y="1019517"/>
                  </a:cubicBezTo>
                  <a:cubicBezTo>
                    <a:pt x="51297" y="1021322"/>
                    <a:pt x="51658" y="1023307"/>
                    <a:pt x="51116" y="1024751"/>
                  </a:cubicBezTo>
                  <a:close/>
                  <a:moveTo>
                    <a:pt x="273099" y="576093"/>
                  </a:moveTo>
                  <a:cubicBezTo>
                    <a:pt x="252525" y="602984"/>
                    <a:pt x="245847" y="630055"/>
                    <a:pt x="245125" y="661999"/>
                  </a:cubicBezTo>
                  <a:cubicBezTo>
                    <a:pt x="243862" y="712712"/>
                    <a:pt x="243681" y="763425"/>
                    <a:pt x="244404" y="813958"/>
                  </a:cubicBezTo>
                  <a:cubicBezTo>
                    <a:pt x="244584" y="820996"/>
                    <a:pt x="244764" y="828215"/>
                    <a:pt x="244584" y="835254"/>
                  </a:cubicBezTo>
                  <a:cubicBezTo>
                    <a:pt x="243321" y="909429"/>
                    <a:pt x="229063" y="918452"/>
                    <a:pt x="140270" y="967180"/>
                  </a:cubicBezTo>
                  <a:cubicBezTo>
                    <a:pt x="140270" y="952742"/>
                    <a:pt x="140090" y="938485"/>
                    <a:pt x="140270" y="926212"/>
                  </a:cubicBezTo>
                  <a:cubicBezTo>
                    <a:pt x="140451" y="914121"/>
                    <a:pt x="144060" y="903292"/>
                    <a:pt x="153806" y="895532"/>
                  </a:cubicBezTo>
                  <a:cubicBezTo>
                    <a:pt x="169507" y="882899"/>
                    <a:pt x="172214" y="866115"/>
                    <a:pt x="170409" y="847526"/>
                  </a:cubicBezTo>
                  <a:cubicBezTo>
                    <a:pt x="169146" y="834171"/>
                    <a:pt x="168244" y="820996"/>
                    <a:pt x="166980" y="807641"/>
                  </a:cubicBezTo>
                  <a:cubicBezTo>
                    <a:pt x="166439" y="800964"/>
                    <a:pt x="163190" y="795549"/>
                    <a:pt x="157235" y="792662"/>
                  </a:cubicBezTo>
                  <a:cubicBezTo>
                    <a:pt x="149655" y="789233"/>
                    <a:pt x="144602" y="792662"/>
                    <a:pt x="139909" y="796452"/>
                  </a:cubicBezTo>
                  <a:cubicBezTo>
                    <a:pt x="128178" y="805656"/>
                    <a:pt x="127096" y="821899"/>
                    <a:pt x="127276" y="835615"/>
                  </a:cubicBezTo>
                  <a:cubicBezTo>
                    <a:pt x="127637" y="888854"/>
                    <a:pt x="125832" y="942275"/>
                    <a:pt x="122764" y="995334"/>
                  </a:cubicBezTo>
                  <a:cubicBezTo>
                    <a:pt x="122223" y="1005982"/>
                    <a:pt x="122584" y="1040813"/>
                    <a:pt x="116989" y="1046949"/>
                  </a:cubicBezTo>
                  <a:cubicBezTo>
                    <a:pt x="103273" y="1061748"/>
                    <a:pt x="77826" y="1060304"/>
                    <a:pt x="71690" y="1041174"/>
                  </a:cubicBezTo>
                  <a:cubicBezTo>
                    <a:pt x="68261" y="1030346"/>
                    <a:pt x="66817" y="1018615"/>
                    <a:pt x="65915" y="1007245"/>
                  </a:cubicBezTo>
                  <a:cubicBezTo>
                    <a:pt x="63028" y="968263"/>
                    <a:pt x="60681" y="929281"/>
                    <a:pt x="57974" y="890298"/>
                  </a:cubicBezTo>
                  <a:cubicBezTo>
                    <a:pt x="57072" y="876582"/>
                    <a:pt x="57072" y="864671"/>
                    <a:pt x="72231" y="856550"/>
                  </a:cubicBezTo>
                  <a:cubicBezTo>
                    <a:pt x="85226" y="849511"/>
                    <a:pt x="86128" y="834712"/>
                    <a:pt x="86489" y="821177"/>
                  </a:cubicBezTo>
                  <a:cubicBezTo>
                    <a:pt x="87572" y="782014"/>
                    <a:pt x="90099" y="743031"/>
                    <a:pt x="102371" y="705313"/>
                  </a:cubicBezTo>
                  <a:cubicBezTo>
                    <a:pt x="106702" y="691777"/>
                    <a:pt x="111936" y="678602"/>
                    <a:pt x="116087" y="664887"/>
                  </a:cubicBezTo>
                  <a:cubicBezTo>
                    <a:pt x="117711" y="659292"/>
                    <a:pt x="120238" y="651892"/>
                    <a:pt x="111575" y="649366"/>
                  </a:cubicBezTo>
                  <a:cubicBezTo>
                    <a:pt x="105078" y="647561"/>
                    <a:pt x="102010" y="652434"/>
                    <a:pt x="100205" y="657668"/>
                  </a:cubicBezTo>
                  <a:cubicBezTo>
                    <a:pt x="87031" y="697191"/>
                    <a:pt x="72593" y="736535"/>
                    <a:pt x="72231" y="778946"/>
                  </a:cubicBezTo>
                  <a:cubicBezTo>
                    <a:pt x="72051" y="793925"/>
                    <a:pt x="70427" y="809085"/>
                    <a:pt x="70427" y="824064"/>
                  </a:cubicBezTo>
                  <a:cubicBezTo>
                    <a:pt x="70427" y="837058"/>
                    <a:pt x="65013" y="847526"/>
                    <a:pt x="51838" y="848428"/>
                  </a:cubicBezTo>
                  <a:cubicBezTo>
                    <a:pt x="39205" y="849331"/>
                    <a:pt x="31625" y="840307"/>
                    <a:pt x="28738" y="827854"/>
                  </a:cubicBezTo>
                  <a:cubicBezTo>
                    <a:pt x="21699" y="797354"/>
                    <a:pt x="17368" y="766854"/>
                    <a:pt x="24406" y="735452"/>
                  </a:cubicBezTo>
                  <a:cubicBezTo>
                    <a:pt x="35596" y="685100"/>
                    <a:pt x="44258" y="634206"/>
                    <a:pt x="68803" y="588005"/>
                  </a:cubicBezTo>
                  <a:cubicBezTo>
                    <a:pt x="83241" y="560753"/>
                    <a:pt x="118433" y="542525"/>
                    <a:pt x="148753" y="547217"/>
                  </a:cubicBezTo>
                  <a:cubicBezTo>
                    <a:pt x="200007" y="555159"/>
                    <a:pt x="238629" y="534584"/>
                    <a:pt x="261368" y="488203"/>
                  </a:cubicBezTo>
                  <a:cubicBezTo>
                    <a:pt x="281040" y="447957"/>
                    <a:pt x="292049" y="405185"/>
                    <a:pt x="298907" y="361149"/>
                  </a:cubicBezTo>
                  <a:cubicBezTo>
                    <a:pt x="300350" y="351584"/>
                    <a:pt x="301975" y="341658"/>
                    <a:pt x="304862" y="332454"/>
                  </a:cubicBezTo>
                  <a:cubicBezTo>
                    <a:pt x="309554" y="318016"/>
                    <a:pt x="326158" y="315309"/>
                    <a:pt x="336987" y="325957"/>
                  </a:cubicBezTo>
                  <a:cubicBezTo>
                    <a:pt x="344025" y="332634"/>
                    <a:pt x="343123" y="341297"/>
                    <a:pt x="343123" y="350501"/>
                  </a:cubicBezTo>
                  <a:cubicBezTo>
                    <a:pt x="342762" y="432617"/>
                    <a:pt x="323631" y="510220"/>
                    <a:pt x="273099" y="576093"/>
                  </a:cubicBezTo>
                  <a:close/>
                  <a:moveTo>
                    <a:pt x="144602" y="820455"/>
                  </a:moveTo>
                  <a:cubicBezTo>
                    <a:pt x="156513" y="786345"/>
                    <a:pt x="164995" y="874777"/>
                    <a:pt x="142977" y="882357"/>
                  </a:cubicBezTo>
                  <a:cubicBezTo>
                    <a:pt x="140631" y="855106"/>
                    <a:pt x="139729" y="847526"/>
                    <a:pt x="144602" y="820455"/>
                  </a:cubicBezTo>
                  <a:close/>
                  <a:moveTo>
                    <a:pt x="977668" y="1022946"/>
                  </a:moveTo>
                  <a:cubicBezTo>
                    <a:pt x="939047" y="1050920"/>
                    <a:pt x="894470" y="1059222"/>
                    <a:pt x="848449" y="1055251"/>
                  </a:cubicBezTo>
                  <a:cubicBezTo>
                    <a:pt x="769221" y="1048213"/>
                    <a:pt x="696490" y="1020600"/>
                    <a:pt x="629354" y="977828"/>
                  </a:cubicBezTo>
                  <a:cubicBezTo>
                    <a:pt x="619608" y="971692"/>
                    <a:pt x="609863" y="965195"/>
                    <a:pt x="601200" y="957795"/>
                  </a:cubicBezTo>
                  <a:cubicBezTo>
                    <a:pt x="554458" y="916828"/>
                    <a:pt x="506993" y="876041"/>
                    <a:pt x="469093" y="826411"/>
                  </a:cubicBezTo>
                  <a:cubicBezTo>
                    <a:pt x="467108" y="823704"/>
                    <a:pt x="465123" y="821177"/>
                    <a:pt x="463138" y="818470"/>
                  </a:cubicBezTo>
                  <a:cubicBezTo>
                    <a:pt x="462416" y="817567"/>
                    <a:pt x="461874" y="816665"/>
                    <a:pt x="461152" y="815762"/>
                  </a:cubicBezTo>
                  <a:cubicBezTo>
                    <a:pt x="459889" y="813958"/>
                    <a:pt x="458626" y="812153"/>
                    <a:pt x="457363" y="810348"/>
                  </a:cubicBezTo>
                  <a:cubicBezTo>
                    <a:pt x="456640" y="809266"/>
                    <a:pt x="455919" y="808183"/>
                    <a:pt x="455197" y="807100"/>
                  </a:cubicBezTo>
                  <a:cubicBezTo>
                    <a:pt x="454114" y="805475"/>
                    <a:pt x="452851" y="803851"/>
                    <a:pt x="451768" y="802227"/>
                  </a:cubicBezTo>
                  <a:cubicBezTo>
                    <a:pt x="451046" y="801144"/>
                    <a:pt x="450144" y="799881"/>
                    <a:pt x="449421" y="798798"/>
                  </a:cubicBezTo>
                  <a:cubicBezTo>
                    <a:pt x="448339" y="797174"/>
                    <a:pt x="447256" y="795549"/>
                    <a:pt x="446173" y="793925"/>
                  </a:cubicBezTo>
                  <a:cubicBezTo>
                    <a:pt x="445451" y="792662"/>
                    <a:pt x="444549" y="791579"/>
                    <a:pt x="443827" y="790316"/>
                  </a:cubicBezTo>
                  <a:cubicBezTo>
                    <a:pt x="442744" y="788691"/>
                    <a:pt x="441842" y="787067"/>
                    <a:pt x="440759" y="785443"/>
                  </a:cubicBezTo>
                  <a:cubicBezTo>
                    <a:pt x="440037" y="784180"/>
                    <a:pt x="439315" y="783097"/>
                    <a:pt x="438593" y="781833"/>
                  </a:cubicBezTo>
                  <a:cubicBezTo>
                    <a:pt x="437510" y="780029"/>
                    <a:pt x="436427" y="778404"/>
                    <a:pt x="435345" y="776600"/>
                  </a:cubicBezTo>
                  <a:cubicBezTo>
                    <a:pt x="434623" y="775517"/>
                    <a:pt x="434081" y="774434"/>
                    <a:pt x="433359" y="773351"/>
                  </a:cubicBezTo>
                  <a:cubicBezTo>
                    <a:pt x="431735" y="770644"/>
                    <a:pt x="430111" y="767937"/>
                    <a:pt x="428667" y="765230"/>
                  </a:cubicBezTo>
                  <a:cubicBezTo>
                    <a:pt x="427945" y="763967"/>
                    <a:pt x="427224" y="762523"/>
                    <a:pt x="426321" y="761259"/>
                  </a:cubicBezTo>
                  <a:cubicBezTo>
                    <a:pt x="425419" y="759816"/>
                    <a:pt x="424697" y="758372"/>
                    <a:pt x="423794" y="756748"/>
                  </a:cubicBezTo>
                  <a:cubicBezTo>
                    <a:pt x="422892" y="755304"/>
                    <a:pt x="422170" y="753680"/>
                    <a:pt x="421268" y="752236"/>
                  </a:cubicBezTo>
                  <a:cubicBezTo>
                    <a:pt x="420546" y="750973"/>
                    <a:pt x="419824" y="749529"/>
                    <a:pt x="419102" y="748265"/>
                  </a:cubicBezTo>
                  <a:cubicBezTo>
                    <a:pt x="418200" y="746641"/>
                    <a:pt x="417478" y="745017"/>
                    <a:pt x="416575" y="743573"/>
                  </a:cubicBezTo>
                  <a:cubicBezTo>
                    <a:pt x="415854" y="742310"/>
                    <a:pt x="415312" y="741046"/>
                    <a:pt x="414590" y="739783"/>
                  </a:cubicBezTo>
                  <a:cubicBezTo>
                    <a:pt x="413688" y="738159"/>
                    <a:pt x="412786" y="736535"/>
                    <a:pt x="412063" y="734730"/>
                  </a:cubicBezTo>
                  <a:cubicBezTo>
                    <a:pt x="411522" y="733647"/>
                    <a:pt x="410800" y="732384"/>
                    <a:pt x="410259" y="731120"/>
                  </a:cubicBezTo>
                  <a:cubicBezTo>
                    <a:pt x="409356" y="729316"/>
                    <a:pt x="408454" y="727691"/>
                    <a:pt x="407552" y="725886"/>
                  </a:cubicBezTo>
                  <a:cubicBezTo>
                    <a:pt x="407010" y="724804"/>
                    <a:pt x="406469" y="723901"/>
                    <a:pt x="406108" y="722818"/>
                  </a:cubicBezTo>
                  <a:cubicBezTo>
                    <a:pt x="405205" y="720834"/>
                    <a:pt x="404303" y="719029"/>
                    <a:pt x="403220" y="717043"/>
                  </a:cubicBezTo>
                  <a:cubicBezTo>
                    <a:pt x="403040" y="716683"/>
                    <a:pt x="402860" y="716322"/>
                    <a:pt x="402679" y="715960"/>
                  </a:cubicBezTo>
                  <a:cubicBezTo>
                    <a:pt x="396904" y="704049"/>
                    <a:pt x="391490" y="692138"/>
                    <a:pt x="386436" y="679866"/>
                  </a:cubicBezTo>
                  <a:cubicBezTo>
                    <a:pt x="376691" y="656946"/>
                    <a:pt x="369472" y="633123"/>
                    <a:pt x="360087" y="610022"/>
                  </a:cubicBezTo>
                  <a:cubicBezTo>
                    <a:pt x="346732" y="577537"/>
                    <a:pt x="341679" y="543428"/>
                    <a:pt x="338069" y="508777"/>
                  </a:cubicBezTo>
                  <a:cubicBezTo>
                    <a:pt x="337348" y="501738"/>
                    <a:pt x="337167" y="494880"/>
                    <a:pt x="339152" y="487661"/>
                  </a:cubicBezTo>
                  <a:cubicBezTo>
                    <a:pt x="351244" y="444709"/>
                    <a:pt x="353770" y="400312"/>
                    <a:pt x="357741" y="356096"/>
                  </a:cubicBezTo>
                  <a:cubicBezTo>
                    <a:pt x="359546" y="335522"/>
                    <a:pt x="358102" y="316933"/>
                    <a:pt x="338069" y="304842"/>
                  </a:cubicBezTo>
                  <a:cubicBezTo>
                    <a:pt x="329768" y="299788"/>
                    <a:pt x="330129" y="291306"/>
                    <a:pt x="331753" y="283365"/>
                  </a:cubicBezTo>
                  <a:cubicBezTo>
                    <a:pt x="338430" y="249436"/>
                    <a:pt x="344206" y="215146"/>
                    <a:pt x="353049" y="181758"/>
                  </a:cubicBezTo>
                  <a:cubicBezTo>
                    <a:pt x="359365" y="157575"/>
                    <a:pt x="372540" y="136460"/>
                    <a:pt x="394016" y="121300"/>
                  </a:cubicBezTo>
                  <a:cubicBezTo>
                    <a:pt x="422892" y="100726"/>
                    <a:pt x="451768" y="80152"/>
                    <a:pt x="483531" y="63909"/>
                  </a:cubicBezTo>
                  <a:cubicBezTo>
                    <a:pt x="488404" y="61382"/>
                    <a:pt x="492916" y="59758"/>
                    <a:pt x="497247" y="58856"/>
                  </a:cubicBezTo>
                  <a:cubicBezTo>
                    <a:pt x="497247" y="58856"/>
                    <a:pt x="497247" y="58856"/>
                    <a:pt x="497247" y="58856"/>
                  </a:cubicBezTo>
                  <a:cubicBezTo>
                    <a:pt x="497788" y="58675"/>
                    <a:pt x="498511" y="58675"/>
                    <a:pt x="499052" y="58495"/>
                  </a:cubicBezTo>
                  <a:cubicBezTo>
                    <a:pt x="499232" y="58495"/>
                    <a:pt x="499232" y="58495"/>
                    <a:pt x="499413" y="58495"/>
                  </a:cubicBezTo>
                  <a:cubicBezTo>
                    <a:pt x="501218" y="58314"/>
                    <a:pt x="503022" y="58134"/>
                    <a:pt x="504647" y="58134"/>
                  </a:cubicBezTo>
                  <a:cubicBezTo>
                    <a:pt x="504827" y="58134"/>
                    <a:pt x="505007" y="58134"/>
                    <a:pt x="505368" y="58134"/>
                  </a:cubicBezTo>
                  <a:cubicBezTo>
                    <a:pt x="505910" y="58134"/>
                    <a:pt x="506451" y="58134"/>
                    <a:pt x="506993" y="58314"/>
                  </a:cubicBezTo>
                  <a:cubicBezTo>
                    <a:pt x="507173" y="58314"/>
                    <a:pt x="507354" y="58314"/>
                    <a:pt x="507534" y="58314"/>
                  </a:cubicBezTo>
                  <a:cubicBezTo>
                    <a:pt x="508437" y="58495"/>
                    <a:pt x="509339" y="58495"/>
                    <a:pt x="510241" y="58675"/>
                  </a:cubicBezTo>
                  <a:cubicBezTo>
                    <a:pt x="510602" y="58675"/>
                    <a:pt x="510963" y="58856"/>
                    <a:pt x="511324" y="58856"/>
                  </a:cubicBezTo>
                  <a:cubicBezTo>
                    <a:pt x="511685" y="59036"/>
                    <a:pt x="512226" y="59036"/>
                    <a:pt x="512587" y="59217"/>
                  </a:cubicBezTo>
                  <a:cubicBezTo>
                    <a:pt x="512949" y="59397"/>
                    <a:pt x="513490" y="59397"/>
                    <a:pt x="513851" y="59578"/>
                  </a:cubicBezTo>
                  <a:cubicBezTo>
                    <a:pt x="514392" y="59758"/>
                    <a:pt x="514753" y="59938"/>
                    <a:pt x="515294" y="60119"/>
                  </a:cubicBezTo>
                  <a:cubicBezTo>
                    <a:pt x="515836" y="60300"/>
                    <a:pt x="516558" y="60661"/>
                    <a:pt x="517099" y="60841"/>
                  </a:cubicBezTo>
                  <a:cubicBezTo>
                    <a:pt x="517460" y="61022"/>
                    <a:pt x="517821" y="61202"/>
                    <a:pt x="518182" y="61382"/>
                  </a:cubicBezTo>
                  <a:cubicBezTo>
                    <a:pt x="518724" y="61563"/>
                    <a:pt x="519265" y="61924"/>
                    <a:pt x="519806" y="62105"/>
                  </a:cubicBezTo>
                  <a:cubicBezTo>
                    <a:pt x="520167" y="62285"/>
                    <a:pt x="520348" y="62465"/>
                    <a:pt x="520709" y="62465"/>
                  </a:cubicBezTo>
                  <a:cubicBezTo>
                    <a:pt x="521611" y="62826"/>
                    <a:pt x="522333" y="63368"/>
                    <a:pt x="523235" y="63909"/>
                  </a:cubicBezTo>
                  <a:cubicBezTo>
                    <a:pt x="523416" y="64089"/>
                    <a:pt x="523596" y="64270"/>
                    <a:pt x="523957" y="64270"/>
                  </a:cubicBezTo>
                  <a:cubicBezTo>
                    <a:pt x="524679" y="64631"/>
                    <a:pt x="525401" y="65172"/>
                    <a:pt x="525943" y="65533"/>
                  </a:cubicBezTo>
                  <a:cubicBezTo>
                    <a:pt x="526123" y="65714"/>
                    <a:pt x="526484" y="65894"/>
                    <a:pt x="526664" y="66075"/>
                  </a:cubicBezTo>
                  <a:cubicBezTo>
                    <a:pt x="527567" y="66616"/>
                    <a:pt x="528469" y="67338"/>
                    <a:pt x="529371" y="68060"/>
                  </a:cubicBezTo>
                  <a:cubicBezTo>
                    <a:pt x="585499" y="110471"/>
                    <a:pt x="615999" y="167862"/>
                    <a:pt x="632783" y="234096"/>
                  </a:cubicBezTo>
                  <a:cubicBezTo>
                    <a:pt x="639460" y="260806"/>
                    <a:pt x="646679" y="287516"/>
                    <a:pt x="646860" y="315489"/>
                  </a:cubicBezTo>
                  <a:cubicBezTo>
                    <a:pt x="646860" y="320904"/>
                    <a:pt x="646499" y="326137"/>
                    <a:pt x="646860" y="331551"/>
                  </a:cubicBezTo>
                  <a:cubicBezTo>
                    <a:pt x="647762" y="342741"/>
                    <a:pt x="641807" y="349058"/>
                    <a:pt x="631700" y="349419"/>
                  </a:cubicBezTo>
                  <a:cubicBezTo>
                    <a:pt x="630437" y="349419"/>
                    <a:pt x="629354" y="349599"/>
                    <a:pt x="628090" y="349599"/>
                  </a:cubicBezTo>
                  <a:cubicBezTo>
                    <a:pt x="627549" y="349599"/>
                    <a:pt x="627188" y="349779"/>
                    <a:pt x="626647" y="349779"/>
                  </a:cubicBezTo>
                  <a:cubicBezTo>
                    <a:pt x="625925" y="349779"/>
                    <a:pt x="625383" y="349960"/>
                    <a:pt x="624662" y="349960"/>
                  </a:cubicBezTo>
                  <a:cubicBezTo>
                    <a:pt x="623940" y="350140"/>
                    <a:pt x="623398" y="350140"/>
                    <a:pt x="622857" y="350321"/>
                  </a:cubicBezTo>
                  <a:cubicBezTo>
                    <a:pt x="622315" y="350501"/>
                    <a:pt x="621774" y="350501"/>
                    <a:pt x="621413" y="350682"/>
                  </a:cubicBezTo>
                  <a:cubicBezTo>
                    <a:pt x="620691" y="350862"/>
                    <a:pt x="619969" y="351043"/>
                    <a:pt x="619247" y="351223"/>
                  </a:cubicBezTo>
                  <a:cubicBezTo>
                    <a:pt x="618887" y="351404"/>
                    <a:pt x="618526" y="351404"/>
                    <a:pt x="618164" y="351404"/>
                  </a:cubicBezTo>
                  <a:cubicBezTo>
                    <a:pt x="617443" y="351584"/>
                    <a:pt x="616540" y="351765"/>
                    <a:pt x="615819" y="352126"/>
                  </a:cubicBezTo>
                  <a:cubicBezTo>
                    <a:pt x="615638" y="352126"/>
                    <a:pt x="615277" y="352306"/>
                    <a:pt x="615096" y="352306"/>
                  </a:cubicBezTo>
                  <a:cubicBezTo>
                    <a:pt x="614194" y="352667"/>
                    <a:pt x="613292" y="352847"/>
                    <a:pt x="612389" y="353208"/>
                  </a:cubicBezTo>
                  <a:cubicBezTo>
                    <a:pt x="612209" y="353208"/>
                    <a:pt x="612028" y="353389"/>
                    <a:pt x="611848" y="353389"/>
                  </a:cubicBezTo>
                  <a:cubicBezTo>
                    <a:pt x="610945" y="353750"/>
                    <a:pt x="609863" y="354111"/>
                    <a:pt x="608960" y="354472"/>
                  </a:cubicBezTo>
                  <a:cubicBezTo>
                    <a:pt x="608960" y="354472"/>
                    <a:pt x="608780" y="354472"/>
                    <a:pt x="608780" y="354652"/>
                  </a:cubicBezTo>
                  <a:cubicBezTo>
                    <a:pt x="607697" y="355013"/>
                    <a:pt x="606795" y="355374"/>
                    <a:pt x="605712" y="355915"/>
                  </a:cubicBezTo>
                  <a:cubicBezTo>
                    <a:pt x="596869" y="359525"/>
                    <a:pt x="588567" y="364217"/>
                    <a:pt x="579724" y="368007"/>
                  </a:cubicBezTo>
                  <a:cubicBezTo>
                    <a:pt x="557706" y="377392"/>
                    <a:pt x="550307" y="394717"/>
                    <a:pt x="550126" y="416735"/>
                  </a:cubicBezTo>
                  <a:cubicBezTo>
                    <a:pt x="549946" y="452649"/>
                    <a:pt x="557345" y="487481"/>
                    <a:pt x="566188" y="521771"/>
                  </a:cubicBezTo>
                  <a:cubicBezTo>
                    <a:pt x="581529" y="580786"/>
                    <a:pt x="606975" y="635469"/>
                    <a:pt x="644514" y="683836"/>
                  </a:cubicBezTo>
                  <a:cubicBezTo>
                    <a:pt x="682955" y="732925"/>
                    <a:pt x="731683" y="769742"/>
                    <a:pt x="788171" y="795910"/>
                  </a:cubicBezTo>
                  <a:cubicBezTo>
                    <a:pt x="811633" y="806919"/>
                    <a:pt x="833289" y="797715"/>
                    <a:pt x="846103" y="774434"/>
                  </a:cubicBezTo>
                  <a:cubicBezTo>
                    <a:pt x="847907" y="771005"/>
                    <a:pt x="849712" y="767576"/>
                    <a:pt x="851337" y="764147"/>
                  </a:cubicBezTo>
                  <a:cubicBezTo>
                    <a:pt x="852419" y="761981"/>
                    <a:pt x="853502" y="759816"/>
                    <a:pt x="854405" y="757831"/>
                  </a:cubicBezTo>
                  <a:cubicBezTo>
                    <a:pt x="863248" y="739963"/>
                    <a:pt x="863248" y="739783"/>
                    <a:pt x="879490" y="748987"/>
                  </a:cubicBezTo>
                  <a:cubicBezTo>
                    <a:pt x="891943" y="756026"/>
                    <a:pt x="903133" y="764688"/>
                    <a:pt x="912517" y="775697"/>
                  </a:cubicBezTo>
                  <a:cubicBezTo>
                    <a:pt x="954387" y="824064"/>
                    <a:pt x="984887" y="878928"/>
                    <a:pt x="1004017" y="939928"/>
                  </a:cubicBezTo>
                  <a:cubicBezTo>
                    <a:pt x="1019357" y="986852"/>
                    <a:pt x="1016650" y="994612"/>
                    <a:pt x="977668" y="1022946"/>
                  </a:cubicBezTo>
                  <a:close/>
                  <a:moveTo>
                    <a:pt x="1071875" y="976384"/>
                  </a:moveTo>
                  <a:cubicBezTo>
                    <a:pt x="1065378" y="979091"/>
                    <a:pt x="1058340" y="980896"/>
                    <a:pt x="1051482" y="982340"/>
                  </a:cubicBezTo>
                  <a:cubicBezTo>
                    <a:pt x="1050760" y="982520"/>
                    <a:pt x="1050219" y="982520"/>
                    <a:pt x="1049677" y="982701"/>
                  </a:cubicBezTo>
                  <a:cubicBezTo>
                    <a:pt x="1049677" y="982701"/>
                    <a:pt x="1049496" y="982701"/>
                    <a:pt x="1049496" y="982701"/>
                  </a:cubicBezTo>
                  <a:cubicBezTo>
                    <a:pt x="1048955" y="982881"/>
                    <a:pt x="1048414" y="982881"/>
                    <a:pt x="1047872" y="983061"/>
                  </a:cubicBezTo>
                  <a:cubicBezTo>
                    <a:pt x="1047872" y="983061"/>
                    <a:pt x="1047872" y="983061"/>
                    <a:pt x="1047692" y="983061"/>
                  </a:cubicBezTo>
                  <a:cubicBezTo>
                    <a:pt x="1047151" y="983242"/>
                    <a:pt x="1046609" y="983242"/>
                    <a:pt x="1046068" y="983423"/>
                  </a:cubicBezTo>
                  <a:cubicBezTo>
                    <a:pt x="1046068" y="983423"/>
                    <a:pt x="1046068" y="983423"/>
                    <a:pt x="1046068" y="983423"/>
                  </a:cubicBezTo>
                  <a:cubicBezTo>
                    <a:pt x="1045526" y="983603"/>
                    <a:pt x="1044985" y="983603"/>
                    <a:pt x="1044624" y="983603"/>
                  </a:cubicBezTo>
                  <a:cubicBezTo>
                    <a:pt x="1044624" y="983603"/>
                    <a:pt x="1044624" y="983603"/>
                    <a:pt x="1044624" y="983603"/>
                  </a:cubicBezTo>
                  <a:cubicBezTo>
                    <a:pt x="1032893" y="985408"/>
                    <a:pt x="1031810" y="983242"/>
                    <a:pt x="1027659" y="968263"/>
                  </a:cubicBezTo>
                  <a:cubicBezTo>
                    <a:pt x="1019177" y="937402"/>
                    <a:pt x="1008529" y="907443"/>
                    <a:pt x="996618" y="877665"/>
                  </a:cubicBezTo>
                  <a:cubicBezTo>
                    <a:pt x="979834" y="835795"/>
                    <a:pt x="953304" y="800242"/>
                    <a:pt x="926774" y="764869"/>
                  </a:cubicBezTo>
                  <a:cubicBezTo>
                    <a:pt x="913780" y="747363"/>
                    <a:pt x="894831" y="736715"/>
                    <a:pt x="876242" y="726428"/>
                  </a:cubicBezTo>
                  <a:cubicBezTo>
                    <a:pt x="865594" y="720653"/>
                    <a:pt x="865594" y="714517"/>
                    <a:pt x="870467" y="704952"/>
                  </a:cubicBezTo>
                  <a:cubicBezTo>
                    <a:pt x="878949" y="688348"/>
                    <a:pt x="891402" y="678061"/>
                    <a:pt x="905659" y="674813"/>
                  </a:cubicBezTo>
                  <a:cubicBezTo>
                    <a:pt x="905659" y="674813"/>
                    <a:pt x="905659" y="674813"/>
                    <a:pt x="905659" y="674813"/>
                  </a:cubicBezTo>
                  <a:cubicBezTo>
                    <a:pt x="907825" y="674271"/>
                    <a:pt x="909991" y="674091"/>
                    <a:pt x="912156" y="673910"/>
                  </a:cubicBezTo>
                  <a:cubicBezTo>
                    <a:pt x="912336" y="673910"/>
                    <a:pt x="912517" y="673910"/>
                    <a:pt x="912698" y="673910"/>
                  </a:cubicBezTo>
                  <a:cubicBezTo>
                    <a:pt x="913239" y="673910"/>
                    <a:pt x="913780" y="673910"/>
                    <a:pt x="914322" y="673910"/>
                  </a:cubicBezTo>
                  <a:cubicBezTo>
                    <a:pt x="914683" y="673910"/>
                    <a:pt x="914863" y="673910"/>
                    <a:pt x="915224" y="673910"/>
                  </a:cubicBezTo>
                  <a:cubicBezTo>
                    <a:pt x="915766" y="673910"/>
                    <a:pt x="916307" y="673910"/>
                    <a:pt x="916848" y="673910"/>
                  </a:cubicBezTo>
                  <a:cubicBezTo>
                    <a:pt x="917210" y="673910"/>
                    <a:pt x="917570" y="673910"/>
                    <a:pt x="917931" y="673910"/>
                  </a:cubicBezTo>
                  <a:cubicBezTo>
                    <a:pt x="918473" y="673910"/>
                    <a:pt x="918834" y="673910"/>
                    <a:pt x="919375" y="674091"/>
                  </a:cubicBezTo>
                  <a:cubicBezTo>
                    <a:pt x="919736" y="674091"/>
                    <a:pt x="920097" y="674091"/>
                    <a:pt x="920458" y="674271"/>
                  </a:cubicBezTo>
                  <a:cubicBezTo>
                    <a:pt x="920999" y="674271"/>
                    <a:pt x="921360" y="674451"/>
                    <a:pt x="921902" y="674451"/>
                  </a:cubicBezTo>
                  <a:cubicBezTo>
                    <a:pt x="922263" y="674451"/>
                    <a:pt x="922624" y="674632"/>
                    <a:pt x="922985" y="674632"/>
                  </a:cubicBezTo>
                  <a:cubicBezTo>
                    <a:pt x="923526" y="674632"/>
                    <a:pt x="923887" y="674813"/>
                    <a:pt x="924429" y="674813"/>
                  </a:cubicBezTo>
                  <a:cubicBezTo>
                    <a:pt x="924789" y="674813"/>
                    <a:pt x="925331" y="674993"/>
                    <a:pt x="925692" y="674993"/>
                  </a:cubicBezTo>
                  <a:cubicBezTo>
                    <a:pt x="926053" y="675174"/>
                    <a:pt x="926594" y="675174"/>
                    <a:pt x="926955" y="675354"/>
                  </a:cubicBezTo>
                  <a:cubicBezTo>
                    <a:pt x="927316" y="675534"/>
                    <a:pt x="927857" y="675534"/>
                    <a:pt x="928218" y="675715"/>
                  </a:cubicBezTo>
                  <a:cubicBezTo>
                    <a:pt x="928579" y="675895"/>
                    <a:pt x="929121" y="675895"/>
                    <a:pt x="929481" y="676076"/>
                  </a:cubicBezTo>
                  <a:cubicBezTo>
                    <a:pt x="929843" y="676256"/>
                    <a:pt x="930384" y="676437"/>
                    <a:pt x="930745" y="676437"/>
                  </a:cubicBezTo>
                  <a:cubicBezTo>
                    <a:pt x="931106" y="676617"/>
                    <a:pt x="931648" y="676798"/>
                    <a:pt x="932008" y="676978"/>
                  </a:cubicBezTo>
                  <a:cubicBezTo>
                    <a:pt x="932550" y="677159"/>
                    <a:pt x="932911" y="677339"/>
                    <a:pt x="933452" y="677520"/>
                  </a:cubicBezTo>
                  <a:cubicBezTo>
                    <a:pt x="933813" y="677700"/>
                    <a:pt x="934355" y="677881"/>
                    <a:pt x="934715" y="678061"/>
                  </a:cubicBezTo>
                  <a:cubicBezTo>
                    <a:pt x="935257" y="678242"/>
                    <a:pt x="935618" y="678422"/>
                    <a:pt x="936159" y="678783"/>
                  </a:cubicBezTo>
                  <a:cubicBezTo>
                    <a:pt x="936520" y="678963"/>
                    <a:pt x="936881" y="679144"/>
                    <a:pt x="937423" y="679325"/>
                  </a:cubicBezTo>
                  <a:cubicBezTo>
                    <a:pt x="937964" y="679505"/>
                    <a:pt x="938505" y="679866"/>
                    <a:pt x="938866" y="680046"/>
                  </a:cubicBezTo>
                  <a:cubicBezTo>
                    <a:pt x="939227" y="680227"/>
                    <a:pt x="939588" y="680407"/>
                    <a:pt x="939949" y="680588"/>
                  </a:cubicBezTo>
                  <a:cubicBezTo>
                    <a:pt x="940491" y="680949"/>
                    <a:pt x="941032" y="681310"/>
                    <a:pt x="941754" y="681490"/>
                  </a:cubicBezTo>
                  <a:cubicBezTo>
                    <a:pt x="942115" y="681670"/>
                    <a:pt x="942295" y="681851"/>
                    <a:pt x="942656" y="682032"/>
                  </a:cubicBezTo>
                  <a:cubicBezTo>
                    <a:pt x="943559" y="682573"/>
                    <a:pt x="944461" y="683114"/>
                    <a:pt x="945183" y="683656"/>
                  </a:cubicBezTo>
                  <a:cubicBezTo>
                    <a:pt x="982721" y="708561"/>
                    <a:pt x="1012499" y="741949"/>
                    <a:pt x="1037225" y="778946"/>
                  </a:cubicBezTo>
                  <a:cubicBezTo>
                    <a:pt x="1064296" y="819733"/>
                    <a:pt x="1084689" y="864310"/>
                    <a:pt x="1092269" y="913579"/>
                  </a:cubicBezTo>
                  <a:cubicBezTo>
                    <a:pt x="1093713" y="922242"/>
                    <a:pt x="1094796" y="931085"/>
                    <a:pt x="1095156" y="933792"/>
                  </a:cubicBezTo>
                  <a:cubicBezTo>
                    <a:pt x="1095517" y="961405"/>
                    <a:pt x="1091367" y="968263"/>
                    <a:pt x="1071875" y="976384"/>
                  </a:cubicBezTo>
                  <a:close/>
                </a:path>
              </a:pathLst>
            </a:custGeom>
            <a:solidFill>
              <a:srgbClr val="000000"/>
            </a:solidFill>
            <a:ln w="1804"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DE18EE7A-3AAC-3B49-A9F2-5FEEA501472C}"/>
                </a:ext>
              </a:extLst>
            </p:cNvPr>
            <p:cNvSpPr/>
            <p:nvPr/>
          </p:nvSpPr>
          <p:spPr>
            <a:xfrm>
              <a:off x="7263992" y="5609834"/>
              <a:ext cx="345174" cy="737874"/>
            </a:xfrm>
            <a:custGeom>
              <a:avLst/>
              <a:gdLst>
                <a:gd name="connsiteX0" fmla="*/ 283196 w 345174"/>
                <a:gd name="connsiteY0" fmla="*/ 254658 h 737874"/>
                <a:gd name="connsiteX1" fmla="*/ 232483 w 345174"/>
                <a:gd name="connsiteY1" fmla="*/ 185537 h 737874"/>
                <a:gd name="connsiteX2" fmla="*/ 225625 w 345174"/>
                <a:gd name="connsiteY2" fmla="*/ 160993 h 737874"/>
                <a:gd name="connsiteX3" fmla="*/ 175273 w 345174"/>
                <a:gd name="connsiteY3" fmla="*/ 12824 h 737874"/>
                <a:gd name="connsiteX4" fmla="*/ 73305 w 345174"/>
                <a:gd name="connsiteY4" fmla="*/ 9936 h 737874"/>
                <a:gd name="connsiteX5" fmla="*/ 4905 w 345174"/>
                <a:gd name="connsiteY5" fmla="*/ 98188 h 737874"/>
                <a:gd name="connsiteX6" fmla="*/ 1296 w 345174"/>
                <a:gd name="connsiteY6" fmla="*/ 127064 h 737874"/>
                <a:gd name="connsiteX7" fmla="*/ 8695 w 345174"/>
                <a:gd name="connsiteY7" fmla="*/ 176152 h 737874"/>
                <a:gd name="connsiteX8" fmla="*/ 59950 w 345174"/>
                <a:gd name="connsiteY8" fmla="*/ 269277 h 737874"/>
                <a:gd name="connsiteX9" fmla="*/ 69515 w 345174"/>
                <a:gd name="connsiteY9" fmla="*/ 354821 h 737874"/>
                <a:gd name="connsiteX10" fmla="*/ 53092 w 345174"/>
                <a:gd name="connsiteY10" fmla="*/ 421957 h 737874"/>
                <a:gd name="connsiteX11" fmla="*/ 79441 w 345174"/>
                <a:gd name="connsiteY11" fmla="*/ 470685 h 737874"/>
                <a:gd name="connsiteX12" fmla="*/ 103444 w 345174"/>
                <a:gd name="connsiteY12" fmla="*/ 509848 h 737874"/>
                <a:gd name="connsiteX13" fmla="*/ 98571 w 345174"/>
                <a:gd name="connsiteY13" fmla="*/ 674981 h 737874"/>
                <a:gd name="connsiteX14" fmla="*/ 104527 w 345174"/>
                <a:gd name="connsiteY14" fmla="*/ 715047 h 737874"/>
                <a:gd name="connsiteX15" fmla="*/ 171483 w 345174"/>
                <a:gd name="connsiteY15" fmla="*/ 722988 h 737874"/>
                <a:gd name="connsiteX16" fmla="*/ 187184 w 345174"/>
                <a:gd name="connsiteY16" fmla="*/ 682381 h 737874"/>
                <a:gd name="connsiteX17" fmla="*/ 200719 w 345174"/>
                <a:gd name="connsiteY17" fmla="*/ 491079 h 737874"/>
                <a:gd name="connsiteX18" fmla="*/ 208660 w 345174"/>
                <a:gd name="connsiteY18" fmla="*/ 481694 h 737874"/>
                <a:gd name="connsiteX19" fmla="*/ 219669 w 345174"/>
                <a:gd name="connsiteY19" fmla="*/ 487830 h 737874"/>
                <a:gd name="connsiteX20" fmla="*/ 226708 w 345174"/>
                <a:gd name="connsiteY20" fmla="*/ 504975 h 737874"/>
                <a:gd name="connsiteX21" fmla="*/ 242228 w 345174"/>
                <a:gd name="connsiteY21" fmla="*/ 588715 h 737874"/>
                <a:gd name="connsiteX22" fmla="*/ 250891 w 345174"/>
                <a:gd name="connsiteY22" fmla="*/ 702955 h 737874"/>
                <a:gd name="connsiteX23" fmla="*/ 302326 w 345174"/>
                <a:gd name="connsiteY23" fmla="*/ 736884 h 737874"/>
                <a:gd name="connsiteX24" fmla="*/ 337157 w 345174"/>
                <a:gd name="connsiteY24" fmla="*/ 710535 h 737874"/>
                <a:gd name="connsiteX25" fmla="*/ 321817 w 345174"/>
                <a:gd name="connsiteY25" fmla="*/ 404091 h 737874"/>
                <a:gd name="connsiteX26" fmla="*/ 283196 w 345174"/>
                <a:gd name="connsiteY26" fmla="*/ 254658 h 737874"/>
                <a:gd name="connsiteX27" fmla="*/ 24396 w 345174"/>
                <a:gd name="connsiteY27" fmla="*/ 85013 h 737874"/>
                <a:gd name="connsiteX28" fmla="*/ 122033 w 345174"/>
                <a:gd name="connsiteY28" fmla="*/ 16252 h 737874"/>
                <a:gd name="connsiteX29" fmla="*/ 213714 w 345174"/>
                <a:gd name="connsiteY29" fmla="*/ 141141 h 737874"/>
                <a:gd name="connsiteX30" fmla="*/ 141163 w 345174"/>
                <a:gd name="connsiteY30" fmla="*/ 197990 h 737874"/>
                <a:gd name="connsiteX31" fmla="*/ 107956 w 345174"/>
                <a:gd name="connsiteY31" fmla="*/ 182288 h 737874"/>
                <a:gd name="connsiteX32" fmla="*/ 77275 w 345174"/>
                <a:gd name="connsiteY32" fmla="*/ 126522 h 737874"/>
                <a:gd name="connsiteX33" fmla="*/ 35947 w 345174"/>
                <a:gd name="connsiteY33" fmla="*/ 102158 h 737874"/>
                <a:gd name="connsiteX34" fmla="*/ 24396 w 345174"/>
                <a:gd name="connsiteY34" fmla="*/ 85013 h 737874"/>
                <a:gd name="connsiteX35" fmla="*/ 96406 w 345174"/>
                <a:gd name="connsiteY35" fmla="*/ 459315 h 737874"/>
                <a:gd name="connsiteX36" fmla="*/ 81787 w 345174"/>
                <a:gd name="connsiteY36" fmla="*/ 455887 h 737874"/>
                <a:gd name="connsiteX37" fmla="*/ 66086 w 345174"/>
                <a:gd name="connsiteY37" fmla="*/ 420153 h 737874"/>
                <a:gd name="connsiteX38" fmla="*/ 88104 w 345174"/>
                <a:gd name="connsiteY38" fmla="*/ 357348 h 737874"/>
                <a:gd name="connsiteX39" fmla="*/ 99835 w 345174"/>
                <a:gd name="connsiteY39" fmla="*/ 447404 h 737874"/>
                <a:gd name="connsiteX40" fmla="*/ 96406 w 345174"/>
                <a:gd name="connsiteY40" fmla="*/ 459315 h 737874"/>
                <a:gd name="connsiteX41" fmla="*/ 327953 w 345174"/>
                <a:gd name="connsiteY41" fmla="*/ 685630 h 737874"/>
                <a:gd name="connsiteX42" fmla="*/ 281752 w 345174"/>
                <a:gd name="connsiteY42" fmla="*/ 720822 h 737874"/>
                <a:gd name="connsiteX43" fmla="*/ 267314 w 345174"/>
                <a:gd name="connsiteY43" fmla="*/ 697902 h 737874"/>
                <a:gd name="connsiteX44" fmla="*/ 260817 w 345174"/>
                <a:gd name="connsiteY44" fmla="*/ 618132 h 737874"/>
                <a:gd name="connsiteX45" fmla="*/ 240423 w 345174"/>
                <a:gd name="connsiteY45" fmla="*/ 497576 h 737874"/>
                <a:gd name="connsiteX46" fmla="*/ 214435 w 345174"/>
                <a:gd name="connsiteY46" fmla="*/ 464730 h 737874"/>
                <a:gd name="connsiteX47" fmla="*/ 186281 w 345174"/>
                <a:gd name="connsiteY47" fmla="*/ 476460 h 737874"/>
                <a:gd name="connsiteX48" fmla="*/ 181048 w 345174"/>
                <a:gd name="connsiteY48" fmla="*/ 531144 h 737874"/>
                <a:gd name="connsiteX49" fmla="*/ 164805 w 345174"/>
                <a:gd name="connsiteY49" fmla="*/ 701331 h 737874"/>
                <a:gd name="connsiteX50" fmla="*/ 134305 w 345174"/>
                <a:gd name="connsiteY50" fmla="*/ 721002 h 737874"/>
                <a:gd name="connsiteX51" fmla="*/ 116438 w 345174"/>
                <a:gd name="connsiteY51" fmla="*/ 697721 h 737874"/>
                <a:gd name="connsiteX52" fmla="*/ 114994 w 345174"/>
                <a:gd name="connsiteY52" fmla="*/ 439644 h 737874"/>
                <a:gd name="connsiteX53" fmla="*/ 96947 w 345174"/>
                <a:gd name="connsiteY53" fmla="*/ 317643 h 737874"/>
                <a:gd name="connsiteX54" fmla="*/ 217323 w 345174"/>
                <a:gd name="connsiteY54" fmla="*/ 278301 h 737874"/>
                <a:gd name="connsiteX55" fmla="*/ 198193 w 345174"/>
                <a:gd name="connsiteY55" fmla="*/ 274150 h 737874"/>
                <a:gd name="connsiteX56" fmla="*/ 132320 w 345174"/>
                <a:gd name="connsiteY56" fmla="*/ 295446 h 737874"/>
                <a:gd name="connsiteX57" fmla="*/ 88104 w 345174"/>
                <a:gd name="connsiteY57" fmla="*/ 281549 h 737874"/>
                <a:gd name="connsiteX58" fmla="*/ 20065 w 345174"/>
                <a:gd name="connsiteY58" fmla="*/ 164241 h 737874"/>
                <a:gd name="connsiteX59" fmla="*/ 17178 w 345174"/>
                <a:gd name="connsiteY59" fmla="*/ 156842 h 737874"/>
                <a:gd name="connsiteX60" fmla="*/ 26923 w 345174"/>
                <a:gd name="connsiteY60" fmla="*/ 126161 h 737874"/>
                <a:gd name="connsiteX61" fmla="*/ 55799 w 345174"/>
                <a:gd name="connsiteY61" fmla="*/ 131575 h 737874"/>
                <a:gd name="connsiteX62" fmla="*/ 92796 w 345174"/>
                <a:gd name="connsiteY62" fmla="*/ 189507 h 737874"/>
                <a:gd name="connsiteX63" fmla="*/ 138636 w 345174"/>
                <a:gd name="connsiteY63" fmla="*/ 215496 h 737874"/>
                <a:gd name="connsiteX64" fmla="*/ 209924 w 345174"/>
                <a:gd name="connsiteY64" fmla="*/ 189327 h 737874"/>
                <a:gd name="connsiteX65" fmla="*/ 265870 w 345174"/>
                <a:gd name="connsiteY65" fmla="*/ 257365 h 737874"/>
                <a:gd name="connsiteX66" fmla="*/ 308643 w 345174"/>
                <a:gd name="connsiteY66" fmla="*/ 421957 h 737874"/>
                <a:gd name="connsiteX67" fmla="*/ 327953 w 345174"/>
                <a:gd name="connsiteY67" fmla="*/ 685630 h 73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5174" h="737874">
                  <a:moveTo>
                    <a:pt x="283196" y="254658"/>
                  </a:moveTo>
                  <a:cubicBezTo>
                    <a:pt x="273270" y="227226"/>
                    <a:pt x="261539" y="199433"/>
                    <a:pt x="232483" y="185537"/>
                  </a:cubicBezTo>
                  <a:cubicBezTo>
                    <a:pt x="219850" y="179581"/>
                    <a:pt x="218045" y="173084"/>
                    <a:pt x="225625" y="160993"/>
                  </a:cubicBezTo>
                  <a:cubicBezTo>
                    <a:pt x="249086" y="122732"/>
                    <a:pt x="223098" y="37909"/>
                    <a:pt x="175273" y="12824"/>
                  </a:cubicBezTo>
                  <a:cubicBezTo>
                    <a:pt x="139178" y="-6126"/>
                    <a:pt x="108497" y="-1434"/>
                    <a:pt x="73305" y="9936"/>
                  </a:cubicBezTo>
                  <a:cubicBezTo>
                    <a:pt x="33059" y="22930"/>
                    <a:pt x="6530" y="54513"/>
                    <a:pt x="4905" y="98188"/>
                  </a:cubicBezTo>
                  <a:cubicBezTo>
                    <a:pt x="4544" y="107933"/>
                    <a:pt x="2920" y="117498"/>
                    <a:pt x="1296" y="127064"/>
                  </a:cubicBezTo>
                  <a:cubicBezTo>
                    <a:pt x="-1772" y="144389"/>
                    <a:pt x="574" y="160451"/>
                    <a:pt x="8695" y="176152"/>
                  </a:cubicBezTo>
                  <a:cubicBezTo>
                    <a:pt x="24938" y="207735"/>
                    <a:pt x="40278" y="239860"/>
                    <a:pt x="59950" y="269277"/>
                  </a:cubicBezTo>
                  <a:cubicBezTo>
                    <a:pt x="78178" y="296528"/>
                    <a:pt x="83231" y="324321"/>
                    <a:pt x="69515" y="354821"/>
                  </a:cubicBezTo>
                  <a:cubicBezTo>
                    <a:pt x="59950" y="376117"/>
                    <a:pt x="56882" y="399398"/>
                    <a:pt x="53092" y="421957"/>
                  </a:cubicBezTo>
                  <a:cubicBezTo>
                    <a:pt x="48941" y="447043"/>
                    <a:pt x="56882" y="464188"/>
                    <a:pt x="79441" y="470685"/>
                  </a:cubicBezTo>
                  <a:cubicBezTo>
                    <a:pt x="101278" y="477002"/>
                    <a:pt x="104346" y="490177"/>
                    <a:pt x="103444" y="509848"/>
                  </a:cubicBezTo>
                  <a:cubicBezTo>
                    <a:pt x="101459" y="553342"/>
                    <a:pt x="98391" y="663431"/>
                    <a:pt x="98571" y="674981"/>
                  </a:cubicBezTo>
                  <a:cubicBezTo>
                    <a:pt x="98571" y="687434"/>
                    <a:pt x="98932" y="702955"/>
                    <a:pt x="104527" y="715047"/>
                  </a:cubicBezTo>
                  <a:cubicBezTo>
                    <a:pt x="116619" y="741576"/>
                    <a:pt x="152353" y="745547"/>
                    <a:pt x="171483" y="722988"/>
                  </a:cubicBezTo>
                  <a:cubicBezTo>
                    <a:pt x="180867" y="711979"/>
                    <a:pt x="185379" y="697180"/>
                    <a:pt x="187184" y="682381"/>
                  </a:cubicBezTo>
                  <a:cubicBezTo>
                    <a:pt x="192057" y="642496"/>
                    <a:pt x="197832" y="514901"/>
                    <a:pt x="200719" y="491079"/>
                  </a:cubicBezTo>
                  <a:cubicBezTo>
                    <a:pt x="201261" y="486928"/>
                    <a:pt x="203065" y="482236"/>
                    <a:pt x="208660" y="481694"/>
                  </a:cubicBezTo>
                  <a:cubicBezTo>
                    <a:pt x="213533" y="481333"/>
                    <a:pt x="217684" y="484041"/>
                    <a:pt x="219669" y="487830"/>
                  </a:cubicBezTo>
                  <a:cubicBezTo>
                    <a:pt x="222737" y="493244"/>
                    <a:pt x="224903" y="499020"/>
                    <a:pt x="226708" y="504975"/>
                  </a:cubicBezTo>
                  <a:cubicBezTo>
                    <a:pt x="234468" y="532407"/>
                    <a:pt x="239882" y="560381"/>
                    <a:pt x="242228" y="588715"/>
                  </a:cubicBezTo>
                  <a:cubicBezTo>
                    <a:pt x="245477" y="626795"/>
                    <a:pt x="247281" y="665055"/>
                    <a:pt x="250891" y="702955"/>
                  </a:cubicBezTo>
                  <a:cubicBezTo>
                    <a:pt x="253598" y="730567"/>
                    <a:pt x="274894" y="741396"/>
                    <a:pt x="302326" y="736884"/>
                  </a:cubicBezTo>
                  <a:cubicBezTo>
                    <a:pt x="323983" y="733274"/>
                    <a:pt x="332104" y="732192"/>
                    <a:pt x="337157" y="710535"/>
                  </a:cubicBezTo>
                  <a:cubicBezTo>
                    <a:pt x="358634" y="622103"/>
                    <a:pt x="331202" y="461120"/>
                    <a:pt x="321817" y="404091"/>
                  </a:cubicBezTo>
                  <a:cubicBezTo>
                    <a:pt x="312794" y="352656"/>
                    <a:pt x="300521" y="303025"/>
                    <a:pt x="283196" y="254658"/>
                  </a:cubicBezTo>
                  <a:close/>
                  <a:moveTo>
                    <a:pt x="24396" y="85013"/>
                  </a:moveTo>
                  <a:cubicBezTo>
                    <a:pt x="30894" y="55054"/>
                    <a:pt x="50746" y="22750"/>
                    <a:pt x="122033" y="16252"/>
                  </a:cubicBezTo>
                  <a:cubicBezTo>
                    <a:pt x="178341" y="12282"/>
                    <a:pt x="225264" y="78516"/>
                    <a:pt x="213714" y="141141"/>
                  </a:cubicBezTo>
                  <a:cubicBezTo>
                    <a:pt x="204870" y="185537"/>
                    <a:pt x="164083" y="192214"/>
                    <a:pt x="141163" y="197990"/>
                  </a:cubicBezTo>
                  <a:cubicBezTo>
                    <a:pt x="122033" y="202862"/>
                    <a:pt x="115716" y="200516"/>
                    <a:pt x="107956" y="182288"/>
                  </a:cubicBezTo>
                  <a:cubicBezTo>
                    <a:pt x="99654" y="162617"/>
                    <a:pt x="90089" y="143667"/>
                    <a:pt x="77275" y="126522"/>
                  </a:cubicBezTo>
                  <a:cubicBezTo>
                    <a:pt x="66808" y="112445"/>
                    <a:pt x="55438" y="100895"/>
                    <a:pt x="35947" y="102158"/>
                  </a:cubicBezTo>
                  <a:cubicBezTo>
                    <a:pt x="22772" y="103241"/>
                    <a:pt x="22050" y="95842"/>
                    <a:pt x="24396" y="85013"/>
                  </a:cubicBezTo>
                  <a:close/>
                  <a:moveTo>
                    <a:pt x="96406" y="459315"/>
                  </a:moveTo>
                  <a:cubicBezTo>
                    <a:pt x="90992" y="462384"/>
                    <a:pt x="86118" y="458954"/>
                    <a:pt x="81787" y="455887"/>
                  </a:cubicBezTo>
                  <a:cubicBezTo>
                    <a:pt x="69154" y="446863"/>
                    <a:pt x="64101" y="433508"/>
                    <a:pt x="66086" y="420153"/>
                  </a:cubicBezTo>
                  <a:cubicBezTo>
                    <a:pt x="69335" y="400120"/>
                    <a:pt x="74749" y="379727"/>
                    <a:pt x="88104" y="357348"/>
                  </a:cubicBezTo>
                  <a:cubicBezTo>
                    <a:pt x="92255" y="389653"/>
                    <a:pt x="99835" y="417987"/>
                    <a:pt x="99835" y="447404"/>
                  </a:cubicBezTo>
                  <a:cubicBezTo>
                    <a:pt x="100015" y="451736"/>
                    <a:pt x="100737" y="456970"/>
                    <a:pt x="96406" y="459315"/>
                  </a:cubicBezTo>
                  <a:close/>
                  <a:moveTo>
                    <a:pt x="327953" y="685630"/>
                  </a:moveTo>
                  <a:cubicBezTo>
                    <a:pt x="322900" y="726236"/>
                    <a:pt x="294205" y="722627"/>
                    <a:pt x="281752" y="720822"/>
                  </a:cubicBezTo>
                  <a:cubicBezTo>
                    <a:pt x="269480" y="719017"/>
                    <a:pt x="268397" y="707106"/>
                    <a:pt x="267314" y="697902"/>
                  </a:cubicBezTo>
                  <a:cubicBezTo>
                    <a:pt x="264426" y="671372"/>
                    <a:pt x="263344" y="644662"/>
                    <a:pt x="260817" y="618132"/>
                  </a:cubicBezTo>
                  <a:cubicBezTo>
                    <a:pt x="257027" y="577526"/>
                    <a:pt x="252335" y="536919"/>
                    <a:pt x="240423" y="497576"/>
                  </a:cubicBezTo>
                  <a:cubicBezTo>
                    <a:pt x="235009" y="479529"/>
                    <a:pt x="232483" y="469603"/>
                    <a:pt x="214435" y="464730"/>
                  </a:cubicBezTo>
                  <a:cubicBezTo>
                    <a:pt x="202344" y="461481"/>
                    <a:pt x="188086" y="466354"/>
                    <a:pt x="186281" y="476460"/>
                  </a:cubicBezTo>
                  <a:cubicBezTo>
                    <a:pt x="183213" y="493967"/>
                    <a:pt x="182131" y="513457"/>
                    <a:pt x="181048" y="531144"/>
                  </a:cubicBezTo>
                  <a:cubicBezTo>
                    <a:pt x="179062" y="568502"/>
                    <a:pt x="172566" y="682020"/>
                    <a:pt x="164805" y="701331"/>
                  </a:cubicBezTo>
                  <a:cubicBezTo>
                    <a:pt x="158849" y="716490"/>
                    <a:pt x="148562" y="722988"/>
                    <a:pt x="134305" y="721002"/>
                  </a:cubicBezTo>
                  <a:cubicBezTo>
                    <a:pt x="120589" y="719197"/>
                    <a:pt x="118063" y="708189"/>
                    <a:pt x="116438" y="697721"/>
                  </a:cubicBezTo>
                  <a:cubicBezTo>
                    <a:pt x="112107" y="669567"/>
                    <a:pt x="120589" y="497215"/>
                    <a:pt x="114994" y="439644"/>
                  </a:cubicBezTo>
                  <a:cubicBezTo>
                    <a:pt x="111024" y="399037"/>
                    <a:pt x="107054" y="358250"/>
                    <a:pt x="96947" y="317643"/>
                  </a:cubicBezTo>
                  <a:cubicBezTo>
                    <a:pt x="141885" y="311688"/>
                    <a:pt x="180145" y="298514"/>
                    <a:pt x="217323" y="278301"/>
                  </a:cubicBezTo>
                  <a:cubicBezTo>
                    <a:pt x="209743" y="268735"/>
                    <a:pt x="203788" y="272345"/>
                    <a:pt x="198193" y="274150"/>
                  </a:cubicBezTo>
                  <a:cubicBezTo>
                    <a:pt x="176175" y="281008"/>
                    <a:pt x="154157" y="287865"/>
                    <a:pt x="132320" y="295446"/>
                  </a:cubicBezTo>
                  <a:cubicBezTo>
                    <a:pt x="113912" y="301762"/>
                    <a:pt x="99293" y="297791"/>
                    <a:pt x="88104" y="281549"/>
                  </a:cubicBezTo>
                  <a:cubicBezTo>
                    <a:pt x="62296" y="244191"/>
                    <a:pt x="36849" y="206652"/>
                    <a:pt x="20065" y="164241"/>
                  </a:cubicBezTo>
                  <a:cubicBezTo>
                    <a:pt x="19163" y="161714"/>
                    <a:pt x="18261" y="159188"/>
                    <a:pt x="17178" y="156842"/>
                  </a:cubicBezTo>
                  <a:cubicBezTo>
                    <a:pt x="11944" y="143848"/>
                    <a:pt x="17719" y="132839"/>
                    <a:pt x="26923" y="126161"/>
                  </a:cubicBezTo>
                  <a:cubicBezTo>
                    <a:pt x="36308" y="119303"/>
                    <a:pt x="47678" y="123454"/>
                    <a:pt x="55799" y="131575"/>
                  </a:cubicBezTo>
                  <a:cubicBezTo>
                    <a:pt x="72583" y="147998"/>
                    <a:pt x="83773" y="168212"/>
                    <a:pt x="92796" y="189507"/>
                  </a:cubicBezTo>
                  <a:cubicBezTo>
                    <a:pt x="104707" y="218022"/>
                    <a:pt x="107234" y="218924"/>
                    <a:pt x="138636" y="215496"/>
                  </a:cubicBezTo>
                  <a:cubicBezTo>
                    <a:pt x="159030" y="213149"/>
                    <a:pt x="203246" y="186620"/>
                    <a:pt x="209924" y="189327"/>
                  </a:cubicBezTo>
                  <a:cubicBezTo>
                    <a:pt x="237716" y="200697"/>
                    <a:pt x="255042" y="231197"/>
                    <a:pt x="265870" y="257365"/>
                  </a:cubicBezTo>
                  <a:cubicBezTo>
                    <a:pt x="287708" y="310244"/>
                    <a:pt x="298716" y="365830"/>
                    <a:pt x="308643" y="421957"/>
                  </a:cubicBezTo>
                  <a:cubicBezTo>
                    <a:pt x="317847" y="472310"/>
                    <a:pt x="336977" y="615967"/>
                    <a:pt x="327953" y="685630"/>
                  </a:cubicBezTo>
                  <a:close/>
                </a:path>
              </a:pathLst>
            </a:custGeom>
            <a:solidFill>
              <a:srgbClr val="000000"/>
            </a:solidFill>
            <a:ln w="1804"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B477DDAD-B553-294E-AF94-BF58AA5EE1DC}"/>
                </a:ext>
              </a:extLst>
            </p:cNvPr>
            <p:cNvSpPr/>
            <p:nvPr/>
          </p:nvSpPr>
          <p:spPr>
            <a:xfrm>
              <a:off x="7089083" y="5232888"/>
              <a:ext cx="110811" cy="275349"/>
            </a:xfrm>
            <a:custGeom>
              <a:avLst/>
              <a:gdLst>
                <a:gd name="connsiteX0" fmla="*/ 102030 w 110811"/>
                <a:gd name="connsiteY0" fmla="*/ 255317 h 275349"/>
                <a:gd name="connsiteX1" fmla="*/ 109429 w 110811"/>
                <a:gd name="connsiteY1" fmla="*/ 184390 h 275349"/>
                <a:gd name="connsiteX2" fmla="*/ 91202 w 110811"/>
                <a:gd name="connsiteY2" fmla="*/ 103899 h 275349"/>
                <a:gd name="connsiteX3" fmla="*/ 19373 w 110811"/>
                <a:gd name="connsiteY3" fmla="*/ 3736 h 275349"/>
                <a:gd name="connsiteX4" fmla="*/ 1687 w 110811"/>
                <a:gd name="connsiteY4" fmla="*/ 6082 h 275349"/>
                <a:gd name="connsiteX5" fmla="*/ 7462 w 110811"/>
                <a:gd name="connsiteY5" fmla="*/ 18355 h 275349"/>
                <a:gd name="connsiteX6" fmla="*/ 64492 w 110811"/>
                <a:gd name="connsiteY6" fmla="*/ 84047 h 275349"/>
                <a:gd name="connsiteX7" fmla="*/ 84705 w 110811"/>
                <a:gd name="connsiteY7" fmla="*/ 275349 h 275349"/>
                <a:gd name="connsiteX8" fmla="*/ 102030 w 110811"/>
                <a:gd name="connsiteY8" fmla="*/ 255317 h 2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11" h="275349">
                  <a:moveTo>
                    <a:pt x="102030" y="255317"/>
                  </a:moveTo>
                  <a:cubicBezTo>
                    <a:pt x="108708" y="232216"/>
                    <a:pt x="113219" y="208754"/>
                    <a:pt x="109429" y="184390"/>
                  </a:cubicBezTo>
                  <a:cubicBezTo>
                    <a:pt x="105279" y="157139"/>
                    <a:pt x="99503" y="130248"/>
                    <a:pt x="91202" y="103899"/>
                  </a:cubicBezTo>
                  <a:cubicBezTo>
                    <a:pt x="78388" y="62751"/>
                    <a:pt x="52941" y="30266"/>
                    <a:pt x="19373" y="3736"/>
                  </a:cubicBezTo>
                  <a:cubicBezTo>
                    <a:pt x="11974" y="-2219"/>
                    <a:pt x="6559" y="-775"/>
                    <a:pt x="1687" y="6082"/>
                  </a:cubicBezTo>
                  <a:cubicBezTo>
                    <a:pt x="-3186" y="12940"/>
                    <a:pt x="3672" y="15647"/>
                    <a:pt x="7462" y="18355"/>
                  </a:cubicBezTo>
                  <a:cubicBezTo>
                    <a:pt x="31465" y="36041"/>
                    <a:pt x="52219" y="57156"/>
                    <a:pt x="64492" y="84047"/>
                  </a:cubicBezTo>
                  <a:cubicBezTo>
                    <a:pt x="91743" y="143964"/>
                    <a:pt x="106361" y="206047"/>
                    <a:pt x="84705" y="275349"/>
                  </a:cubicBezTo>
                  <a:cubicBezTo>
                    <a:pt x="97518" y="270837"/>
                    <a:pt x="99865" y="262536"/>
                    <a:pt x="102030" y="255317"/>
                  </a:cubicBezTo>
                  <a:close/>
                </a:path>
              </a:pathLst>
            </a:custGeom>
            <a:solidFill>
              <a:srgbClr val="000000"/>
            </a:solidFill>
            <a:ln w="1804"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E654CDF-E102-7E42-BFCD-FBACD2CCDD3A}"/>
                </a:ext>
              </a:extLst>
            </p:cNvPr>
            <p:cNvSpPr/>
            <p:nvPr/>
          </p:nvSpPr>
          <p:spPr>
            <a:xfrm>
              <a:off x="7000099" y="5293823"/>
              <a:ext cx="82302" cy="190411"/>
            </a:xfrm>
            <a:custGeom>
              <a:avLst/>
              <a:gdLst>
                <a:gd name="connsiteX0" fmla="*/ 81467 w 82302"/>
                <a:gd name="connsiteY0" fmla="*/ 163701 h 190411"/>
                <a:gd name="connsiteX1" fmla="*/ 79121 w 82302"/>
                <a:gd name="connsiteY1" fmla="*/ 99813 h 190411"/>
                <a:gd name="connsiteX2" fmla="*/ 33280 w 82302"/>
                <a:gd name="connsiteY2" fmla="*/ 14449 h 190411"/>
                <a:gd name="connsiteX3" fmla="*/ 10901 w 82302"/>
                <a:gd name="connsiteY3" fmla="*/ 553 h 190411"/>
                <a:gd name="connsiteX4" fmla="*/ 1336 w 82302"/>
                <a:gd name="connsiteY4" fmla="*/ 3260 h 190411"/>
                <a:gd name="connsiteX5" fmla="*/ 2419 w 82302"/>
                <a:gd name="connsiteY5" fmla="*/ 12825 h 190411"/>
                <a:gd name="connsiteX6" fmla="*/ 10721 w 82302"/>
                <a:gd name="connsiteY6" fmla="*/ 19503 h 190411"/>
                <a:gd name="connsiteX7" fmla="*/ 57464 w 82302"/>
                <a:gd name="connsiteY7" fmla="*/ 82307 h 190411"/>
                <a:gd name="connsiteX8" fmla="*/ 67931 w 82302"/>
                <a:gd name="connsiteY8" fmla="*/ 190411 h 190411"/>
                <a:gd name="connsiteX9" fmla="*/ 81467 w 82302"/>
                <a:gd name="connsiteY9" fmla="*/ 163701 h 19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02" h="190411">
                  <a:moveTo>
                    <a:pt x="81467" y="163701"/>
                  </a:moveTo>
                  <a:cubicBezTo>
                    <a:pt x="83091" y="142405"/>
                    <a:pt x="82369" y="120929"/>
                    <a:pt x="79121" y="99813"/>
                  </a:cubicBezTo>
                  <a:cubicBezTo>
                    <a:pt x="73887" y="66065"/>
                    <a:pt x="57464" y="38091"/>
                    <a:pt x="33280" y="14449"/>
                  </a:cubicBezTo>
                  <a:cubicBezTo>
                    <a:pt x="26783" y="8133"/>
                    <a:pt x="19384" y="3440"/>
                    <a:pt x="10901" y="553"/>
                  </a:cubicBezTo>
                  <a:cubicBezTo>
                    <a:pt x="7292" y="-711"/>
                    <a:pt x="3682" y="192"/>
                    <a:pt x="1336" y="3260"/>
                  </a:cubicBezTo>
                  <a:cubicBezTo>
                    <a:pt x="-829" y="6508"/>
                    <a:pt x="-288" y="10118"/>
                    <a:pt x="2419" y="12825"/>
                  </a:cubicBezTo>
                  <a:cubicBezTo>
                    <a:pt x="4946" y="15352"/>
                    <a:pt x="7653" y="17517"/>
                    <a:pt x="10721" y="19503"/>
                  </a:cubicBezTo>
                  <a:cubicBezTo>
                    <a:pt x="34002" y="34662"/>
                    <a:pt x="48440" y="56680"/>
                    <a:pt x="57464" y="82307"/>
                  </a:cubicBezTo>
                  <a:cubicBezTo>
                    <a:pt x="69916" y="117139"/>
                    <a:pt x="72082" y="153053"/>
                    <a:pt x="67931" y="190411"/>
                  </a:cubicBezTo>
                  <a:cubicBezTo>
                    <a:pt x="78579" y="184095"/>
                    <a:pt x="80745" y="174349"/>
                    <a:pt x="81467" y="163701"/>
                  </a:cubicBezTo>
                  <a:close/>
                </a:path>
              </a:pathLst>
            </a:custGeom>
            <a:solidFill>
              <a:srgbClr val="000000"/>
            </a:solidFill>
            <a:ln w="1804"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97FAFF89-2AD3-3442-994D-6E4120AE1A84}"/>
                </a:ext>
              </a:extLst>
            </p:cNvPr>
            <p:cNvSpPr/>
            <p:nvPr/>
          </p:nvSpPr>
          <p:spPr>
            <a:xfrm>
              <a:off x="7558412" y="5758368"/>
              <a:ext cx="59243" cy="175786"/>
            </a:xfrm>
            <a:custGeom>
              <a:avLst/>
              <a:gdLst>
                <a:gd name="connsiteX0" fmla="*/ 16388 w 59243"/>
                <a:gd name="connsiteY0" fmla="*/ 4156 h 175786"/>
                <a:gd name="connsiteX1" fmla="*/ 2131 w 59243"/>
                <a:gd name="connsiteY1" fmla="*/ 2532 h 175786"/>
                <a:gd name="connsiteX2" fmla="*/ 5741 w 59243"/>
                <a:gd name="connsiteY2" fmla="*/ 15887 h 175786"/>
                <a:gd name="connsiteX3" fmla="*/ 46528 w 59243"/>
                <a:gd name="connsiteY3" fmla="*/ 127419 h 175786"/>
                <a:gd name="connsiteX4" fmla="*/ 46347 w 59243"/>
                <a:gd name="connsiteY4" fmla="*/ 175787 h 175786"/>
                <a:gd name="connsiteX5" fmla="*/ 28300 w 59243"/>
                <a:gd name="connsiteY5" fmla="*/ 14623 h 175786"/>
                <a:gd name="connsiteX6" fmla="*/ 16388 w 59243"/>
                <a:gd name="connsiteY6" fmla="*/ 4156 h 1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3" h="175786">
                  <a:moveTo>
                    <a:pt x="16388" y="4156"/>
                  </a:moveTo>
                  <a:cubicBezTo>
                    <a:pt x="12057" y="727"/>
                    <a:pt x="6824" y="-2341"/>
                    <a:pt x="2131" y="2532"/>
                  </a:cubicBezTo>
                  <a:cubicBezTo>
                    <a:pt x="-2922" y="7946"/>
                    <a:pt x="2131" y="12277"/>
                    <a:pt x="5741" y="15887"/>
                  </a:cubicBezTo>
                  <a:cubicBezTo>
                    <a:pt x="36782" y="46748"/>
                    <a:pt x="48333" y="84467"/>
                    <a:pt x="46528" y="127419"/>
                  </a:cubicBezTo>
                  <a:cubicBezTo>
                    <a:pt x="45986" y="141497"/>
                    <a:pt x="46347" y="155754"/>
                    <a:pt x="46347" y="175787"/>
                  </a:cubicBezTo>
                  <a:cubicBezTo>
                    <a:pt x="69628" y="125073"/>
                    <a:pt x="60063" y="51260"/>
                    <a:pt x="28300" y="14623"/>
                  </a:cubicBezTo>
                  <a:cubicBezTo>
                    <a:pt x="25051" y="10653"/>
                    <a:pt x="20539" y="7404"/>
                    <a:pt x="16388" y="4156"/>
                  </a:cubicBezTo>
                  <a:close/>
                </a:path>
              </a:pathLst>
            </a:custGeom>
            <a:solidFill>
              <a:srgbClr val="000000"/>
            </a:solidFill>
            <a:ln w="1804"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02CC995C-F4A9-CB41-9172-77EB347981A0}"/>
                </a:ext>
              </a:extLst>
            </p:cNvPr>
            <p:cNvSpPr/>
            <p:nvPr/>
          </p:nvSpPr>
          <p:spPr>
            <a:xfrm>
              <a:off x="6677666" y="6318317"/>
              <a:ext cx="188164" cy="21926"/>
            </a:xfrm>
            <a:custGeom>
              <a:avLst/>
              <a:gdLst>
                <a:gd name="connsiteX0" fmla="*/ 181918 w 188164"/>
                <a:gd name="connsiteY0" fmla="*/ 6924 h 21926"/>
                <a:gd name="connsiteX1" fmla="*/ 142213 w 188164"/>
                <a:gd name="connsiteY1" fmla="*/ 3676 h 21926"/>
                <a:gd name="connsiteX2" fmla="*/ 57029 w 188164"/>
                <a:gd name="connsiteY2" fmla="*/ 1329 h 21926"/>
                <a:gd name="connsiteX3" fmla="*/ 0 w 188164"/>
                <a:gd name="connsiteY3" fmla="*/ 4939 h 21926"/>
                <a:gd name="connsiteX4" fmla="*/ 11009 w 188164"/>
                <a:gd name="connsiteY4" fmla="*/ 11436 h 21926"/>
                <a:gd name="connsiteX5" fmla="*/ 175962 w 188164"/>
                <a:gd name="connsiteY5" fmla="*/ 21904 h 21926"/>
                <a:gd name="connsiteX6" fmla="*/ 183361 w 188164"/>
                <a:gd name="connsiteY6" fmla="*/ 19738 h 21926"/>
                <a:gd name="connsiteX7" fmla="*/ 188053 w 188164"/>
                <a:gd name="connsiteY7" fmla="*/ 13782 h 21926"/>
                <a:gd name="connsiteX8" fmla="*/ 181918 w 188164"/>
                <a:gd name="connsiteY8" fmla="*/ 6924 h 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64" h="21926">
                  <a:moveTo>
                    <a:pt x="181918" y="6924"/>
                  </a:moveTo>
                  <a:cubicBezTo>
                    <a:pt x="168743" y="5661"/>
                    <a:pt x="155388" y="3134"/>
                    <a:pt x="142213" y="3676"/>
                  </a:cubicBezTo>
                  <a:cubicBezTo>
                    <a:pt x="113698" y="4939"/>
                    <a:pt x="85364" y="4217"/>
                    <a:pt x="57029" y="1329"/>
                  </a:cubicBezTo>
                  <a:cubicBezTo>
                    <a:pt x="39704" y="-475"/>
                    <a:pt x="22018" y="-1378"/>
                    <a:pt x="0" y="4939"/>
                  </a:cubicBezTo>
                  <a:cubicBezTo>
                    <a:pt x="6858" y="9090"/>
                    <a:pt x="8843" y="11255"/>
                    <a:pt x="11009" y="11436"/>
                  </a:cubicBezTo>
                  <a:cubicBezTo>
                    <a:pt x="66053" y="15046"/>
                    <a:pt x="120917" y="18474"/>
                    <a:pt x="175962" y="21904"/>
                  </a:cubicBezTo>
                  <a:cubicBezTo>
                    <a:pt x="178488" y="22084"/>
                    <a:pt x="181376" y="21182"/>
                    <a:pt x="183361" y="19738"/>
                  </a:cubicBezTo>
                  <a:cubicBezTo>
                    <a:pt x="185346" y="18474"/>
                    <a:pt x="187873" y="15948"/>
                    <a:pt x="188053" y="13782"/>
                  </a:cubicBezTo>
                  <a:cubicBezTo>
                    <a:pt x="188775" y="9812"/>
                    <a:pt x="185888" y="7285"/>
                    <a:pt x="181918" y="6924"/>
                  </a:cubicBezTo>
                  <a:close/>
                </a:path>
              </a:pathLst>
            </a:custGeom>
            <a:solidFill>
              <a:srgbClr val="000000"/>
            </a:solidFill>
            <a:ln w="1804"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0CEC6508-C6ED-134F-BFAC-356D268C1F84}"/>
                </a:ext>
              </a:extLst>
            </p:cNvPr>
            <p:cNvSpPr/>
            <p:nvPr/>
          </p:nvSpPr>
          <p:spPr>
            <a:xfrm>
              <a:off x="6292788" y="6318535"/>
              <a:ext cx="173903" cy="16739"/>
            </a:xfrm>
            <a:custGeom>
              <a:avLst/>
              <a:gdLst>
                <a:gd name="connsiteX0" fmla="*/ 160007 w 173903"/>
                <a:gd name="connsiteY0" fmla="*/ 29 h 16739"/>
                <a:gd name="connsiteX1" fmla="*/ 48474 w 173903"/>
                <a:gd name="connsiteY1" fmla="*/ 1111 h 16739"/>
                <a:gd name="connsiteX2" fmla="*/ 11297 w 173903"/>
                <a:gd name="connsiteY2" fmla="*/ 2194 h 16739"/>
                <a:gd name="connsiteX3" fmla="*/ 288 w 173903"/>
                <a:gd name="connsiteY3" fmla="*/ 16271 h 16739"/>
                <a:gd name="connsiteX4" fmla="*/ 173904 w 173903"/>
                <a:gd name="connsiteY4" fmla="*/ 7248 h 16739"/>
                <a:gd name="connsiteX5" fmla="*/ 173001 w 173903"/>
                <a:gd name="connsiteY5" fmla="*/ 750 h 16739"/>
                <a:gd name="connsiteX6" fmla="*/ 160007 w 173903"/>
                <a:gd name="connsiteY6" fmla="*/ 29 h 1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03" h="16739">
                  <a:moveTo>
                    <a:pt x="160007" y="29"/>
                  </a:moveTo>
                  <a:cubicBezTo>
                    <a:pt x="122830" y="2014"/>
                    <a:pt x="85652" y="1834"/>
                    <a:pt x="48474" y="1111"/>
                  </a:cubicBezTo>
                  <a:cubicBezTo>
                    <a:pt x="36022" y="931"/>
                    <a:pt x="23569" y="1292"/>
                    <a:pt x="11297" y="2194"/>
                  </a:cubicBezTo>
                  <a:cubicBezTo>
                    <a:pt x="5522" y="2555"/>
                    <a:pt x="-1517" y="3638"/>
                    <a:pt x="288" y="16271"/>
                  </a:cubicBezTo>
                  <a:cubicBezTo>
                    <a:pt x="58040" y="9774"/>
                    <a:pt x="116874" y="26197"/>
                    <a:pt x="173904" y="7248"/>
                  </a:cubicBezTo>
                  <a:cubicBezTo>
                    <a:pt x="173543" y="5082"/>
                    <a:pt x="173363" y="2916"/>
                    <a:pt x="173001" y="750"/>
                  </a:cubicBezTo>
                  <a:cubicBezTo>
                    <a:pt x="168670" y="570"/>
                    <a:pt x="164158" y="-152"/>
                    <a:pt x="160007" y="29"/>
                  </a:cubicBezTo>
                  <a:close/>
                </a:path>
              </a:pathLst>
            </a:custGeom>
            <a:solidFill>
              <a:srgbClr val="000000"/>
            </a:solidFill>
            <a:ln w="1804"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51E852BC-B8A6-C44B-BBC5-96A4E56B1CE8}"/>
                </a:ext>
              </a:extLst>
            </p:cNvPr>
            <p:cNvSpPr/>
            <p:nvPr/>
          </p:nvSpPr>
          <p:spPr>
            <a:xfrm>
              <a:off x="6968950" y="5447417"/>
              <a:ext cx="1804" cy="902"/>
            </a:xfrm>
            <a:custGeom>
              <a:avLst/>
              <a:gdLst>
                <a:gd name="connsiteX0" fmla="*/ 0 w 1804"/>
                <a:gd name="connsiteY0" fmla="*/ 0 h 902"/>
                <a:gd name="connsiteX1" fmla="*/ 0 w 1804"/>
                <a:gd name="connsiteY1" fmla="*/ 181 h 902"/>
                <a:gd name="connsiteX2" fmla="*/ 0 w 1804"/>
                <a:gd name="connsiteY2" fmla="*/ 181 h 902"/>
                <a:gd name="connsiteX3" fmla="*/ 0 w 1804"/>
                <a:gd name="connsiteY3" fmla="*/ 902 h 902"/>
                <a:gd name="connsiteX4" fmla="*/ 0 w 1804"/>
                <a:gd name="connsiteY4" fmla="*/ 0 h 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 h="902">
                  <a:moveTo>
                    <a:pt x="0" y="0"/>
                  </a:moveTo>
                  <a:cubicBezTo>
                    <a:pt x="0" y="0"/>
                    <a:pt x="0" y="181"/>
                    <a:pt x="0" y="181"/>
                  </a:cubicBezTo>
                  <a:lnTo>
                    <a:pt x="0" y="181"/>
                  </a:lnTo>
                  <a:cubicBezTo>
                    <a:pt x="0" y="361"/>
                    <a:pt x="0" y="722"/>
                    <a:pt x="0" y="902"/>
                  </a:cubicBezTo>
                  <a:cubicBezTo>
                    <a:pt x="0" y="542"/>
                    <a:pt x="0" y="181"/>
                    <a:pt x="0" y="0"/>
                  </a:cubicBezTo>
                  <a:close/>
                </a:path>
              </a:pathLst>
            </a:custGeom>
            <a:solidFill>
              <a:srgbClr val="000000"/>
            </a:solidFill>
            <a:ln w="1804"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F51F55E-9EC1-CD4A-BC46-C4FB44E10E36}"/>
                </a:ext>
              </a:extLst>
            </p:cNvPr>
            <p:cNvSpPr/>
            <p:nvPr/>
          </p:nvSpPr>
          <p:spPr>
            <a:xfrm>
              <a:off x="6968950" y="5446734"/>
              <a:ext cx="80" cy="683"/>
            </a:xfrm>
            <a:custGeom>
              <a:avLst/>
              <a:gdLst>
                <a:gd name="connsiteX0" fmla="*/ 0 w 80"/>
                <a:gd name="connsiteY0" fmla="*/ 683 h 683"/>
                <a:gd name="connsiteX1" fmla="*/ 0 w 80"/>
                <a:gd name="connsiteY1" fmla="*/ 683 h 683"/>
                <a:gd name="connsiteX2" fmla="*/ 0 w 80"/>
                <a:gd name="connsiteY2" fmla="*/ 683 h 683"/>
              </a:gdLst>
              <a:ahLst/>
              <a:cxnLst>
                <a:cxn ang="0">
                  <a:pos x="connsiteX0" y="connsiteY0"/>
                </a:cxn>
                <a:cxn ang="0">
                  <a:pos x="connsiteX1" y="connsiteY1"/>
                </a:cxn>
                <a:cxn ang="0">
                  <a:pos x="connsiteX2" y="connsiteY2"/>
                </a:cxn>
              </a:cxnLst>
              <a:rect l="l" t="t" r="r" b="b"/>
              <a:pathLst>
                <a:path w="80" h="683">
                  <a:moveTo>
                    <a:pt x="0" y="683"/>
                  </a:moveTo>
                  <a:cubicBezTo>
                    <a:pt x="181" y="-38"/>
                    <a:pt x="0" y="-399"/>
                    <a:pt x="0" y="683"/>
                  </a:cubicBezTo>
                  <a:lnTo>
                    <a:pt x="0" y="683"/>
                  </a:lnTo>
                  <a:close/>
                </a:path>
              </a:pathLst>
            </a:custGeom>
            <a:solidFill>
              <a:srgbClr val="000000"/>
            </a:solidFill>
            <a:ln w="1804"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34DB277D-E2EE-BA42-82C5-D2CF4111EBF3}"/>
                </a:ext>
              </a:extLst>
            </p:cNvPr>
            <p:cNvSpPr/>
            <p:nvPr/>
          </p:nvSpPr>
          <p:spPr>
            <a:xfrm>
              <a:off x="6914322" y="5342687"/>
              <a:ext cx="54949" cy="127676"/>
            </a:xfrm>
            <a:custGeom>
              <a:avLst/>
              <a:gdLst>
                <a:gd name="connsiteX0" fmla="*/ 22503 w 54949"/>
                <a:gd name="connsiteY0" fmla="*/ 11606 h 127676"/>
                <a:gd name="connsiteX1" fmla="*/ 13300 w 54949"/>
                <a:gd name="connsiteY1" fmla="*/ 2041 h 127676"/>
                <a:gd name="connsiteX2" fmla="*/ 3374 w 54949"/>
                <a:gd name="connsiteY2" fmla="*/ 1499 h 127676"/>
                <a:gd name="connsiteX3" fmla="*/ 666 w 54949"/>
                <a:gd name="connsiteY3" fmla="*/ 10884 h 127676"/>
                <a:gd name="connsiteX4" fmla="*/ 6081 w 54949"/>
                <a:gd name="connsiteY4" fmla="*/ 19907 h 127676"/>
                <a:gd name="connsiteX5" fmla="*/ 41634 w 54949"/>
                <a:gd name="connsiteY5" fmla="*/ 106355 h 127676"/>
                <a:gd name="connsiteX6" fmla="*/ 48672 w 54949"/>
                <a:gd name="connsiteY6" fmla="*/ 127651 h 127676"/>
                <a:gd name="connsiteX7" fmla="*/ 54448 w 54949"/>
                <a:gd name="connsiteY7" fmla="*/ 104911 h 127676"/>
                <a:gd name="connsiteX8" fmla="*/ 22503 w 54949"/>
                <a:gd name="connsiteY8" fmla="*/ 11606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9" h="127676">
                  <a:moveTo>
                    <a:pt x="22503" y="11606"/>
                  </a:moveTo>
                  <a:cubicBezTo>
                    <a:pt x="19616" y="8357"/>
                    <a:pt x="16728" y="4928"/>
                    <a:pt x="13300" y="2041"/>
                  </a:cubicBezTo>
                  <a:cubicBezTo>
                    <a:pt x="10412" y="-486"/>
                    <a:pt x="6622" y="-666"/>
                    <a:pt x="3374" y="1499"/>
                  </a:cubicBezTo>
                  <a:cubicBezTo>
                    <a:pt x="125" y="3665"/>
                    <a:pt x="-777" y="7274"/>
                    <a:pt x="666" y="10884"/>
                  </a:cubicBezTo>
                  <a:cubicBezTo>
                    <a:pt x="1930" y="14132"/>
                    <a:pt x="3554" y="17562"/>
                    <a:pt x="6081" y="19907"/>
                  </a:cubicBezTo>
                  <a:cubicBezTo>
                    <a:pt x="30264" y="43730"/>
                    <a:pt x="39648" y="73328"/>
                    <a:pt x="41634" y="106355"/>
                  </a:cubicBezTo>
                  <a:cubicBezTo>
                    <a:pt x="41995" y="113574"/>
                    <a:pt x="36400" y="128372"/>
                    <a:pt x="48672" y="127651"/>
                  </a:cubicBezTo>
                  <a:cubicBezTo>
                    <a:pt x="59320" y="126928"/>
                    <a:pt x="52823" y="112851"/>
                    <a:pt x="54448" y="104911"/>
                  </a:cubicBezTo>
                  <a:cubicBezTo>
                    <a:pt x="53545" y="61416"/>
                    <a:pt x="44522" y="36331"/>
                    <a:pt x="22503" y="11606"/>
                  </a:cubicBezTo>
                  <a:close/>
                </a:path>
              </a:pathLst>
            </a:custGeom>
            <a:solidFill>
              <a:srgbClr val="000000"/>
            </a:solidFill>
            <a:ln w="1804"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723B8D80-59C0-F446-B1C0-E09B246649DE}"/>
                </a:ext>
              </a:extLst>
            </p:cNvPr>
            <p:cNvSpPr/>
            <p:nvPr/>
          </p:nvSpPr>
          <p:spPr>
            <a:xfrm>
              <a:off x="6080536" y="5958158"/>
              <a:ext cx="22279" cy="132324"/>
            </a:xfrm>
            <a:custGeom>
              <a:avLst/>
              <a:gdLst>
                <a:gd name="connsiteX0" fmla="*/ 18351 w 22279"/>
                <a:gd name="connsiteY0" fmla="*/ 0 h 132324"/>
                <a:gd name="connsiteX1" fmla="*/ 6801 w 22279"/>
                <a:gd name="connsiteY1" fmla="*/ 18589 h 132324"/>
                <a:gd name="connsiteX2" fmla="*/ 1567 w 22279"/>
                <a:gd name="connsiteY2" fmla="*/ 100163 h 132324"/>
                <a:gd name="connsiteX3" fmla="*/ 7703 w 22279"/>
                <a:gd name="connsiteY3" fmla="*/ 125791 h 132324"/>
                <a:gd name="connsiteX4" fmla="*/ 17810 w 22279"/>
                <a:gd name="connsiteY4" fmla="*/ 131926 h 132324"/>
                <a:gd name="connsiteX5" fmla="*/ 21961 w 22279"/>
                <a:gd name="connsiteY5" fmla="*/ 123444 h 132324"/>
                <a:gd name="connsiteX6" fmla="*/ 21058 w 22279"/>
                <a:gd name="connsiteY6" fmla="*/ 2888 h 132324"/>
                <a:gd name="connsiteX7" fmla="*/ 18351 w 22279"/>
                <a:gd name="connsiteY7" fmla="*/ 0 h 1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9" h="132324">
                  <a:moveTo>
                    <a:pt x="18351" y="0"/>
                  </a:moveTo>
                  <a:cubicBezTo>
                    <a:pt x="9688" y="4692"/>
                    <a:pt x="8064" y="12092"/>
                    <a:pt x="6801" y="18589"/>
                  </a:cubicBezTo>
                  <a:cubicBezTo>
                    <a:pt x="1386" y="45480"/>
                    <a:pt x="-2223" y="72731"/>
                    <a:pt x="1567" y="100163"/>
                  </a:cubicBezTo>
                  <a:cubicBezTo>
                    <a:pt x="2830" y="108826"/>
                    <a:pt x="4996" y="117489"/>
                    <a:pt x="7703" y="125791"/>
                  </a:cubicBezTo>
                  <a:cubicBezTo>
                    <a:pt x="8966" y="129941"/>
                    <a:pt x="12395" y="133551"/>
                    <a:pt x="17810" y="131926"/>
                  </a:cubicBezTo>
                  <a:cubicBezTo>
                    <a:pt x="21961" y="130663"/>
                    <a:pt x="22863" y="126512"/>
                    <a:pt x="21961" y="123444"/>
                  </a:cubicBezTo>
                  <a:cubicBezTo>
                    <a:pt x="11132" y="83379"/>
                    <a:pt x="17268" y="43133"/>
                    <a:pt x="21058" y="2888"/>
                  </a:cubicBezTo>
                  <a:cubicBezTo>
                    <a:pt x="21239" y="2527"/>
                    <a:pt x="20156" y="1805"/>
                    <a:pt x="18351" y="0"/>
                  </a:cubicBezTo>
                  <a:close/>
                </a:path>
              </a:pathLst>
            </a:custGeom>
            <a:solidFill>
              <a:srgbClr val="000000"/>
            </a:solidFill>
            <a:ln w="1804"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E2BB30DB-191E-E148-948A-B41910BB43D7}"/>
                </a:ext>
              </a:extLst>
            </p:cNvPr>
            <p:cNvSpPr/>
            <p:nvPr/>
          </p:nvSpPr>
          <p:spPr>
            <a:xfrm>
              <a:off x="6044525" y="6325783"/>
              <a:ext cx="105796" cy="15846"/>
            </a:xfrm>
            <a:custGeom>
              <a:avLst/>
              <a:gdLst>
                <a:gd name="connsiteX0" fmla="*/ 7799 w 105796"/>
                <a:gd name="connsiteY0" fmla="*/ 0 h 15846"/>
                <a:gd name="connsiteX1" fmla="*/ 39 w 105796"/>
                <a:gd name="connsiteY1" fmla="*/ 5775 h 15846"/>
                <a:gd name="connsiteX2" fmla="*/ 8882 w 105796"/>
                <a:gd name="connsiteY2" fmla="*/ 13355 h 15846"/>
                <a:gd name="connsiteX3" fmla="*/ 105797 w 105796"/>
                <a:gd name="connsiteY3" fmla="*/ 7941 h 15846"/>
                <a:gd name="connsiteX4" fmla="*/ 92983 w 105796"/>
                <a:gd name="connsiteY4" fmla="*/ 1624 h 15846"/>
                <a:gd name="connsiteX5" fmla="*/ 7799 w 105796"/>
                <a:gd name="connsiteY5" fmla="*/ 0 h 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846">
                  <a:moveTo>
                    <a:pt x="7799" y="0"/>
                  </a:moveTo>
                  <a:cubicBezTo>
                    <a:pt x="4370" y="0"/>
                    <a:pt x="400" y="1624"/>
                    <a:pt x="39" y="5775"/>
                  </a:cubicBezTo>
                  <a:cubicBezTo>
                    <a:pt x="-503" y="11911"/>
                    <a:pt x="4731" y="12813"/>
                    <a:pt x="8882" y="13355"/>
                  </a:cubicBezTo>
                  <a:cubicBezTo>
                    <a:pt x="39924" y="17506"/>
                    <a:pt x="70784" y="16964"/>
                    <a:pt x="105797" y="7941"/>
                  </a:cubicBezTo>
                  <a:cubicBezTo>
                    <a:pt x="99119" y="4512"/>
                    <a:pt x="96051" y="1624"/>
                    <a:pt x="92983" y="1624"/>
                  </a:cubicBezTo>
                  <a:cubicBezTo>
                    <a:pt x="64468" y="722"/>
                    <a:pt x="36134" y="361"/>
                    <a:pt x="7799" y="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05630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GENERAL INFORMATION</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4902814"/>
          </a:xfrm>
          <a:prstGeom prst="rect">
            <a:avLst/>
          </a:prstGeom>
        </p:spPr>
        <p:txBody>
          <a:bodyPr numCol="2" spcCol="216000"/>
          <a:lstStyle/>
          <a:p>
            <a:pPr marL="0" indent="0" algn="just">
              <a:buNone/>
            </a:pPr>
            <a:r>
              <a:rPr lang="en-GB" sz="1200" dirty="0">
                <a:latin typeface="Calibri" panose="020F0502020204030204" pitchFamily="34" charset="0"/>
              </a:rPr>
              <a:t>The aim of this ACTIVATE project is to explore the possibility of patients and professionals moving towards alternative practices when addressing medical and emotional issues. Its objective is to inform and motivate individuals to realize that there is more than just one approach to resolving health issues, deferring the customary standard practice of visiting the doctor with the probable outcome of being prescribed medication. As an alternative, we explore non-medication-based approaches, that may help develop holistic and community-based solutions, incorporating public health services, and drawing on all the assets and resources available in the local area.</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 </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The patient is not just a group of symptoms, and the patient is usually worried or scared at the time of visiting the doctor, and searching for some form of relief, help and trust. Doctors do not always have the time to listen and develop a relationship, this is the reality of cash-strapped medical practices. But research has suggested that prescribing pills and medications would indicate broader concerns about lack of personal care and individual attention within health care. For that reason, community-based options and healthier lifestyle choices would provide greater potential for improved health and well-being, and offer a solution to the situation where a patient is feeling dismissed by their GP, often further exasperating the medical complaint. With the added advantage: it also avoids wasting already scarce resources within the NHS.</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 </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However, scientific medical care has its rightful place, it is important not to confuse a medical situation that requires the expertise of professionals. The focus of this study is separate to those circumstances, ACTIVATE is investigating those who are frequent attenders and would benefit from availing of alternative options and resources. Research has indicated that this group are more likely to be </a:t>
            </a:r>
            <a:r>
              <a:rPr lang="en-GB" sz="1200" u="sng" dirty="0">
                <a:latin typeface="Calibri" panose="020F0502020204030204" pitchFamily="34" charset="0"/>
                <a:hlinkClick r:id="rId2"/>
              </a:rPr>
              <a:t>socially isolated</a:t>
            </a:r>
            <a:r>
              <a:rPr lang="en-GB" sz="1200" dirty="0">
                <a:latin typeface="Calibri" panose="020F0502020204030204" pitchFamily="34" charset="0"/>
              </a:rPr>
              <a:t>, living alone, divorced, bereaved, or a member of few social groups. Loneliness is very strongly related to </a:t>
            </a:r>
            <a:r>
              <a:rPr lang="en-GB" sz="1200" u="sng" dirty="0">
                <a:latin typeface="Calibri" panose="020F0502020204030204" pitchFamily="34" charset="0"/>
                <a:hlinkClick r:id="rId3"/>
              </a:rPr>
              <a:t>poor health</a:t>
            </a:r>
            <a:r>
              <a:rPr lang="en-GB" sz="1200" dirty="0">
                <a:latin typeface="Calibri" panose="020F0502020204030204" pitchFamily="34" charset="0"/>
              </a:rPr>
              <a:t>. A change in behavioural attitudes towards social and local interventions, programmes, activities, volunteering opportunities, so to form healthier habits that can help to build resilience and self-determination in the individual, and consequently to improve overall health and wellbeing.</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 </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It also requires a re-think from medical professionals and will have implications for professional practice. The development of collaborative and multidisciplinary agencies who can support an individual by connecting with local groups and community support services, with the view of providing a mechanism for organising and coordinating health and care provisions services to meet the needs of individuals. This collaboration needs to be flexible and adaptable in order to provide holistic, compassionate and coordinated care and support. </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 </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This also applies to the expectations of the patients, who will have to make a significant shift in their attitudes towards the medical system. Trust is an essential part of health-care, therefore an open and respectful relationship is vital, built around the complex continuum of the individual’s needs, personal strengths, decision-making skills, and desirable outcomes. Service providers must work collaboratively and have a shared vision of person-centred care and clear goals to generate greater continuity across different care settings.</a:t>
            </a:r>
            <a:endParaRPr lang="en-IE" sz="1200" dirty="0">
              <a:latin typeface="Calibri" panose="020F0502020204030204" pitchFamily="34" charset="0"/>
            </a:endParaRPr>
          </a:p>
          <a:p>
            <a:pPr marL="0" indent="0" algn="just">
              <a:buNone/>
            </a:pPr>
            <a:r>
              <a:rPr lang="en-GB" sz="1200" dirty="0">
                <a:latin typeface="Calibri" panose="020F0502020204030204" pitchFamily="34" charset="0"/>
              </a:rPr>
              <a:t> </a:t>
            </a:r>
            <a:endParaRPr lang="en-IE" sz="1200" dirty="0">
              <a:latin typeface="Calibri" panose="020F0502020204030204" pitchFamily="34" charset="0"/>
            </a:endParaRPr>
          </a:p>
          <a:p>
            <a:pPr marL="0" indent="0" algn="just" fontAlgn="base">
              <a:buNone/>
            </a:pPr>
            <a:r>
              <a:rPr lang="en-GB" sz="1200" dirty="0">
                <a:latin typeface="Calibri" panose="020F0502020204030204" pitchFamily="34" charset="0"/>
              </a:rPr>
              <a:t>In recent times, the Health Home Healthy Agency (UK) has collaborated with this new approach by providing link workers who help to connect people to community groups and statutory services for practical and emotional support.  Link workers who provide support and advocacy, who can create personalised support plans, help to sign post people to relevant services and resources and facilitate referrals where necessary. In addition, to support existing community groups to be accessible and sustainable, and even encourage people to start new groups.</a:t>
            </a:r>
            <a:endParaRPr lang="en-IE" sz="12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21</a:t>
            </a:fld>
            <a:endParaRPr lang="en-US" dirty="0">
              <a:latin typeface="Calibri" panose="020F0502020204030204" pitchFamily="34" charset="0"/>
            </a:endParaRPr>
          </a:p>
        </p:txBody>
      </p:sp>
    </p:spTree>
    <p:extLst>
      <p:ext uri="{BB962C8B-B14F-4D97-AF65-F5344CB8AC3E}">
        <p14:creationId xmlns:p14="http://schemas.microsoft.com/office/powerpoint/2010/main" val="354671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768592"/>
            <a:ext cx="6687338" cy="2344056"/>
          </a:xfrm>
          <a:prstGeom prst="rect">
            <a:avLst/>
          </a:prstGeom>
        </p:spPr>
        <p:txBody>
          <a:bodyPr numCol="2" spcCol="288000"/>
          <a:lstStyle/>
          <a:p>
            <a:pPr marL="0" indent="0" algn="just" fontAlgn="base">
              <a:buNone/>
            </a:pPr>
            <a:r>
              <a:rPr lang="en-GB" sz="1200" dirty="0">
                <a:latin typeface="Calibri" panose="020F0502020204030204" pitchFamily="34" charset="0"/>
              </a:rPr>
              <a:t>This joint commitment by National Health Services to community approaches helps by harnessing what is provided in the local networks and health services, bringing with it the advantage of being able to connect with other teams and local projects, sharing knowledge and building systems.  This can be constructive and worthwhile for both the individual and the community, by offering much-needed support from networks and teams working on the improvement in the lives of individuals and communities. This also helps to establish or strengthen vibrant networks and communities, improve quality of service, and promote exchanges of expertise, skills and experience and will put communities at the heart of the caring sector.</a:t>
            </a:r>
          </a:p>
          <a:p>
            <a:pPr marL="0" indent="0" algn="just" fontAlgn="base">
              <a:buNone/>
            </a:pPr>
            <a:endParaRPr lang="en-IE" sz="1200" dirty="0">
              <a:latin typeface="Calibri" panose="020F0502020204030204" pitchFamily="34" charset="0"/>
            </a:endParaRPr>
          </a:p>
          <a:p>
            <a:pPr marL="0" indent="0" algn="just" fontAlgn="base">
              <a:buNone/>
            </a:pPr>
            <a:r>
              <a:rPr lang="en-GB" sz="1200" dirty="0">
                <a:latin typeface="Calibri" panose="020F0502020204030204" pitchFamily="34" charset="0"/>
              </a:rPr>
              <a:t>This could be a huge asset to the nation’s health; to create the conditions for services and resources to work alongside individuals and communities in ways that are empowering, engaging and meaningful and result in a positive impact on people’s long-term health and wellbeing. In addition, medication will no longer regarded as an automatic response to illness or health concerns.</a:t>
            </a:r>
            <a:endParaRPr lang="en-IE" sz="1200" dirty="0">
              <a:latin typeface="Calibri" panose="020F0502020204030204" pitchFamily="34" charset="0"/>
            </a:endParaRPr>
          </a:p>
        </p:txBody>
      </p:sp>
      <p:sp>
        <p:nvSpPr>
          <p:cNvPr id="7" name="Text Placeholder 36">
            <a:extLst>
              <a:ext uri="{FF2B5EF4-FFF2-40B4-BE49-F238E27FC236}">
                <a16:creationId xmlns:a16="http://schemas.microsoft.com/office/drawing/2014/main" id="{48D55F1F-B36E-A645-BD0F-00241620B921}"/>
              </a:ext>
            </a:extLst>
          </p:cNvPr>
          <p:cNvSpPr txBox="1">
            <a:spLocks/>
          </p:cNvSpPr>
          <p:nvPr/>
        </p:nvSpPr>
        <p:spPr>
          <a:xfrm>
            <a:off x="3779837" y="3939772"/>
            <a:ext cx="1993396" cy="130689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dirty="0">
                <a:latin typeface="Calibri" panose="020F0502020204030204" pitchFamily="34" charset="0"/>
              </a:rPr>
              <a:t>THERE IS ALSO A BROAD REJECTION OF PRESCRIBING A PILL FOR EVERY ILL</a:t>
            </a:r>
          </a:p>
        </p:txBody>
      </p:sp>
      <p:grpSp>
        <p:nvGrpSpPr>
          <p:cNvPr id="6" name="Graphic 4">
            <a:extLst>
              <a:ext uri="{FF2B5EF4-FFF2-40B4-BE49-F238E27FC236}">
                <a16:creationId xmlns:a16="http://schemas.microsoft.com/office/drawing/2014/main" id="{3176B70F-4318-FE42-8A38-EC73F8124A1A}"/>
              </a:ext>
            </a:extLst>
          </p:cNvPr>
          <p:cNvGrpSpPr/>
          <p:nvPr/>
        </p:nvGrpSpPr>
        <p:grpSpPr>
          <a:xfrm>
            <a:off x="2727850" y="3357424"/>
            <a:ext cx="3972513" cy="2344057"/>
            <a:chOff x="5894740" y="2893571"/>
            <a:chExt cx="2069715" cy="1221275"/>
          </a:xfrm>
        </p:grpSpPr>
        <p:sp>
          <p:nvSpPr>
            <p:cNvPr id="9" name="Freeform 8">
              <a:extLst>
                <a:ext uri="{FF2B5EF4-FFF2-40B4-BE49-F238E27FC236}">
                  <a16:creationId xmlns:a16="http://schemas.microsoft.com/office/drawing/2014/main" id="{446C95FC-3AEA-7849-9554-C7D9FDEE95E2}"/>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DCA6654-1E80-D94B-AEC0-6558721A0E9D}"/>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0EE2C22-2EA0-7B48-891B-A3A3CB970ACA}"/>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5A1417C-8A0E-D54C-908F-47C9C85E84AD}"/>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ED3F50D-04B5-D94B-9C91-7FED95BB48F5}"/>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54B52AA-B40D-B543-8FB2-5654B9AAC493}"/>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0A5D4A8-9074-CE44-A2CA-0C2E5B390706}"/>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7D5E4D8-B5AF-3542-A3D0-5A8713DA5EC4}"/>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188E0E-B5DA-CD4A-A797-7F83931694C9}"/>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D252E29-BE70-E14C-B732-2EA2D1540504}"/>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C7AC24-8529-B24F-A483-FD3E29B4D33D}"/>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31F29F-952E-114B-92DC-81527F831503}"/>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2705FD0-0C11-6D45-81C8-5D7F609FB232}"/>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35E91F3-1B7F-F446-B429-D390DC513CC0}"/>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23" name="Text Placeholder 36">
            <a:extLst>
              <a:ext uri="{FF2B5EF4-FFF2-40B4-BE49-F238E27FC236}">
                <a16:creationId xmlns:a16="http://schemas.microsoft.com/office/drawing/2014/main" id="{80555C0F-BA3E-384A-9C79-BDDBA74CCC6E}"/>
              </a:ext>
            </a:extLst>
          </p:cNvPr>
          <p:cNvSpPr txBox="1">
            <a:spLocks/>
          </p:cNvSpPr>
          <p:nvPr/>
        </p:nvSpPr>
        <p:spPr>
          <a:xfrm>
            <a:off x="4330967" y="4738729"/>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4" name="Text Placeholder 36">
            <a:extLst>
              <a:ext uri="{FF2B5EF4-FFF2-40B4-BE49-F238E27FC236}">
                <a16:creationId xmlns:a16="http://schemas.microsoft.com/office/drawing/2014/main" id="{BC67A9AF-B6D3-5142-9DED-834C417BB81B}"/>
              </a:ext>
            </a:extLst>
          </p:cNvPr>
          <p:cNvSpPr txBox="1">
            <a:spLocks/>
          </p:cNvSpPr>
          <p:nvPr/>
        </p:nvSpPr>
        <p:spPr>
          <a:xfrm rot="10800000">
            <a:off x="4390551" y="3543613"/>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6" name="Text Placeholder 35">
            <a:extLst>
              <a:ext uri="{FF2B5EF4-FFF2-40B4-BE49-F238E27FC236}">
                <a16:creationId xmlns:a16="http://schemas.microsoft.com/office/drawing/2014/main" id="{0AB43807-D306-7049-A0EF-EBA5CEC0C38C}"/>
              </a:ext>
            </a:extLst>
          </p:cNvPr>
          <p:cNvSpPr>
            <a:spLocks noGrp="1"/>
          </p:cNvSpPr>
          <p:nvPr>
            <p:ph type="body" sz="quarter" idx="4294967295"/>
          </p:nvPr>
        </p:nvSpPr>
        <p:spPr>
          <a:xfrm>
            <a:off x="0" y="6560441"/>
            <a:ext cx="4984222" cy="799727"/>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WHAT DO I NEED TO USE MY LOCAL SERVICES?</a:t>
            </a:r>
          </a:p>
        </p:txBody>
      </p:sp>
      <p:sp>
        <p:nvSpPr>
          <p:cNvPr id="27" name="Text Placeholder 36">
            <a:extLst>
              <a:ext uri="{FF2B5EF4-FFF2-40B4-BE49-F238E27FC236}">
                <a16:creationId xmlns:a16="http://schemas.microsoft.com/office/drawing/2014/main" id="{D1E52EFD-7FDD-E647-8FE5-7A0812E9E95D}"/>
              </a:ext>
            </a:extLst>
          </p:cNvPr>
          <p:cNvSpPr txBox="1">
            <a:spLocks/>
          </p:cNvSpPr>
          <p:nvPr/>
        </p:nvSpPr>
        <p:spPr>
          <a:xfrm>
            <a:off x="436168" y="750495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sz="1200" dirty="0">
                <a:latin typeface="Calibri" panose="020F0502020204030204" pitchFamily="34" charset="0"/>
              </a:rPr>
              <a:t>Most of the time it is very difficult to keep up to date on the health resources at our disposal, especially if we include other initiatives, such as community ones, as mentioned above. As in the case of the Health Home Health Agency (UK), "link workers" can be a powerful tool to inform and facilitate access to these resources.</a:t>
            </a:r>
          </a:p>
          <a:p>
            <a:pPr fontAlgn="base"/>
            <a:endParaRPr lang="en-IE" sz="1200" dirty="0">
              <a:latin typeface="Calibri" panose="020F0502020204030204" pitchFamily="34" charset="0"/>
            </a:endParaRPr>
          </a:p>
          <a:p>
            <a:pPr fontAlgn="base"/>
            <a:r>
              <a:rPr lang="en-GB" sz="1200" dirty="0">
                <a:latin typeface="Calibri" panose="020F0502020204030204" pitchFamily="34" charset="0"/>
              </a:rPr>
              <a:t>Other approach to this question is proposed by Pole Culture &amp; </a:t>
            </a:r>
            <a:r>
              <a:rPr lang="en-GB" sz="1200" dirty="0" err="1">
                <a:latin typeface="Calibri" panose="020F0502020204030204" pitchFamily="34" charset="0"/>
              </a:rPr>
              <a:t>Sante</a:t>
            </a:r>
            <a:r>
              <a:rPr lang="en-GB" sz="1200" dirty="0">
                <a:latin typeface="Calibri" panose="020F0502020204030204" pitchFamily="34" charset="0"/>
              </a:rPr>
              <a:t>. Based on the large amount of relevant information that may be available to us, in order to know about local services, this organization proposes the creation of a "toolbox" to help us manage information on activities, projects, innovations, .... in our environment.</a:t>
            </a:r>
          </a:p>
          <a:p>
            <a:pPr fontAlgn="base"/>
            <a:endParaRPr lang="en-IE" sz="1200" dirty="0">
              <a:latin typeface="Calibri" panose="020F0502020204030204" pitchFamily="34" charset="0"/>
            </a:endParaRPr>
          </a:p>
          <a:p>
            <a:pPr fontAlgn="base"/>
            <a:r>
              <a:rPr lang="en-GB" sz="1200" dirty="0">
                <a:latin typeface="Calibri" panose="020F0502020204030204" pitchFamily="34" charset="0"/>
              </a:rPr>
              <a:t>As an example of this initiative, the Pole Culture &amp; </a:t>
            </a:r>
            <a:r>
              <a:rPr lang="en-GB" sz="1200" dirty="0" err="1">
                <a:latin typeface="Calibri" panose="020F0502020204030204" pitchFamily="34" charset="0"/>
              </a:rPr>
              <a:t>Sante</a:t>
            </a:r>
            <a:r>
              <a:rPr lang="en-GB" sz="1200" dirty="0">
                <a:latin typeface="Calibri" panose="020F0502020204030204" pitchFamily="34" charset="0"/>
              </a:rPr>
              <a:t> has developed a "toolbox" that is kept up-to-date on current relevant projects, professional contacts, healthy activities, health services, potential financial partners, politicians, private funding available, and so on. They did not forget to include bibliography with laws on cultural diversity, access to the arts and culture, ...</a:t>
            </a:r>
            <a:endParaRPr lang="en-IE" sz="1200" dirty="0">
              <a:latin typeface="Calibri" panose="020F0502020204030204" pitchFamily="34" charset="0"/>
            </a:endParaRPr>
          </a:p>
        </p:txBody>
      </p:sp>
      <p:sp>
        <p:nvSpPr>
          <p:cNvPr id="28" name="Slide Number Placeholder 5">
            <a:extLst>
              <a:ext uri="{FF2B5EF4-FFF2-40B4-BE49-F238E27FC236}">
                <a16:creationId xmlns:a16="http://schemas.microsoft.com/office/drawing/2014/main" id="{8C5C3B42-72B7-9741-BACD-FCEF11C15B97}"/>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22</a:t>
            </a:fld>
            <a:endParaRPr lang="en-US" dirty="0">
              <a:latin typeface="Calibri" panose="020F0502020204030204" pitchFamily="34" charset="0"/>
            </a:endParaRPr>
          </a:p>
        </p:txBody>
      </p:sp>
      <p:cxnSp>
        <p:nvCxnSpPr>
          <p:cNvPr id="29" name="Straight Connector 28">
            <a:extLst>
              <a:ext uri="{FF2B5EF4-FFF2-40B4-BE49-F238E27FC236}">
                <a16:creationId xmlns:a16="http://schemas.microsoft.com/office/drawing/2014/main" id="{28CFB2AB-CE03-2C40-8AF1-BE0011DFD36B}"/>
              </a:ext>
            </a:extLst>
          </p:cNvPr>
          <p:cNvCxnSpPr>
            <a:cxnSpLocks/>
          </p:cNvCxnSpPr>
          <p:nvPr/>
        </p:nvCxnSpPr>
        <p:spPr>
          <a:xfrm flipH="1">
            <a:off x="1" y="5660860"/>
            <a:ext cx="2727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57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1" y="127660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sz="1200" dirty="0">
                <a:latin typeface="Calibri" panose="020F0502020204030204" pitchFamily="34" charset="0"/>
              </a:rPr>
              <a:t>From the side of organizations, public and private, a key point is to keep information resources accessible. Community-based ones have to make a great effort to keep up-to-date these tools for people, that in the context of current section, most of them, are patients.</a:t>
            </a:r>
          </a:p>
          <a:p>
            <a:pPr fontAlgn="base"/>
            <a:endParaRPr lang="en-IE" sz="1200" dirty="0">
              <a:latin typeface="Calibri" panose="020F0502020204030204" pitchFamily="34" charset="0"/>
            </a:endParaRPr>
          </a:p>
          <a:p>
            <a:pPr fontAlgn="base"/>
            <a:r>
              <a:rPr lang="en-GB" sz="1200" dirty="0">
                <a:latin typeface="Calibri" panose="020F0502020204030204" pitchFamily="34" charset="0"/>
              </a:rPr>
              <a:t>Taking into account the different types of users, but highlighting those on which this document focuses, the tools put at their disposal must be designed and implemented according to social, cultural, economic and physical characteristics. And of course, the information should be updated. On the contrary, these tools do not make sense.</a:t>
            </a:r>
          </a:p>
          <a:p>
            <a:pPr fontAlgn="base"/>
            <a:endParaRPr lang="en-GB" sz="1200" dirty="0">
              <a:latin typeface="Calibri" panose="020F0502020204030204" pitchFamily="34" charset="0"/>
            </a:endParaRPr>
          </a:p>
          <a:p>
            <a:pPr fontAlgn="base"/>
            <a:endParaRPr lang="en-GB" sz="1200" dirty="0">
              <a:latin typeface="Calibri" panose="020F0502020204030204" pitchFamily="34" charset="0"/>
            </a:endParaRPr>
          </a:p>
          <a:p>
            <a:pPr fontAlgn="base"/>
            <a:endParaRPr lang="en-IE" sz="1200" dirty="0">
              <a:latin typeface="Calibri" panose="020F0502020204030204" pitchFamily="34" charset="0"/>
            </a:endParaRPr>
          </a:p>
          <a:p>
            <a:pPr fontAlgn="base"/>
            <a:r>
              <a:rPr lang="en-GB" sz="1200" dirty="0">
                <a:latin typeface="Calibri" panose="020F0502020204030204" pitchFamily="34" charset="0"/>
              </a:rPr>
              <a:t>A well-managed using of social networks should led to encourage target population to use resources as the ones described above. This question allows us to connect with users' point of view. It is obvious that individuals have to be capable to use social networks (it involves the use of smartphones, tablets or computers) So it is important that community-based services or associations promote these skills. And, on the other side, users must be sensitised to their use and the powerful tool they are.</a:t>
            </a:r>
          </a:p>
          <a:p>
            <a:pPr fontAlgn="base"/>
            <a:endParaRPr lang="en-IE" sz="1200" dirty="0">
              <a:latin typeface="Calibri" panose="020F0502020204030204" pitchFamily="34" charset="0"/>
            </a:endParaRPr>
          </a:p>
          <a:p>
            <a:pPr fontAlgn="base"/>
            <a:r>
              <a:rPr lang="en-GB" sz="1200" dirty="0">
                <a:latin typeface="Calibri" panose="020F0502020204030204" pitchFamily="34" charset="0"/>
              </a:rPr>
              <a:t>Obviously, there are different structures at the local or regional level depending on the country, even within the same country. In any case, to find out about the resources available near you, contact the community services and associations of your municipality.</a:t>
            </a:r>
            <a:endParaRPr lang="en-IE" sz="1200"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0" y="621546"/>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4910372"/>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MISTAKES AND FALSE BELIEFS</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534812" y="8457064"/>
            <a:ext cx="3054204"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It is true that health services are structured with a high level of standardization, but they take into account many different situations and needs. Ask for information, explain your case!</a:t>
            </a: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572910" y="6878193"/>
            <a:ext cx="2978008"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All services are </a:t>
            </a:r>
            <a:r>
              <a:rPr lang="en-US" sz="1600" b="0" dirty="0" err="1">
                <a:latin typeface="Calibri" panose="020F0502020204030204" pitchFamily="34" charset="0"/>
              </a:rPr>
              <a:t>standardised</a:t>
            </a:r>
            <a:r>
              <a:rPr lang="en-US" sz="1600" b="0" dirty="0">
                <a:latin typeface="Calibri" panose="020F0502020204030204" pitchFamily="34" charset="0"/>
              </a:rPr>
              <a:t> and do not fit my needs </a:t>
            </a: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6721331"/>
            <a:ext cx="0" cy="34208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4047652" y="8457064"/>
            <a:ext cx="3043265" cy="150891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Some tools, such as those mentioned, are abandoned, but often the reason is that a new one has replaced them. People who serve the public in this type of services keep up-to-date with the relevant information according to their functions. Do not be afraid, ask for information, explain your case.</a:t>
            </a: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930833" y="6918030"/>
            <a:ext cx="327690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The resources are only valid when they are launched, in no time they are out of date. Does not matter if they are carried out by people or tools available in the Internet, apps or whatever. </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83340" y="5774205"/>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75970" y="5766914"/>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669411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23</a:t>
            </a:fld>
            <a:endParaRPr lang="en-US" dirty="0">
              <a:latin typeface="Calibri" panose="020F0502020204030204" pitchFamily="34" charset="0"/>
            </a:endParaRPr>
          </a:p>
        </p:txBody>
      </p:sp>
    </p:spTree>
    <p:extLst>
      <p:ext uri="{BB962C8B-B14F-4D97-AF65-F5344CB8AC3E}">
        <p14:creationId xmlns:p14="http://schemas.microsoft.com/office/powerpoint/2010/main" val="196239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24</a:t>
            </a:fld>
            <a:endParaRPr lang="en-US" dirty="0">
              <a:latin typeface="Calibri" panose="020F0502020204030204" pitchFamily="34" charset="0"/>
            </a:endParaRPr>
          </a:p>
        </p:txBody>
      </p:sp>
      <p:sp>
        <p:nvSpPr>
          <p:cNvPr id="68" name="Graphic 54">
            <a:extLst>
              <a:ext uri="{FF2B5EF4-FFF2-40B4-BE49-F238E27FC236}">
                <a16:creationId xmlns:a16="http://schemas.microsoft.com/office/drawing/2014/main" id="{F70A8EEE-A950-E04E-A026-758FDE24E75D}"/>
              </a:ext>
            </a:extLst>
          </p:cNvPr>
          <p:cNvSpPr/>
          <p:nvPr/>
        </p:nvSpPr>
        <p:spPr>
          <a:xfrm>
            <a:off x="1567873" y="3743439"/>
            <a:ext cx="4968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69" name="Text Placeholder 36">
            <a:extLst>
              <a:ext uri="{FF2B5EF4-FFF2-40B4-BE49-F238E27FC236}">
                <a16:creationId xmlns:a16="http://schemas.microsoft.com/office/drawing/2014/main" id="{4DDE7C0B-6938-074E-9351-3574E648906C}"/>
              </a:ext>
            </a:extLst>
          </p:cNvPr>
          <p:cNvSpPr txBox="1">
            <a:spLocks/>
          </p:cNvSpPr>
          <p:nvPr/>
        </p:nvSpPr>
        <p:spPr>
          <a:xfrm>
            <a:off x="0" y="3583008"/>
            <a:ext cx="149780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IRELAND  </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629314" y="7909726"/>
            <a:ext cx="4968000" cy="19686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920"/>
              </a:lnSpc>
              <a:spcBef>
                <a:spcPts val="0"/>
              </a:spcBef>
            </a:pPr>
            <a:r>
              <a:rPr lang="en-US" sz="1100" b="0" dirty="0">
                <a:solidFill>
                  <a:srgbClr val="FFC652"/>
                </a:solidFill>
                <a:latin typeface="Calibri" panose="020F0502020204030204" pitchFamily="34" charset="0"/>
              </a:rPr>
              <a:t>https://menssheds.ie/ </a:t>
            </a:r>
          </a:p>
          <a:p>
            <a:pPr algn="l">
              <a:lnSpc>
                <a:spcPts val="1920"/>
              </a:lnSpc>
              <a:spcBef>
                <a:spcPts val="0"/>
              </a:spcBef>
            </a:pPr>
            <a:r>
              <a:rPr lang="en-US" sz="1100" b="0" dirty="0">
                <a:solidFill>
                  <a:srgbClr val="FFC652"/>
                </a:solidFill>
                <a:latin typeface="Calibri" panose="020F0502020204030204" pitchFamily="34" charset="0"/>
              </a:rPr>
              <a:t>http://www.gaaroscommon.ie/ </a:t>
            </a:r>
          </a:p>
          <a:p>
            <a:pPr algn="l">
              <a:lnSpc>
                <a:spcPts val="1920"/>
              </a:lnSpc>
              <a:spcBef>
                <a:spcPts val="0"/>
              </a:spcBef>
            </a:pPr>
            <a:r>
              <a:rPr lang="en-US" sz="1100" b="0" dirty="0">
                <a:solidFill>
                  <a:srgbClr val="FFC652"/>
                </a:solidFill>
                <a:latin typeface="Calibri" panose="020F0502020204030204" pitchFamily="34" charset="0"/>
              </a:rPr>
              <a:t>https://www.tidytowns.ie/ </a:t>
            </a:r>
          </a:p>
          <a:p>
            <a:pPr algn="l">
              <a:lnSpc>
                <a:spcPts val="1920"/>
              </a:lnSpc>
              <a:spcBef>
                <a:spcPts val="0"/>
              </a:spcBef>
            </a:pPr>
            <a:r>
              <a:rPr lang="en-US" sz="1100" b="0" dirty="0">
                <a:solidFill>
                  <a:srgbClr val="FFC652"/>
                </a:solidFill>
                <a:latin typeface="Calibri" panose="020F0502020204030204" pitchFamily="34" charset="0"/>
              </a:rPr>
              <a:t>https://www.familyresource.ie/ </a:t>
            </a:r>
          </a:p>
          <a:p>
            <a:pPr algn="l">
              <a:lnSpc>
                <a:spcPts val="1920"/>
              </a:lnSpc>
              <a:spcBef>
                <a:spcPts val="0"/>
              </a:spcBef>
            </a:pPr>
            <a:r>
              <a:rPr lang="en-US" sz="1100" b="0" dirty="0">
                <a:solidFill>
                  <a:srgbClr val="FFC652"/>
                </a:solidFill>
                <a:latin typeface="Calibri" panose="020F0502020204030204" pitchFamily="34" charset="0"/>
              </a:rPr>
              <a:t>https://www.rosactive.org/ </a:t>
            </a:r>
          </a:p>
          <a:p>
            <a:pPr algn="l">
              <a:lnSpc>
                <a:spcPts val="1920"/>
              </a:lnSpc>
              <a:spcBef>
                <a:spcPts val="0"/>
              </a:spcBef>
            </a:pPr>
            <a:r>
              <a:rPr lang="en-US" sz="1100" b="0" dirty="0">
                <a:solidFill>
                  <a:schemeClr val="accent4">
                    <a:lumMod val="60000"/>
                    <a:lumOff val="40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https://www.socialprescribingnetwork.com/ireland</a:t>
            </a:r>
            <a:br>
              <a:rPr lang="en-US" sz="1100" b="0" dirty="0">
                <a:solidFill>
                  <a:srgbClr val="FFC652"/>
                </a:solidFill>
                <a:latin typeface="Calibri" panose="020F0502020204030204" pitchFamily="34" charset="0"/>
              </a:rPr>
            </a:br>
            <a:r>
              <a:rPr lang="en-US" sz="1100" b="0" dirty="0">
                <a:solidFill>
                  <a:schemeClr val="accent4">
                    <a:lumMod val="60000"/>
                    <a:lumOff val="40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https://www.nwci.ie/ </a:t>
            </a:r>
            <a:endParaRPr lang="en-US" sz="1100" b="0" dirty="0">
              <a:solidFill>
                <a:schemeClr val="accent4">
                  <a:lumMod val="60000"/>
                  <a:lumOff val="40000"/>
                </a:schemeClr>
              </a:solidFill>
              <a:latin typeface="Calibri" panose="020F0502020204030204" pitchFamily="34" charset="0"/>
            </a:endParaRPr>
          </a:p>
          <a:p>
            <a:pPr algn="l">
              <a:lnSpc>
                <a:spcPts val="1920"/>
              </a:lnSpc>
              <a:spcBef>
                <a:spcPts val="0"/>
              </a:spcBef>
            </a:pPr>
            <a:r>
              <a:rPr lang="en-US" sz="1100" b="0" dirty="0">
                <a:solidFill>
                  <a:schemeClr val="accent4">
                    <a:lumMod val="60000"/>
                    <a:lumOff val="40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https://nccwn.org/</a:t>
            </a:r>
            <a:endParaRPr lang="en-US" sz="1100" b="0" dirty="0">
              <a:solidFill>
                <a:schemeClr val="accent4">
                  <a:lumMod val="60000"/>
                  <a:lumOff val="40000"/>
                </a:schemeClr>
              </a:solidFill>
              <a:latin typeface="Calibri" panose="020F0502020204030204" pitchFamily="34" charset="0"/>
            </a:endParaRPr>
          </a:p>
          <a:p>
            <a:pPr algn="l">
              <a:lnSpc>
                <a:spcPts val="1920"/>
              </a:lnSpc>
              <a:spcBef>
                <a:spcPts val="0"/>
              </a:spcBef>
            </a:pPr>
            <a:endParaRPr lang="en-US" sz="1100" b="0" dirty="0">
              <a:solidFill>
                <a:srgbClr val="FFC652"/>
              </a:solidFill>
              <a:latin typeface="Calibri" panose="020F0502020204030204" pitchFamily="34" charset="0"/>
            </a:endParaRPr>
          </a:p>
        </p:txBody>
      </p:sp>
      <p:grpSp>
        <p:nvGrpSpPr>
          <p:cNvPr id="30" name="Graphic 791">
            <a:extLst>
              <a:ext uri="{FF2B5EF4-FFF2-40B4-BE49-F238E27FC236}">
                <a16:creationId xmlns:a16="http://schemas.microsoft.com/office/drawing/2014/main" id="{3255108A-EE86-E343-87E6-11BEBEE0C026}"/>
              </a:ext>
            </a:extLst>
          </p:cNvPr>
          <p:cNvGrpSpPr/>
          <p:nvPr/>
        </p:nvGrpSpPr>
        <p:grpSpPr>
          <a:xfrm rot="16200000">
            <a:off x="6474266" y="2436760"/>
            <a:ext cx="398511" cy="398048"/>
            <a:chOff x="4860871" y="3199904"/>
            <a:chExt cx="813609" cy="812664"/>
          </a:xfrm>
        </p:grpSpPr>
        <p:sp>
          <p:nvSpPr>
            <p:cNvPr id="49" name="Freeform 48">
              <a:extLst>
                <a:ext uri="{FF2B5EF4-FFF2-40B4-BE49-F238E27FC236}">
                  <a16:creationId xmlns:a16="http://schemas.microsoft.com/office/drawing/2014/main" id="{074A13D6-C85F-CF42-BE5E-A92EDFEE9817}"/>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70DAB276-FE85-B043-96CB-BFFBDF79B3A3}"/>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9F46123-663B-E54F-A9AD-B96C270AE43E}"/>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31" name="Graphic 3">
            <a:extLst>
              <a:ext uri="{FF2B5EF4-FFF2-40B4-BE49-F238E27FC236}">
                <a16:creationId xmlns:a16="http://schemas.microsoft.com/office/drawing/2014/main" id="{FB07D6E6-74D3-9843-BE8D-52E51D489BC4}"/>
              </a:ext>
            </a:extLst>
          </p:cNvPr>
          <p:cNvGrpSpPr/>
          <p:nvPr/>
        </p:nvGrpSpPr>
        <p:grpSpPr>
          <a:xfrm>
            <a:off x="6465825" y="2418898"/>
            <a:ext cx="542438" cy="1364767"/>
            <a:chOff x="4086011" y="4714841"/>
            <a:chExt cx="586962" cy="1476789"/>
          </a:xfrm>
        </p:grpSpPr>
        <p:grpSp>
          <p:nvGrpSpPr>
            <p:cNvPr id="32" name="Graphic 3">
              <a:extLst>
                <a:ext uri="{FF2B5EF4-FFF2-40B4-BE49-F238E27FC236}">
                  <a16:creationId xmlns:a16="http://schemas.microsoft.com/office/drawing/2014/main" id="{EB8022F0-732F-2D42-B436-D085F5886080}"/>
                </a:ext>
              </a:extLst>
            </p:cNvPr>
            <p:cNvGrpSpPr/>
            <p:nvPr/>
          </p:nvGrpSpPr>
          <p:grpSpPr>
            <a:xfrm>
              <a:off x="4211090" y="5409353"/>
              <a:ext cx="461883" cy="782277"/>
              <a:chOff x="4211090" y="5409353"/>
              <a:chExt cx="461883" cy="782277"/>
            </a:xfrm>
          </p:grpSpPr>
          <p:sp>
            <p:nvSpPr>
              <p:cNvPr id="42" name="Freeform 41">
                <a:extLst>
                  <a:ext uri="{FF2B5EF4-FFF2-40B4-BE49-F238E27FC236}">
                    <a16:creationId xmlns:a16="http://schemas.microsoft.com/office/drawing/2014/main" id="{9D0E4292-AFEF-964B-AC38-34F9E28CFA4C}"/>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3B758CC-37C1-9A48-9F84-6203FBAD9EE6}"/>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475595-5E67-F344-80F9-CEED78BD3346}"/>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4F3D564-A2D4-F141-A5D7-E1A296C648E4}"/>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88D889-33A2-944D-B48F-9378AD4E7725}"/>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49EEE6D-52A1-5F42-AFA2-94CC70E7594C}"/>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4B7B7EA-543B-9D47-8BDD-476C0CEF9A6D}"/>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23FAAE1-013A-A34C-9DF2-1D3F32FD0EE3}"/>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8FB2EE01-7039-B44C-9B13-4D56C4C44827}"/>
                </a:ext>
              </a:extLst>
            </p:cNvPr>
            <p:cNvGrpSpPr/>
            <p:nvPr/>
          </p:nvGrpSpPr>
          <p:grpSpPr>
            <a:xfrm>
              <a:off x="4086011" y="4714841"/>
              <a:ext cx="450714" cy="467232"/>
              <a:chOff x="4086011" y="4714841"/>
              <a:chExt cx="450714" cy="467232"/>
            </a:xfrm>
          </p:grpSpPr>
          <p:sp>
            <p:nvSpPr>
              <p:cNvPr id="35" name="Freeform 34">
                <a:extLst>
                  <a:ext uri="{FF2B5EF4-FFF2-40B4-BE49-F238E27FC236}">
                    <a16:creationId xmlns:a16="http://schemas.microsoft.com/office/drawing/2014/main" id="{56A04785-DE6F-C74F-9733-D26927AA6EA2}"/>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4D01A3F-753A-9741-A175-049A77410409}"/>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76E4779-2967-FC4E-9FC2-829F9B89C106}"/>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38AA403-49F2-3742-939F-B2315E724800}"/>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A9F4B4A-7911-464B-86FC-4B269F6C2A2D}"/>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D41E1C8-F31D-EA48-BB3A-E7BF1CE296FF}"/>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
        <p:nvSpPr>
          <p:cNvPr id="67" name="Text Placeholder 35">
            <a:extLst>
              <a:ext uri="{FF2B5EF4-FFF2-40B4-BE49-F238E27FC236}">
                <a16:creationId xmlns:a16="http://schemas.microsoft.com/office/drawing/2014/main" id="{BF4A0700-CED7-461E-96CD-02E2503161AA}"/>
              </a:ext>
            </a:extLst>
          </p:cNvPr>
          <p:cNvSpPr txBox="1">
            <a:spLocks/>
          </p:cNvSpPr>
          <p:nvPr/>
        </p:nvSpPr>
        <p:spPr>
          <a:xfrm>
            <a:off x="0" y="864910"/>
            <a:ext cx="6226629" cy="765701"/>
          </a:xfrm>
          <a:prstGeom prst="rect">
            <a:avLst/>
          </a:prstGeom>
          <a:solidFill>
            <a:schemeClr val="tx1"/>
          </a:solidFill>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Font typeface="Arial" panose="020B0604020202020204" pitchFamily="34" charset="0"/>
              <a:buNone/>
            </a:pPr>
            <a:endParaRPr lang="en-US" sz="100" dirty="0">
              <a:latin typeface="Calibri" panose="020F0502020204030204" pitchFamily="34" charset="0"/>
            </a:endParaRPr>
          </a:p>
          <a:p>
            <a:pPr marL="212654" indent="0">
              <a:buFont typeface="Arial" panose="020B0604020202020204" pitchFamily="34" charset="0"/>
              <a:buNone/>
            </a:pPr>
            <a:r>
              <a:rPr lang="en-US" dirty="0">
                <a:solidFill>
                  <a:schemeClr val="bg1"/>
                </a:solidFill>
                <a:latin typeface="Calibri" panose="020F0502020204030204" pitchFamily="34" charset="0"/>
              </a:rPr>
              <a:t>RESOURCES OF INNOVATIVE GOOD PRACTICES REFERENCES</a:t>
            </a:r>
          </a:p>
        </p:txBody>
      </p:sp>
      <p:sp>
        <p:nvSpPr>
          <p:cNvPr id="70" name="Text Placeholder 23">
            <a:extLst>
              <a:ext uri="{FF2B5EF4-FFF2-40B4-BE49-F238E27FC236}">
                <a16:creationId xmlns:a16="http://schemas.microsoft.com/office/drawing/2014/main" id="{F782C900-2C56-4DEF-96A0-A4C910E2B7ED}"/>
              </a:ext>
            </a:extLst>
          </p:cNvPr>
          <p:cNvSpPr txBox="1">
            <a:spLocks/>
          </p:cNvSpPr>
          <p:nvPr/>
        </p:nvSpPr>
        <p:spPr>
          <a:xfrm>
            <a:off x="430878" y="1868941"/>
            <a:ext cx="3721672" cy="10970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400" b="0" dirty="0">
                <a:latin typeface="Calibri" panose="020F0502020204030204" pitchFamily="34" charset="0"/>
              </a:rPr>
              <a:t>The links below outline some local, regional and nationwide resources in your region, and as you will see cover a wealth of information and support.</a:t>
            </a:r>
          </a:p>
        </p:txBody>
      </p:sp>
      <p:grpSp>
        <p:nvGrpSpPr>
          <p:cNvPr id="71" name="Graphic 791">
            <a:extLst>
              <a:ext uri="{FF2B5EF4-FFF2-40B4-BE49-F238E27FC236}">
                <a16:creationId xmlns:a16="http://schemas.microsoft.com/office/drawing/2014/main" id="{10E6649F-FF8A-4082-B088-BFFFA0ABAC43}"/>
              </a:ext>
            </a:extLst>
          </p:cNvPr>
          <p:cNvGrpSpPr/>
          <p:nvPr/>
        </p:nvGrpSpPr>
        <p:grpSpPr>
          <a:xfrm rot="16200000">
            <a:off x="6474267" y="2436760"/>
            <a:ext cx="398511" cy="398048"/>
            <a:chOff x="4860871" y="3199904"/>
            <a:chExt cx="813609" cy="812664"/>
          </a:xfrm>
        </p:grpSpPr>
        <p:sp>
          <p:nvSpPr>
            <p:cNvPr id="72" name="Freeform 48">
              <a:extLst>
                <a:ext uri="{FF2B5EF4-FFF2-40B4-BE49-F238E27FC236}">
                  <a16:creationId xmlns:a16="http://schemas.microsoft.com/office/drawing/2014/main" id="{714174E2-3D23-4A0D-B76C-69FCA7D4C020}"/>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73" name="Freeform 49">
              <a:extLst>
                <a:ext uri="{FF2B5EF4-FFF2-40B4-BE49-F238E27FC236}">
                  <a16:creationId xmlns:a16="http://schemas.microsoft.com/office/drawing/2014/main" id="{B38FA4EB-8830-4E5E-9B7A-C4DCE6114D77}"/>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77" name="Freeform 50">
              <a:extLst>
                <a:ext uri="{FF2B5EF4-FFF2-40B4-BE49-F238E27FC236}">
                  <a16:creationId xmlns:a16="http://schemas.microsoft.com/office/drawing/2014/main" id="{67EAC1C2-A3CA-4B39-997A-03D2265102EC}"/>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78" name="Graphic 3">
            <a:extLst>
              <a:ext uri="{FF2B5EF4-FFF2-40B4-BE49-F238E27FC236}">
                <a16:creationId xmlns:a16="http://schemas.microsoft.com/office/drawing/2014/main" id="{7CEDAEB6-B8F1-46E7-AA40-A06A7A9245F8}"/>
              </a:ext>
            </a:extLst>
          </p:cNvPr>
          <p:cNvGrpSpPr/>
          <p:nvPr/>
        </p:nvGrpSpPr>
        <p:grpSpPr>
          <a:xfrm>
            <a:off x="6465826" y="2418898"/>
            <a:ext cx="542438" cy="1364767"/>
            <a:chOff x="4086011" y="4714841"/>
            <a:chExt cx="586962" cy="1476789"/>
          </a:xfrm>
        </p:grpSpPr>
        <p:grpSp>
          <p:nvGrpSpPr>
            <p:cNvPr id="79" name="Graphic 3">
              <a:extLst>
                <a:ext uri="{FF2B5EF4-FFF2-40B4-BE49-F238E27FC236}">
                  <a16:creationId xmlns:a16="http://schemas.microsoft.com/office/drawing/2014/main" id="{B85D223E-3F6C-421D-925B-C548B21D7737}"/>
                </a:ext>
              </a:extLst>
            </p:cNvPr>
            <p:cNvGrpSpPr/>
            <p:nvPr/>
          </p:nvGrpSpPr>
          <p:grpSpPr>
            <a:xfrm>
              <a:off x="4211090" y="5409353"/>
              <a:ext cx="461883" cy="782277"/>
              <a:chOff x="4211090" y="5409353"/>
              <a:chExt cx="461883" cy="782277"/>
            </a:xfrm>
          </p:grpSpPr>
          <p:sp>
            <p:nvSpPr>
              <p:cNvPr id="88" name="Freeform 41">
                <a:extLst>
                  <a:ext uri="{FF2B5EF4-FFF2-40B4-BE49-F238E27FC236}">
                    <a16:creationId xmlns:a16="http://schemas.microsoft.com/office/drawing/2014/main" id="{5D8744C5-CAEA-49D2-BE55-26FEDCF07036}"/>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89" name="Freeform 42">
                <a:extLst>
                  <a:ext uri="{FF2B5EF4-FFF2-40B4-BE49-F238E27FC236}">
                    <a16:creationId xmlns:a16="http://schemas.microsoft.com/office/drawing/2014/main" id="{162D211F-AFA8-4D03-B434-52150A317ECC}"/>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90" name="Freeform 43">
                <a:extLst>
                  <a:ext uri="{FF2B5EF4-FFF2-40B4-BE49-F238E27FC236}">
                    <a16:creationId xmlns:a16="http://schemas.microsoft.com/office/drawing/2014/main" id="{A74100F5-962E-43F8-AEB8-D5E2A30C8065}"/>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91" name="Freeform 44">
                <a:extLst>
                  <a:ext uri="{FF2B5EF4-FFF2-40B4-BE49-F238E27FC236}">
                    <a16:creationId xmlns:a16="http://schemas.microsoft.com/office/drawing/2014/main" id="{DB736029-F6B8-4813-BC01-77FC3427D243}"/>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92" name="Freeform 45">
                <a:extLst>
                  <a:ext uri="{FF2B5EF4-FFF2-40B4-BE49-F238E27FC236}">
                    <a16:creationId xmlns:a16="http://schemas.microsoft.com/office/drawing/2014/main" id="{DD2D5CA7-C1EA-4831-A3D8-E46D8E226611}"/>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93" name="Freeform 46">
                <a:extLst>
                  <a:ext uri="{FF2B5EF4-FFF2-40B4-BE49-F238E27FC236}">
                    <a16:creationId xmlns:a16="http://schemas.microsoft.com/office/drawing/2014/main" id="{813CFC5A-8035-4798-B209-B0B186AE9E1F}"/>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109" name="Freeform 47">
                <a:extLst>
                  <a:ext uri="{FF2B5EF4-FFF2-40B4-BE49-F238E27FC236}">
                    <a16:creationId xmlns:a16="http://schemas.microsoft.com/office/drawing/2014/main" id="{F8EBC6A9-E7D1-4299-97C1-880A0693C63C}"/>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80" name="Freeform 32">
              <a:extLst>
                <a:ext uri="{FF2B5EF4-FFF2-40B4-BE49-F238E27FC236}">
                  <a16:creationId xmlns:a16="http://schemas.microsoft.com/office/drawing/2014/main" id="{4ED6B5C2-A8C8-4A34-BBF3-22982625A84E}"/>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81" name="Graphic 3">
              <a:extLst>
                <a:ext uri="{FF2B5EF4-FFF2-40B4-BE49-F238E27FC236}">
                  <a16:creationId xmlns:a16="http://schemas.microsoft.com/office/drawing/2014/main" id="{0BB0073E-50CB-4A43-9926-F4C2E1F7A58C}"/>
                </a:ext>
              </a:extLst>
            </p:cNvPr>
            <p:cNvGrpSpPr/>
            <p:nvPr/>
          </p:nvGrpSpPr>
          <p:grpSpPr>
            <a:xfrm>
              <a:off x="4086011" y="4714841"/>
              <a:ext cx="450714" cy="467232"/>
              <a:chOff x="4086011" y="4714841"/>
              <a:chExt cx="450714" cy="467232"/>
            </a:xfrm>
          </p:grpSpPr>
          <p:sp>
            <p:nvSpPr>
              <p:cNvPr id="82" name="Freeform 34">
                <a:extLst>
                  <a:ext uri="{FF2B5EF4-FFF2-40B4-BE49-F238E27FC236}">
                    <a16:creationId xmlns:a16="http://schemas.microsoft.com/office/drawing/2014/main" id="{0A90A8E7-68C4-4C04-BEDE-203708899424}"/>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83" name="Freeform 35">
                <a:extLst>
                  <a:ext uri="{FF2B5EF4-FFF2-40B4-BE49-F238E27FC236}">
                    <a16:creationId xmlns:a16="http://schemas.microsoft.com/office/drawing/2014/main" id="{8F27F2DA-85AD-42CB-9525-438AD10BC4C1}"/>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84" name="Freeform 36">
                <a:extLst>
                  <a:ext uri="{FF2B5EF4-FFF2-40B4-BE49-F238E27FC236}">
                    <a16:creationId xmlns:a16="http://schemas.microsoft.com/office/drawing/2014/main" id="{7C0A85A9-0F67-46DB-8750-A593DBFF9751}"/>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85" name="Freeform 38">
                <a:extLst>
                  <a:ext uri="{FF2B5EF4-FFF2-40B4-BE49-F238E27FC236}">
                    <a16:creationId xmlns:a16="http://schemas.microsoft.com/office/drawing/2014/main" id="{A3CEC882-79BF-485A-9785-7D225823F99B}"/>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86" name="Freeform 39">
                <a:extLst>
                  <a:ext uri="{FF2B5EF4-FFF2-40B4-BE49-F238E27FC236}">
                    <a16:creationId xmlns:a16="http://schemas.microsoft.com/office/drawing/2014/main" id="{EF909747-2487-4ABE-9D8C-131A927A54A7}"/>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87" name="Freeform 40">
                <a:extLst>
                  <a:ext uri="{FF2B5EF4-FFF2-40B4-BE49-F238E27FC236}">
                    <a16:creationId xmlns:a16="http://schemas.microsoft.com/office/drawing/2014/main" id="{6473B974-8A64-4ACC-89E4-75F1D0A0A175}"/>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pic>
        <p:nvPicPr>
          <p:cNvPr id="52" name="Picture 51">
            <a:extLst>
              <a:ext uri="{FF2B5EF4-FFF2-40B4-BE49-F238E27FC236}">
                <a16:creationId xmlns:a16="http://schemas.microsoft.com/office/drawing/2014/main" id="{C586581D-1C7F-44DE-8071-DB44C3DB3D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0878" y="4040446"/>
            <a:ext cx="6647350" cy="4051344"/>
          </a:xfrm>
          <a:prstGeom prst="rect">
            <a:avLst/>
          </a:prstGeom>
        </p:spPr>
      </p:pic>
      <p:pic>
        <p:nvPicPr>
          <p:cNvPr id="3" name="Picture 2">
            <a:extLst>
              <a:ext uri="{FF2B5EF4-FFF2-40B4-BE49-F238E27FC236}">
                <a16:creationId xmlns:a16="http://schemas.microsoft.com/office/drawing/2014/main" id="{0CFFBD09-6BE9-48BB-A906-61396DC3DF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87522" y="4374788"/>
            <a:ext cx="4786514" cy="2924913"/>
          </a:xfrm>
          <a:prstGeom prst="rect">
            <a:avLst/>
          </a:prstGeom>
        </p:spPr>
      </p:pic>
    </p:spTree>
    <p:extLst>
      <p:ext uri="{BB962C8B-B14F-4D97-AF65-F5344CB8AC3E}">
        <p14:creationId xmlns:p14="http://schemas.microsoft.com/office/powerpoint/2010/main" val="422447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25</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309285"/>
            <a:ext cx="4110699" cy="1365250"/>
          </a:xfrm>
          <a:prstGeom prst="rect">
            <a:avLst/>
          </a:prstGeom>
        </p:spPr>
        <p:txBody>
          <a:bodyPr anchor="b"/>
          <a:lstStyle/>
          <a:p>
            <a:r>
              <a:rPr lang="en-US" b="1" dirty="0"/>
              <a:t>EATING WELL:              </a:t>
            </a:r>
            <a:r>
              <a:rPr lang="en-US" dirty="0"/>
              <a:t>THE ROLE OF NUTRITION IN HEALTH AND WELLBEING</a:t>
            </a:r>
            <a:endParaRPr lang="en-IE"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5240" y="4135489"/>
            <a:ext cx="4389365" cy="1210417"/>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26</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IMPROVE MY </a:t>
            </a:r>
          </a:p>
          <a:p>
            <a:pPr>
              <a:lnSpc>
                <a:spcPct val="100000"/>
              </a:lnSpc>
              <a:tabLst>
                <a:tab pos="3949700" algn="l"/>
              </a:tabLst>
            </a:pPr>
            <a:r>
              <a:rPr lang="en-US" sz="1400" dirty="0">
                <a:solidFill>
                  <a:srgbClr val="000000"/>
                </a:solidFill>
              </a:rPr>
              <a:t>EATING HABITS?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27</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27</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28</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5" action="ppaction://hlinksldjump">
                  <a:extLst>
                    <a:ext uri="{A12FA001-AC4F-418D-AE19-62706E023703}">
                      <ahyp:hlinkClr xmlns:ahyp="http://schemas.microsoft.com/office/drawing/2018/hyperlinkcolor" val="tx"/>
                    </a:ext>
                  </a:extLst>
                </a:hlinkClick>
              </a:rPr>
              <a:t>30</a:t>
            </a: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05</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740648" y="675581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11" name="Graphic 2">
            <a:extLst>
              <a:ext uri="{FF2B5EF4-FFF2-40B4-BE49-F238E27FC236}">
                <a16:creationId xmlns:a16="http://schemas.microsoft.com/office/drawing/2014/main" id="{12F89126-0C90-0945-A32A-E26C3E9D791E}"/>
              </a:ext>
            </a:extLst>
          </p:cNvPr>
          <p:cNvGrpSpPr/>
          <p:nvPr/>
        </p:nvGrpSpPr>
        <p:grpSpPr>
          <a:xfrm>
            <a:off x="487824" y="8042246"/>
            <a:ext cx="2507416" cy="1894391"/>
            <a:chOff x="5041047" y="3162183"/>
            <a:chExt cx="960669" cy="725800"/>
          </a:xfrm>
        </p:grpSpPr>
        <p:sp>
          <p:nvSpPr>
            <p:cNvPr id="112" name="Freeform 111">
              <a:extLst>
                <a:ext uri="{FF2B5EF4-FFF2-40B4-BE49-F238E27FC236}">
                  <a16:creationId xmlns:a16="http://schemas.microsoft.com/office/drawing/2014/main" id="{3595436E-A3A7-984D-BD47-794F30741B26}"/>
                </a:ext>
              </a:extLst>
            </p:cNvPr>
            <p:cNvSpPr/>
            <p:nvPr/>
          </p:nvSpPr>
          <p:spPr>
            <a:xfrm>
              <a:off x="5691049" y="360936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0A44702-D6FE-194D-BEA9-33C98D0B9391}"/>
                </a:ext>
              </a:extLst>
            </p:cNvPr>
            <p:cNvSpPr/>
            <p:nvPr/>
          </p:nvSpPr>
          <p:spPr>
            <a:xfrm>
              <a:off x="5489424" y="3183255"/>
              <a:ext cx="2514" cy="1600"/>
            </a:xfrm>
            <a:custGeom>
              <a:avLst/>
              <a:gdLst>
                <a:gd name="connsiteX0" fmla="*/ 0 w 2514"/>
                <a:gd name="connsiteY0" fmla="*/ 0 h 1600"/>
                <a:gd name="connsiteX1" fmla="*/ 2515 w 2514"/>
                <a:gd name="connsiteY1" fmla="*/ 1600 h 1600"/>
                <a:gd name="connsiteX2" fmla="*/ 0 w 2514"/>
                <a:gd name="connsiteY2" fmla="*/ 0 h 1600"/>
              </a:gdLst>
              <a:ahLst/>
              <a:cxnLst>
                <a:cxn ang="0">
                  <a:pos x="connsiteX0" y="connsiteY0"/>
                </a:cxn>
                <a:cxn ang="0">
                  <a:pos x="connsiteX1" y="connsiteY1"/>
                </a:cxn>
                <a:cxn ang="0">
                  <a:pos x="connsiteX2" y="connsiteY2"/>
                </a:cxn>
              </a:cxnLst>
              <a:rect l="l" t="t" r="r" b="b"/>
              <a:pathLst>
                <a:path w="2514" h="1600">
                  <a:moveTo>
                    <a:pt x="0" y="0"/>
                  </a:moveTo>
                  <a:cubicBezTo>
                    <a:pt x="914" y="457"/>
                    <a:pt x="1600" y="1143"/>
                    <a:pt x="2515" y="1600"/>
                  </a:cubicBezTo>
                  <a:cubicBezTo>
                    <a:pt x="1829" y="1143"/>
                    <a:pt x="914" y="457"/>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E50C52C-58BD-9E43-8CE0-608D352D847C}"/>
                </a:ext>
              </a:extLst>
            </p:cNvPr>
            <p:cNvSpPr/>
            <p:nvPr/>
          </p:nvSpPr>
          <p:spPr>
            <a:xfrm>
              <a:off x="5653787" y="3474262"/>
              <a:ext cx="228" cy="228"/>
            </a:xfrm>
            <a:custGeom>
              <a:avLst/>
              <a:gdLst>
                <a:gd name="connsiteX0" fmla="*/ 0 w 228"/>
                <a:gd name="connsiteY0" fmla="*/ 229 h 228"/>
                <a:gd name="connsiteX1" fmla="*/ 229 w 228"/>
                <a:gd name="connsiteY1" fmla="*/ 0 h 228"/>
                <a:gd name="connsiteX2" fmla="*/ 0 w 228"/>
                <a:gd name="connsiteY2" fmla="*/ 229 h 228"/>
              </a:gdLst>
              <a:ahLst/>
              <a:cxnLst>
                <a:cxn ang="0">
                  <a:pos x="connsiteX0" y="connsiteY0"/>
                </a:cxn>
                <a:cxn ang="0">
                  <a:pos x="connsiteX1" y="connsiteY1"/>
                </a:cxn>
                <a:cxn ang="0">
                  <a:pos x="connsiteX2" y="connsiteY2"/>
                </a:cxn>
              </a:cxnLst>
              <a:rect l="l" t="t" r="r" b="b"/>
              <a:pathLst>
                <a:path w="228" h="228">
                  <a:moveTo>
                    <a:pt x="0" y="229"/>
                  </a:moveTo>
                  <a:cubicBezTo>
                    <a:pt x="0" y="229"/>
                    <a:pt x="229" y="0"/>
                    <a:pt x="229" y="0"/>
                  </a:cubicBezTo>
                  <a:cubicBezTo>
                    <a:pt x="229" y="0"/>
                    <a:pt x="229" y="229"/>
                    <a:pt x="0" y="229"/>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B34CAB9-76C1-7E49-A39E-D649FD87E499}"/>
                </a:ext>
              </a:extLst>
            </p:cNvPr>
            <p:cNvSpPr/>
            <p:nvPr/>
          </p:nvSpPr>
          <p:spPr>
            <a:xfrm>
              <a:off x="5483251" y="3180511"/>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229"/>
                    <a:pt x="1829" y="686"/>
                    <a:pt x="2743" y="1143"/>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C37FD72-DF03-524B-9B8C-0C08B283B919}"/>
                </a:ext>
              </a:extLst>
            </p:cNvPr>
            <p:cNvSpPr/>
            <p:nvPr/>
          </p:nvSpPr>
          <p:spPr>
            <a:xfrm>
              <a:off x="5466335" y="3178902"/>
              <a:ext cx="10058" cy="695"/>
            </a:xfrm>
            <a:custGeom>
              <a:avLst/>
              <a:gdLst>
                <a:gd name="connsiteX0" fmla="*/ 10058 w 10058"/>
                <a:gd name="connsiteY0" fmla="*/ 238 h 695"/>
                <a:gd name="connsiteX1" fmla="*/ 0 w 10058"/>
                <a:gd name="connsiteY1" fmla="*/ 695 h 695"/>
                <a:gd name="connsiteX2" fmla="*/ 10058 w 10058"/>
                <a:gd name="connsiteY2" fmla="*/ 238 h 695"/>
              </a:gdLst>
              <a:ahLst/>
              <a:cxnLst>
                <a:cxn ang="0">
                  <a:pos x="connsiteX0" y="connsiteY0"/>
                </a:cxn>
                <a:cxn ang="0">
                  <a:pos x="connsiteX1" y="connsiteY1"/>
                </a:cxn>
                <a:cxn ang="0">
                  <a:pos x="connsiteX2" y="connsiteY2"/>
                </a:cxn>
              </a:cxnLst>
              <a:rect l="l" t="t" r="r" b="b"/>
              <a:pathLst>
                <a:path w="10058" h="695">
                  <a:moveTo>
                    <a:pt x="10058" y="238"/>
                  </a:moveTo>
                  <a:cubicBezTo>
                    <a:pt x="6629" y="9"/>
                    <a:pt x="3429" y="9"/>
                    <a:pt x="0" y="695"/>
                  </a:cubicBezTo>
                  <a:cubicBezTo>
                    <a:pt x="3200" y="9"/>
                    <a:pt x="6629" y="-219"/>
                    <a:pt x="10058" y="238"/>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E10D818-92A4-C347-B8E5-1D2FD32DFA96}"/>
                </a:ext>
              </a:extLst>
            </p:cNvPr>
            <p:cNvSpPr/>
            <p:nvPr/>
          </p:nvSpPr>
          <p:spPr>
            <a:xfrm>
              <a:off x="5479822" y="3179597"/>
              <a:ext cx="3200" cy="914"/>
            </a:xfrm>
            <a:custGeom>
              <a:avLst/>
              <a:gdLst>
                <a:gd name="connsiteX0" fmla="*/ 0 w 3200"/>
                <a:gd name="connsiteY0" fmla="*/ 0 h 914"/>
                <a:gd name="connsiteX1" fmla="*/ 3200 w 3200"/>
                <a:gd name="connsiteY1" fmla="*/ 914 h 914"/>
                <a:gd name="connsiteX2" fmla="*/ 0 w 3200"/>
                <a:gd name="connsiteY2" fmla="*/ 0 h 914"/>
              </a:gdLst>
              <a:ahLst/>
              <a:cxnLst>
                <a:cxn ang="0">
                  <a:pos x="connsiteX0" y="connsiteY0"/>
                </a:cxn>
                <a:cxn ang="0">
                  <a:pos x="connsiteX1" y="connsiteY1"/>
                </a:cxn>
                <a:cxn ang="0">
                  <a:pos x="connsiteX2" y="connsiteY2"/>
                </a:cxn>
              </a:cxnLst>
              <a:rect l="l" t="t" r="r" b="b"/>
              <a:pathLst>
                <a:path w="3200" h="914">
                  <a:moveTo>
                    <a:pt x="0" y="0"/>
                  </a:moveTo>
                  <a:cubicBezTo>
                    <a:pt x="1143" y="229"/>
                    <a:pt x="2057" y="457"/>
                    <a:pt x="3200" y="914"/>
                  </a:cubicBezTo>
                  <a:cubicBezTo>
                    <a:pt x="2286"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239030E-BBA9-2A47-A4C1-16E9824D1FF5}"/>
                </a:ext>
              </a:extLst>
            </p:cNvPr>
            <p:cNvSpPr/>
            <p:nvPr/>
          </p:nvSpPr>
          <p:spPr>
            <a:xfrm>
              <a:off x="5692878" y="3606622"/>
              <a:ext cx="685" cy="685"/>
            </a:xfrm>
            <a:custGeom>
              <a:avLst/>
              <a:gdLst>
                <a:gd name="connsiteX0" fmla="*/ 0 w 685"/>
                <a:gd name="connsiteY0" fmla="*/ 686 h 685"/>
                <a:gd name="connsiteX1" fmla="*/ 686 w 685"/>
                <a:gd name="connsiteY1" fmla="*/ 0 h 685"/>
                <a:gd name="connsiteX2" fmla="*/ 0 w 685"/>
                <a:gd name="connsiteY2" fmla="*/ 686 h 685"/>
              </a:gdLst>
              <a:ahLst/>
              <a:cxnLst>
                <a:cxn ang="0">
                  <a:pos x="connsiteX0" y="connsiteY0"/>
                </a:cxn>
                <a:cxn ang="0">
                  <a:pos x="connsiteX1" y="connsiteY1"/>
                </a:cxn>
                <a:cxn ang="0">
                  <a:pos x="connsiteX2" y="connsiteY2"/>
                </a:cxn>
              </a:cxnLst>
              <a:rect l="l" t="t" r="r" b="b"/>
              <a:pathLst>
                <a:path w="685" h="685">
                  <a:moveTo>
                    <a:pt x="0" y="686"/>
                  </a:moveTo>
                  <a:cubicBezTo>
                    <a:pt x="229" y="457"/>
                    <a:pt x="457" y="229"/>
                    <a:pt x="686" y="0"/>
                  </a:cubicBezTo>
                  <a:cubicBezTo>
                    <a:pt x="457" y="229"/>
                    <a:pt x="229" y="457"/>
                    <a:pt x="0" y="686"/>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DE9DA26B-5B3E-9449-A2E2-64A24FC6A487}"/>
                </a:ext>
              </a:extLst>
            </p:cNvPr>
            <p:cNvSpPr/>
            <p:nvPr/>
          </p:nvSpPr>
          <p:spPr>
            <a:xfrm>
              <a:off x="5476622" y="3179140"/>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0"/>
                    <a:pt x="2057" y="229"/>
                    <a:pt x="2972" y="457"/>
                  </a:cubicBezTo>
                  <a:cubicBezTo>
                    <a:pt x="2057" y="229"/>
                    <a:pt x="1143" y="0"/>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1952B418-4056-8E46-9053-C5F70B783EDA}"/>
                </a:ext>
              </a:extLst>
            </p:cNvPr>
            <p:cNvSpPr/>
            <p:nvPr/>
          </p:nvSpPr>
          <p:spPr>
            <a:xfrm>
              <a:off x="5486680" y="3181883"/>
              <a:ext cx="2057" cy="1143"/>
            </a:xfrm>
            <a:custGeom>
              <a:avLst/>
              <a:gdLst>
                <a:gd name="connsiteX0" fmla="*/ 0 w 2057"/>
                <a:gd name="connsiteY0" fmla="*/ 0 h 1143"/>
                <a:gd name="connsiteX1" fmla="*/ 2057 w 2057"/>
                <a:gd name="connsiteY1" fmla="*/ 1143 h 1143"/>
                <a:gd name="connsiteX2" fmla="*/ 0 w 2057"/>
                <a:gd name="connsiteY2" fmla="*/ 0 h 1143"/>
              </a:gdLst>
              <a:ahLst/>
              <a:cxnLst>
                <a:cxn ang="0">
                  <a:pos x="connsiteX0" y="connsiteY0"/>
                </a:cxn>
                <a:cxn ang="0">
                  <a:pos x="connsiteX1" y="connsiteY1"/>
                </a:cxn>
                <a:cxn ang="0">
                  <a:pos x="connsiteX2" y="connsiteY2"/>
                </a:cxn>
              </a:cxnLst>
              <a:rect l="l" t="t" r="r" b="b"/>
              <a:pathLst>
                <a:path w="2057" h="1143">
                  <a:moveTo>
                    <a:pt x="0" y="0"/>
                  </a:moveTo>
                  <a:cubicBezTo>
                    <a:pt x="686" y="229"/>
                    <a:pt x="1372" y="686"/>
                    <a:pt x="2057" y="1143"/>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A5D7D85-338C-4F4B-98B3-A9918F18FF10}"/>
                </a:ext>
              </a:extLst>
            </p:cNvPr>
            <p:cNvSpPr/>
            <p:nvPr/>
          </p:nvSpPr>
          <p:spPr>
            <a:xfrm>
              <a:off x="5696078" y="360342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229"/>
                    <a:pt x="457" y="686"/>
                    <a:pt x="0" y="1143"/>
                  </a:cubicBezTo>
                  <a:cubicBezTo>
                    <a:pt x="457" y="686"/>
                    <a:pt x="914" y="229"/>
                    <a:pt x="1372"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C369B43-ABAB-1E4D-9956-79EEE7AA55D4}"/>
                </a:ext>
              </a:extLst>
            </p:cNvPr>
            <p:cNvSpPr/>
            <p:nvPr/>
          </p:nvSpPr>
          <p:spPr>
            <a:xfrm>
              <a:off x="5662245" y="3457575"/>
              <a:ext cx="685" cy="1371"/>
            </a:xfrm>
            <a:custGeom>
              <a:avLst/>
              <a:gdLst>
                <a:gd name="connsiteX0" fmla="*/ 0 w 685"/>
                <a:gd name="connsiteY0" fmla="*/ 1372 h 1371"/>
                <a:gd name="connsiteX1" fmla="*/ 686 w 685"/>
                <a:gd name="connsiteY1" fmla="*/ 0 h 1371"/>
                <a:gd name="connsiteX2" fmla="*/ 0 w 685"/>
                <a:gd name="connsiteY2" fmla="*/ 1372 h 1371"/>
              </a:gdLst>
              <a:ahLst/>
              <a:cxnLst>
                <a:cxn ang="0">
                  <a:pos x="connsiteX0" y="connsiteY0"/>
                </a:cxn>
                <a:cxn ang="0">
                  <a:pos x="connsiteX1" y="connsiteY1"/>
                </a:cxn>
                <a:cxn ang="0">
                  <a:pos x="connsiteX2" y="connsiteY2"/>
                </a:cxn>
              </a:cxnLst>
              <a:rect l="l" t="t" r="r" b="b"/>
              <a:pathLst>
                <a:path w="685" h="1371">
                  <a:moveTo>
                    <a:pt x="0" y="1372"/>
                  </a:moveTo>
                  <a:cubicBezTo>
                    <a:pt x="229" y="914"/>
                    <a:pt x="457" y="457"/>
                    <a:pt x="686"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C3C0298-C281-A647-B9C9-8B8C04E16D68}"/>
                </a:ext>
              </a:extLst>
            </p:cNvPr>
            <p:cNvSpPr/>
            <p:nvPr/>
          </p:nvSpPr>
          <p:spPr>
            <a:xfrm>
              <a:off x="5697907" y="3602050"/>
              <a:ext cx="1600" cy="1143"/>
            </a:xfrm>
            <a:custGeom>
              <a:avLst/>
              <a:gdLst>
                <a:gd name="connsiteX0" fmla="*/ 1600 w 1600"/>
                <a:gd name="connsiteY0" fmla="*/ 0 h 1143"/>
                <a:gd name="connsiteX1" fmla="*/ 0 w 1600"/>
                <a:gd name="connsiteY1" fmla="*/ 1143 h 1143"/>
                <a:gd name="connsiteX2" fmla="*/ 1600 w 1600"/>
                <a:gd name="connsiteY2" fmla="*/ 0 h 1143"/>
              </a:gdLst>
              <a:ahLst/>
              <a:cxnLst>
                <a:cxn ang="0">
                  <a:pos x="connsiteX0" y="connsiteY0"/>
                </a:cxn>
                <a:cxn ang="0">
                  <a:pos x="connsiteX1" y="connsiteY1"/>
                </a:cxn>
                <a:cxn ang="0">
                  <a:pos x="connsiteX2" y="connsiteY2"/>
                </a:cxn>
              </a:cxnLst>
              <a:rect l="l" t="t" r="r" b="b"/>
              <a:pathLst>
                <a:path w="1600" h="1143">
                  <a:moveTo>
                    <a:pt x="1600" y="0"/>
                  </a:moveTo>
                  <a:cubicBezTo>
                    <a:pt x="1143" y="229"/>
                    <a:pt x="457" y="686"/>
                    <a:pt x="0" y="1143"/>
                  </a:cubicBezTo>
                  <a:cubicBezTo>
                    <a:pt x="457" y="686"/>
                    <a:pt x="1143" y="229"/>
                    <a:pt x="160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8DF6313-803C-2D48-BF5B-480BF20C5800}"/>
                </a:ext>
              </a:extLst>
            </p:cNvPr>
            <p:cNvSpPr/>
            <p:nvPr/>
          </p:nvSpPr>
          <p:spPr>
            <a:xfrm>
              <a:off x="5090399" y="3179368"/>
              <a:ext cx="599507" cy="603438"/>
            </a:xfrm>
            <a:custGeom>
              <a:avLst/>
              <a:gdLst>
                <a:gd name="connsiteX0" fmla="*/ 19549 w 599507"/>
                <a:gd name="connsiteY0" fmla="*/ 303581 h 603438"/>
                <a:gd name="connsiteX1" fmla="*/ 130420 w 599507"/>
                <a:gd name="connsiteY1" fmla="*/ 431140 h 603438"/>
                <a:gd name="connsiteX2" fmla="*/ 139107 w 599507"/>
                <a:gd name="connsiteY2" fmla="*/ 458800 h 603438"/>
                <a:gd name="connsiteX3" fmla="*/ 118990 w 599507"/>
                <a:gd name="connsiteY3" fmla="*/ 566242 h 603438"/>
                <a:gd name="connsiteX4" fmla="*/ 118990 w 599507"/>
                <a:gd name="connsiteY4" fmla="*/ 566242 h 603438"/>
                <a:gd name="connsiteX5" fmla="*/ 144136 w 599507"/>
                <a:gd name="connsiteY5" fmla="*/ 590017 h 603438"/>
                <a:gd name="connsiteX6" fmla="*/ 233519 w 599507"/>
                <a:gd name="connsiteY6" fmla="*/ 596417 h 603438"/>
                <a:gd name="connsiteX7" fmla="*/ 303699 w 599507"/>
                <a:gd name="connsiteY7" fmla="*/ 560984 h 603438"/>
                <a:gd name="connsiteX8" fmla="*/ 345761 w 599507"/>
                <a:gd name="connsiteY8" fmla="*/ 537210 h 603438"/>
                <a:gd name="connsiteX9" fmla="*/ 347133 w 599507"/>
                <a:gd name="connsiteY9" fmla="*/ 536524 h 603438"/>
                <a:gd name="connsiteX10" fmla="*/ 356048 w 599507"/>
                <a:gd name="connsiteY10" fmla="*/ 533324 h 603438"/>
                <a:gd name="connsiteX11" fmla="*/ 371593 w 599507"/>
                <a:gd name="connsiteY11" fmla="*/ 529438 h 603438"/>
                <a:gd name="connsiteX12" fmla="*/ 391481 w 599507"/>
                <a:gd name="connsiteY12" fmla="*/ 529438 h 603438"/>
                <a:gd name="connsiteX13" fmla="*/ 459375 w 599507"/>
                <a:gd name="connsiteY13" fmla="*/ 550240 h 603438"/>
                <a:gd name="connsiteX14" fmla="*/ 548301 w 599507"/>
                <a:gd name="connsiteY14" fmla="*/ 543839 h 603438"/>
                <a:gd name="connsiteX15" fmla="*/ 595164 w 599507"/>
                <a:gd name="connsiteY15" fmla="*/ 474345 h 603438"/>
                <a:gd name="connsiteX16" fmla="*/ 590592 w 599507"/>
                <a:gd name="connsiteY16" fmla="*/ 455371 h 603438"/>
                <a:gd name="connsiteX17" fmla="*/ 599507 w 599507"/>
                <a:gd name="connsiteY17" fmla="*/ 431368 h 603438"/>
                <a:gd name="connsiteX18" fmla="*/ 599507 w 599507"/>
                <a:gd name="connsiteY18" fmla="*/ 431368 h 603438"/>
                <a:gd name="connsiteX19" fmla="*/ 586477 w 599507"/>
                <a:gd name="connsiteY19" fmla="*/ 360045 h 603438"/>
                <a:gd name="connsiteX20" fmla="*/ 558588 w 599507"/>
                <a:gd name="connsiteY20" fmla="*/ 302666 h 603438"/>
                <a:gd name="connsiteX21" fmla="*/ 541214 w 599507"/>
                <a:gd name="connsiteY21" fmla="*/ 325298 h 603438"/>
                <a:gd name="connsiteX22" fmla="*/ 493208 w 599507"/>
                <a:gd name="connsiteY22" fmla="*/ 332842 h 603438"/>
                <a:gd name="connsiteX23" fmla="*/ 480178 w 599507"/>
                <a:gd name="connsiteY23" fmla="*/ 297180 h 603438"/>
                <a:gd name="connsiteX24" fmla="*/ 494351 w 599507"/>
                <a:gd name="connsiteY24" fmla="*/ 244145 h 603438"/>
                <a:gd name="connsiteX25" fmla="*/ 491379 w 599507"/>
                <a:gd name="connsiteY25" fmla="*/ 253517 h 603438"/>
                <a:gd name="connsiteX26" fmla="*/ 475377 w 599507"/>
                <a:gd name="connsiteY26" fmla="*/ 230200 h 603438"/>
                <a:gd name="connsiteX27" fmla="*/ 458690 w 599507"/>
                <a:gd name="connsiteY27" fmla="*/ 200482 h 603438"/>
                <a:gd name="connsiteX28" fmla="*/ 455032 w 599507"/>
                <a:gd name="connsiteY28" fmla="*/ 192938 h 603438"/>
                <a:gd name="connsiteX29" fmla="*/ 451832 w 599507"/>
                <a:gd name="connsiteY29" fmla="*/ 185395 h 603438"/>
                <a:gd name="connsiteX30" fmla="*/ 448860 w 599507"/>
                <a:gd name="connsiteY30" fmla="*/ 177851 h 603438"/>
                <a:gd name="connsiteX31" fmla="*/ 393767 w 599507"/>
                <a:gd name="connsiteY31" fmla="*/ 29032 h 603438"/>
                <a:gd name="connsiteX32" fmla="*/ 375251 w 599507"/>
                <a:gd name="connsiteY32" fmla="*/ 0 h 603438"/>
                <a:gd name="connsiteX33" fmla="*/ 362906 w 599507"/>
                <a:gd name="connsiteY33" fmla="*/ 6172 h 603438"/>
                <a:gd name="connsiteX34" fmla="*/ 255921 w 599507"/>
                <a:gd name="connsiteY34" fmla="*/ 195453 h 603438"/>
                <a:gd name="connsiteX35" fmla="*/ 198771 w 599507"/>
                <a:gd name="connsiteY35" fmla="*/ 236601 h 603438"/>
                <a:gd name="connsiteX36" fmla="*/ 12005 w 599507"/>
                <a:gd name="connsiteY36" fmla="*/ 261747 h 603438"/>
                <a:gd name="connsiteX37" fmla="*/ 1947 w 599507"/>
                <a:gd name="connsiteY37" fmla="*/ 279578 h 603438"/>
                <a:gd name="connsiteX38" fmla="*/ 19549 w 599507"/>
                <a:gd name="connsiteY38" fmla="*/ 303581 h 603438"/>
                <a:gd name="connsiteX39" fmla="*/ 284268 w 599507"/>
                <a:gd name="connsiteY39" fmla="*/ 196596 h 603438"/>
                <a:gd name="connsiteX40" fmla="*/ 351933 w 599507"/>
                <a:gd name="connsiteY40" fmla="*/ 57607 h 603438"/>
                <a:gd name="connsiteX41" fmla="*/ 338675 w 599507"/>
                <a:gd name="connsiteY41" fmla="*/ 108585 h 603438"/>
                <a:gd name="connsiteX42" fmla="*/ 302556 w 599507"/>
                <a:gd name="connsiteY42" fmla="*/ 203454 h 603438"/>
                <a:gd name="connsiteX43" fmla="*/ 284268 w 599507"/>
                <a:gd name="connsiteY43" fmla="*/ 196596 h 603438"/>
                <a:gd name="connsiteX44" fmla="*/ 48581 w 599507"/>
                <a:gd name="connsiteY44" fmla="*/ 274777 h 603438"/>
                <a:gd name="connsiteX45" fmla="*/ 94301 w 599507"/>
                <a:gd name="connsiteY45" fmla="*/ 274777 h 603438"/>
                <a:gd name="connsiteX46" fmla="*/ 95673 w 599507"/>
                <a:gd name="connsiteY46" fmla="*/ 322783 h 603438"/>
                <a:gd name="connsiteX47" fmla="*/ 125162 w 599507"/>
                <a:gd name="connsiteY47" fmla="*/ 381305 h 603438"/>
                <a:gd name="connsiteX48" fmla="*/ 48581 w 599507"/>
                <a:gd name="connsiteY48" fmla="*/ 274777 h 6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507" h="603438">
                  <a:moveTo>
                    <a:pt x="19549" y="303581"/>
                  </a:moveTo>
                  <a:cubicBezTo>
                    <a:pt x="57268" y="346329"/>
                    <a:pt x="92930" y="388163"/>
                    <a:pt x="130420" y="431140"/>
                  </a:cubicBezTo>
                  <a:cubicBezTo>
                    <a:pt x="137278" y="438912"/>
                    <a:pt x="141164" y="448513"/>
                    <a:pt x="139107" y="458800"/>
                  </a:cubicBezTo>
                  <a:cubicBezTo>
                    <a:pt x="132020" y="494462"/>
                    <a:pt x="125848" y="530352"/>
                    <a:pt x="118990" y="566242"/>
                  </a:cubicBezTo>
                  <a:cubicBezTo>
                    <a:pt x="118990" y="566242"/>
                    <a:pt x="118990" y="566242"/>
                    <a:pt x="118990" y="566242"/>
                  </a:cubicBezTo>
                  <a:cubicBezTo>
                    <a:pt x="125619" y="575386"/>
                    <a:pt x="133849" y="583387"/>
                    <a:pt x="144136" y="590017"/>
                  </a:cubicBezTo>
                  <a:cubicBezTo>
                    <a:pt x="169968" y="607162"/>
                    <a:pt x="205172" y="606247"/>
                    <a:pt x="233519" y="596417"/>
                  </a:cubicBezTo>
                  <a:cubicBezTo>
                    <a:pt x="258436" y="587959"/>
                    <a:pt x="281296" y="574929"/>
                    <a:pt x="303699" y="560984"/>
                  </a:cubicBezTo>
                  <a:cubicBezTo>
                    <a:pt x="317415" y="552526"/>
                    <a:pt x="331131" y="544068"/>
                    <a:pt x="345761" y="537210"/>
                  </a:cubicBezTo>
                  <a:cubicBezTo>
                    <a:pt x="345990" y="537210"/>
                    <a:pt x="346447" y="536981"/>
                    <a:pt x="347133" y="536524"/>
                  </a:cubicBezTo>
                  <a:cubicBezTo>
                    <a:pt x="350105" y="535381"/>
                    <a:pt x="353076" y="534238"/>
                    <a:pt x="356048" y="533324"/>
                  </a:cubicBezTo>
                  <a:cubicBezTo>
                    <a:pt x="361077" y="531724"/>
                    <a:pt x="366335" y="530352"/>
                    <a:pt x="371593" y="529438"/>
                  </a:cubicBezTo>
                  <a:cubicBezTo>
                    <a:pt x="378222" y="528980"/>
                    <a:pt x="384852" y="528980"/>
                    <a:pt x="391481" y="529438"/>
                  </a:cubicBezTo>
                  <a:cubicBezTo>
                    <a:pt x="414798" y="533781"/>
                    <a:pt x="436744" y="543611"/>
                    <a:pt x="459375" y="550240"/>
                  </a:cubicBezTo>
                  <a:cubicBezTo>
                    <a:pt x="488408" y="558470"/>
                    <a:pt x="521783" y="560756"/>
                    <a:pt x="548301" y="543839"/>
                  </a:cubicBezTo>
                  <a:cubicBezTo>
                    <a:pt x="573904" y="527380"/>
                    <a:pt x="588534" y="502234"/>
                    <a:pt x="595164" y="474345"/>
                  </a:cubicBezTo>
                  <a:cubicBezTo>
                    <a:pt x="593564" y="467944"/>
                    <a:pt x="591506" y="461772"/>
                    <a:pt x="590592" y="455371"/>
                  </a:cubicBezTo>
                  <a:cubicBezTo>
                    <a:pt x="589677" y="448742"/>
                    <a:pt x="593792" y="438912"/>
                    <a:pt x="599507" y="431368"/>
                  </a:cubicBezTo>
                  <a:cubicBezTo>
                    <a:pt x="599507" y="431368"/>
                    <a:pt x="599507" y="431368"/>
                    <a:pt x="599507" y="431368"/>
                  </a:cubicBezTo>
                  <a:cubicBezTo>
                    <a:pt x="599050" y="406451"/>
                    <a:pt x="594021" y="381762"/>
                    <a:pt x="586477" y="360045"/>
                  </a:cubicBezTo>
                  <a:cubicBezTo>
                    <a:pt x="579390" y="339928"/>
                    <a:pt x="570246" y="320497"/>
                    <a:pt x="558588" y="302666"/>
                  </a:cubicBezTo>
                  <a:cubicBezTo>
                    <a:pt x="553330" y="310667"/>
                    <a:pt x="547615" y="318211"/>
                    <a:pt x="541214" y="325298"/>
                  </a:cubicBezTo>
                  <a:cubicBezTo>
                    <a:pt x="527041" y="341300"/>
                    <a:pt x="509439" y="339700"/>
                    <a:pt x="493208" y="332842"/>
                  </a:cubicBezTo>
                  <a:cubicBezTo>
                    <a:pt x="480635" y="327584"/>
                    <a:pt x="477206" y="317068"/>
                    <a:pt x="480178" y="297180"/>
                  </a:cubicBezTo>
                  <a:cubicBezTo>
                    <a:pt x="482921" y="278892"/>
                    <a:pt x="489093" y="261747"/>
                    <a:pt x="494351" y="244145"/>
                  </a:cubicBezTo>
                  <a:cubicBezTo>
                    <a:pt x="493437" y="247345"/>
                    <a:pt x="492522" y="250317"/>
                    <a:pt x="491379" y="253517"/>
                  </a:cubicBezTo>
                  <a:cubicBezTo>
                    <a:pt x="485893" y="245974"/>
                    <a:pt x="480407" y="238201"/>
                    <a:pt x="475377" y="230200"/>
                  </a:cubicBezTo>
                  <a:cubicBezTo>
                    <a:pt x="469434" y="220599"/>
                    <a:pt x="463719" y="210769"/>
                    <a:pt x="458690" y="200482"/>
                  </a:cubicBezTo>
                  <a:cubicBezTo>
                    <a:pt x="457547" y="197968"/>
                    <a:pt x="456175" y="195453"/>
                    <a:pt x="455032" y="192938"/>
                  </a:cubicBezTo>
                  <a:cubicBezTo>
                    <a:pt x="454346" y="191795"/>
                    <a:pt x="452975" y="186538"/>
                    <a:pt x="451832" y="185395"/>
                  </a:cubicBezTo>
                  <a:cubicBezTo>
                    <a:pt x="450917" y="182880"/>
                    <a:pt x="449774" y="180365"/>
                    <a:pt x="448860" y="177851"/>
                  </a:cubicBezTo>
                  <a:cubicBezTo>
                    <a:pt x="430572" y="127787"/>
                    <a:pt x="419828" y="76124"/>
                    <a:pt x="393767" y="29032"/>
                  </a:cubicBezTo>
                  <a:cubicBezTo>
                    <a:pt x="388281" y="18974"/>
                    <a:pt x="382109" y="9373"/>
                    <a:pt x="375251" y="0"/>
                  </a:cubicBezTo>
                  <a:cubicBezTo>
                    <a:pt x="370679" y="914"/>
                    <a:pt x="366335" y="2972"/>
                    <a:pt x="362906" y="6172"/>
                  </a:cubicBezTo>
                  <a:cubicBezTo>
                    <a:pt x="353305" y="15088"/>
                    <a:pt x="279924" y="139217"/>
                    <a:pt x="255921" y="195453"/>
                  </a:cubicBezTo>
                  <a:cubicBezTo>
                    <a:pt x="245863" y="219227"/>
                    <a:pt x="226203" y="235001"/>
                    <a:pt x="198771" y="236601"/>
                  </a:cubicBezTo>
                  <a:cubicBezTo>
                    <a:pt x="178426" y="237744"/>
                    <a:pt x="32579" y="254660"/>
                    <a:pt x="12005" y="261747"/>
                  </a:cubicBezTo>
                  <a:cubicBezTo>
                    <a:pt x="347" y="265633"/>
                    <a:pt x="-2397" y="268605"/>
                    <a:pt x="1947" y="279578"/>
                  </a:cubicBezTo>
                  <a:cubicBezTo>
                    <a:pt x="6062" y="288493"/>
                    <a:pt x="13148" y="296266"/>
                    <a:pt x="19549" y="303581"/>
                  </a:cubicBezTo>
                  <a:close/>
                  <a:moveTo>
                    <a:pt x="284268" y="196596"/>
                  </a:moveTo>
                  <a:cubicBezTo>
                    <a:pt x="291126" y="155219"/>
                    <a:pt x="348276" y="70637"/>
                    <a:pt x="351933" y="57607"/>
                  </a:cubicBezTo>
                  <a:cubicBezTo>
                    <a:pt x="354677" y="47092"/>
                    <a:pt x="362220" y="42520"/>
                    <a:pt x="338675" y="108585"/>
                  </a:cubicBezTo>
                  <a:cubicBezTo>
                    <a:pt x="333645" y="122530"/>
                    <a:pt x="310557" y="191110"/>
                    <a:pt x="302556" y="203454"/>
                  </a:cubicBezTo>
                  <a:cubicBezTo>
                    <a:pt x="296612" y="212827"/>
                    <a:pt x="282668" y="207340"/>
                    <a:pt x="284268" y="196596"/>
                  </a:cubicBezTo>
                  <a:close/>
                  <a:moveTo>
                    <a:pt x="48581" y="274777"/>
                  </a:moveTo>
                  <a:cubicBezTo>
                    <a:pt x="54068" y="265405"/>
                    <a:pt x="104131" y="270205"/>
                    <a:pt x="94301" y="274777"/>
                  </a:cubicBezTo>
                  <a:cubicBezTo>
                    <a:pt x="80128" y="281407"/>
                    <a:pt x="92472" y="317297"/>
                    <a:pt x="95673" y="322783"/>
                  </a:cubicBezTo>
                  <a:cubicBezTo>
                    <a:pt x="116933" y="360502"/>
                    <a:pt x="132935" y="388849"/>
                    <a:pt x="125162" y="381305"/>
                  </a:cubicBezTo>
                  <a:cubicBezTo>
                    <a:pt x="115104" y="371932"/>
                    <a:pt x="41495" y="286664"/>
                    <a:pt x="48581" y="274777"/>
                  </a:cubicBezTo>
                  <a:close/>
                </a:path>
              </a:pathLst>
            </a:custGeom>
            <a:solidFill>
              <a:srgbClr val="FFC652"/>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37A84CF-6C64-DD49-98FA-DC281C92DF2A}"/>
                </a:ext>
              </a:extLst>
            </p:cNvPr>
            <p:cNvSpPr/>
            <p:nvPr/>
          </p:nvSpPr>
          <p:spPr>
            <a:xfrm>
              <a:off x="5694249" y="3605022"/>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457" y="686"/>
                    <a:pt x="686" y="229"/>
                    <a:pt x="1143"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598457-9372-8F4E-9D34-632611CE8716}"/>
                </a:ext>
              </a:extLst>
            </p:cNvPr>
            <p:cNvSpPr/>
            <p:nvPr/>
          </p:nvSpPr>
          <p:spPr>
            <a:xfrm>
              <a:off x="5658359" y="3466033"/>
              <a:ext cx="457" cy="914"/>
            </a:xfrm>
            <a:custGeom>
              <a:avLst/>
              <a:gdLst>
                <a:gd name="connsiteX0" fmla="*/ 0 w 457"/>
                <a:gd name="connsiteY0" fmla="*/ 914 h 914"/>
                <a:gd name="connsiteX1" fmla="*/ 457 w 457"/>
                <a:gd name="connsiteY1" fmla="*/ 0 h 914"/>
                <a:gd name="connsiteX2" fmla="*/ 0 w 457"/>
                <a:gd name="connsiteY2" fmla="*/ 914 h 914"/>
              </a:gdLst>
              <a:ahLst/>
              <a:cxnLst>
                <a:cxn ang="0">
                  <a:pos x="connsiteX0" y="connsiteY0"/>
                </a:cxn>
                <a:cxn ang="0">
                  <a:pos x="connsiteX1" y="connsiteY1"/>
                </a:cxn>
                <a:cxn ang="0">
                  <a:pos x="connsiteX2" y="connsiteY2"/>
                </a:cxn>
              </a:cxnLst>
              <a:rect l="l" t="t" r="r" b="b"/>
              <a:pathLst>
                <a:path w="457" h="914">
                  <a:moveTo>
                    <a:pt x="0" y="914"/>
                  </a:moveTo>
                  <a:cubicBezTo>
                    <a:pt x="229" y="686"/>
                    <a:pt x="229" y="229"/>
                    <a:pt x="457" y="0"/>
                  </a:cubicBezTo>
                  <a:cubicBezTo>
                    <a:pt x="229" y="229"/>
                    <a:pt x="0" y="457"/>
                    <a:pt x="0" y="914"/>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E3B64890-9155-5C4B-AB79-3372A19AF37E}"/>
                </a:ext>
              </a:extLst>
            </p:cNvPr>
            <p:cNvSpPr/>
            <p:nvPr/>
          </p:nvSpPr>
          <p:spPr>
            <a:xfrm>
              <a:off x="5582716" y="3383391"/>
              <a:ext cx="288878" cy="200529"/>
            </a:xfrm>
            <a:custGeom>
              <a:avLst/>
              <a:gdLst>
                <a:gd name="connsiteX0" fmla="*/ 10035 w 288878"/>
                <a:gd name="connsiteY0" fmla="*/ 119218 h 200529"/>
                <a:gd name="connsiteX1" fmla="*/ 37010 w 288878"/>
                <a:gd name="connsiteY1" fmla="*/ 117846 h 200529"/>
                <a:gd name="connsiteX2" fmla="*/ 48440 w 288878"/>
                <a:gd name="connsiteY2" fmla="*/ 104588 h 200529"/>
                <a:gd name="connsiteX3" fmla="*/ 79301 w 288878"/>
                <a:gd name="connsiteY3" fmla="*/ 49038 h 200529"/>
                <a:gd name="connsiteX4" fmla="*/ 113362 w 288878"/>
                <a:gd name="connsiteY4" fmla="*/ 33493 h 200529"/>
                <a:gd name="connsiteX5" fmla="*/ 157253 w 288878"/>
                <a:gd name="connsiteY5" fmla="*/ 47666 h 200529"/>
                <a:gd name="connsiteX6" fmla="*/ 226062 w 288878"/>
                <a:gd name="connsiteY6" fmla="*/ 76470 h 200529"/>
                <a:gd name="connsiteX7" fmla="*/ 227434 w 288878"/>
                <a:gd name="connsiteY7" fmla="*/ 127219 h 200529"/>
                <a:gd name="connsiteX8" fmla="*/ 209603 w 288878"/>
                <a:gd name="connsiteY8" fmla="*/ 135220 h 200529"/>
                <a:gd name="connsiteX9" fmla="*/ 152453 w 288878"/>
                <a:gd name="connsiteY9" fmla="*/ 157623 h 200529"/>
                <a:gd name="connsiteX10" fmla="*/ 130050 w 288878"/>
                <a:gd name="connsiteY10" fmla="*/ 180254 h 200529"/>
                <a:gd name="connsiteX11" fmla="*/ 149252 w 288878"/>
                <a:gd name="connsiteY11" fmla="*/ 200142 h 200529"/>
                <a:gd name="connsiteX12" fmla="*/ 255780 w 288878"/>
                <a:gd name="connsiteY12" fmla="*/ 166995 h 200529"/>
                <a:gd name="connsiteX13" fmla="*/ 288013 w 288878"/>
                <a:gd name="connsiteY13" fmla="*/ 108245 h 200529"/>
                <a:gd name="connsiteX14" fmla="*/ 263324 w 288878"/>
                <a:gd name="connsiteY14" fmla="*/ 55667 h 200529"/>
                <a:gd name="connsiteX15" fmla="*/ 247322 w 288878"/>
                <a:gd name="connsiteY15" fmla="*/ 48352 h 200529"/>
                <a:gd name="connsiteX16" fmla="*/ 138508 w 288878"/>
                <a:gd name="connsiteY16" fmla="*/ 15205 h 200529"/>
                <a:gd name="connsiteX17" fmla="*/ 115877 w 288878"/>
                <a:gd name="connsiteY17" fmla="*/ 346 h 200529"/>
                <a:gd name="connsiteX18" fmla="*/ 50954 w 288878"/>
                <a:gd name="connsiteY18" fmla="*/ 6518 h 200529"/>
                <a:gd name="connsiteX19" fmla="*/ 20093 w 288878"/>
                <a:gd name="connsiteY19" fmla="*/ 28007 h 200529"/>
                <a:gd name="connsiteX20" fmla="*/ 434 w 288878"/>
                <a:gd name="connsiteY20" fmla="*/ 99330 h 200529"/>
                <a:gd name="connsiteX21" fmla="*/ 10035 w 288878"/>
                <a:gd name="connsiteY21" fmla="*/ 119218 h 20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878" h="200529">
                  <a:moveTo>
                    <a:pt x="10035" y="119218"/>
                  </a:moveTo>
                  <a:cubicBezTo>
                    <a:pt x="19408" y="123790"/>
                    <a:pt x="28552" y="124247"/>
                    <a:pt x="37010" y="117846"/>
                  </a:cubicBezTo>
                  <a:cubicBezTo>
                    <a:pt x="41582" y="114417"/>
                    <a:pt x="45239" y="109617"/>
                    <a:pt x="48440" y="104588"/>
                  </a:cubicBezTo>
                  <a:cubicBezTo>
                    <a:pt x="59641" y="86528"/>
                    <a:pt x="70385" y="68240"/>
                    <a:pt x="79301" y="49038"/>
                  </a:cubicBezTo>
                  <a:cubicBezTo>
                    <a:pt x="88216" y="29607"/>
                    <a:pt x="92102" y="27549"/>
                    <a:pt x="113362" y="33493"/>
                  </a:cubicBezTo>
                  <a:cubicBezTo>
                    <a:pt x="128221" y="37608"/>
                    <a:pt x="142852" y="42408"/>
                    <a:pt x="157253" y="47666"/>
                  </a:cubicBezTo>
                  <a:cubicBezTo>
                    <a:pt x="180571" y="56124"/>
                    <a:pt x="205031" y="63211"/>
                    <a:pt x="226062" y="76470"/>
                  </a:cubicBezTo>
                  <a:cubicBezTo>
                    <a:pt x="254180" y="94072"/>
                    <a:pt x="253494" y="110303"/>
                    <a:pt x="227434" y="127219"/>
                  </a:cubicBezTo>
                  <a:cubicBezTo>
                    <a:pt x="221947" y="130648"/>
                    <a:pt x="215546" y="132934"/>
                    <a:pt x="209603" y="135220"/>
                  </a:cubicBezTo>
                  <a:cubicBezTo>
                    <a:pt x="190629" y="142764"/>
                    <a:pt x="171655" y="150308"/>
                    <a:pt x="152453" y="157623"/>
                  </a:cubicBezTo>
                  <a:cubicBezTo>
                    <a:pt x="140337" y="162195"/>
                    <a:pt x="131422" y="167224"/>
                    <a:pt x="130050" y="180254"/>
                  </a:cubicBezTo>
                  <a:cubicBezTo>
                    <a:pt x="128450" y="194427"/>
                    <a:pt x="135308" y="202428"/>
                    <a:pt x="149252" y="200142"/>
                  </a:cubicBezTo>
                  <a:cubicBezTo>
                    <a:pt x="186286" y="193742"/>
                    <a:pt x="221947" y="183912"/>
                    <a:pt x="255780" y="166995"/>
                  </a:cubicBezTo>
                  <a:cubicBezTo>
                    <a:pt x="278640" y="155565"/>
                    <a:pt x="292585" y="133620"/>
                    <a:pt x="288013" y="108245"/>
                  </a:cubicBezTo>
                  <a:cubicBezTo>
                    <a:pt x="284126" y="87900"/>
                    <a:pt x="274525" y="73041"/>
                    <a:pt x="263324" y="55667"/>
                  </a:cubicBezTo>
                  <a:cubicBezTo>
                    <a:pt x="260581" y="51324"/>
                    <a:pt x="253265" y="45380"/>
                    <a:pt x="247322" y="48352"/>
                  </a:cubicBezTo>
                  <a:cubicBezTo>
                    <a:pt x="195201" y="59553"/>
                    <a:pt x="149481" y="34636"/>
                    <a:pt x="138508" y="15205"/>
                  </a:cubicBezTo>
                  <a:cubicBezTo>
                    <a:pt x="132107" y="4004"/>
                    <a:pt x="124792" y="-1483"/>
                    <a:pt x="115877" y="346"/>
                  </a:cubicBezTo>
                  <a:cubicBezTo>
                    <a:pt x="91645" y="2632"/>
                    <a:pt x="71300" y="4232"/>
                    <a:pt x="50954" y="6518"/>
                  </a:cubicBezTo>
                  <a:cubicBezTo>
                    <a:pt x="36781" y="7890"/>
                    <a:pt x="26037" y="14748"/>
                    <a:pt x="20093" y="28007"/>
                  </a:cubicBezTo>
                  <a:cubicBezTo>
                    <a:pt x="9806" y="50638"/>
                    <a:pt x="3863" y="74641"/>
                    <a:pt x="434" y="99330"/>
                  </a:cubicBezTo>
                  <a:cubicBezTo>
                    <a:pt x="-1166" y="107559"/>
                    <a:pt x="1577" y="114875"/>
                    <a:pt x="10035" y="119218"/>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AE9C1E6-D28C-6C42-87A5-E2AAF6531B4E}"/>
                </a:ext>
              </a:extLst>
            </p:cNvPr>
            <p:cNvSpPr/>
            <p:nvPr/>
          </p:nvSpPr>
          <p:spPr>
            <a:xfrm>
              <a:off x="5467021" y="3178546"/>
              <a:ext cx="123018" cy="254568"/>
            </a:xfrm>
            <a:custGeom>
              <a:avLst/>
              <a:gdLst>
                <a:gd name="connsiteX0" fmla="*/ 72923 w 123018"/>
                <a:gd name="connsiteY0" fmla="*/ 178902 h 254568"/>
                <a:gd name="connsiteX1" fmla="*/ 75895 w 123018"/>
                <a:gd name="connsiteY1" fmla="*/ 186446 h 254568"/>
                <a:gd name="connsiteX2" fmla="*/ 79096 w 123018"/>
                <a:gd name="connsiteY2" fmla="*/ 193990 h 254568"/>
                <a:gd name="connsiteX3" fmla="*/ 82753 w 123018"/>
                <a:gd name="connsiteY3" fmla="*/ 201533 h 254568"/>
                <a:gd name="connsiteX4" fmla="*/ 99441 w 123018"/>
                <a:gd name="connsiteY4" fmla="*/ 231251 h 254568"/>
                <a:gd name="connsiteX5" fmla="*/ 115443 w 123018"/>
                <a:gd name="connsiteY5" fmla="*/ 254569 h 254568"/>
                <a:gd name="connsiteX6" fmla="*/ 118415 w 123018"/>
                <a:gd name="connsiteY6" fmla="*/ 245196 h 254568"/>
                <a:gd name="connsiteX7" fmla="*/ 119558 w 123018"/>
                <a:gd name="connsiteY7" fmla="*/ 196276 h 254568"/>
                <a:gd name="connsiteX8" fmla="*/ 47092 w 123018"/>
                <a:gd name="connsiteY8" fmla="*/ 36713 h 254568"/>
                <a:gd name="connsiteX9" fmla="*/ 25375 w 123018"/>
                <a:gd name="connsiteY9" fmla="*/ 6309 h 254568"/>
                <a:gd name="connsiteX10" fmla="*/ 22860 w 123018"/>
                <a:gd name="connsiteY10" fmla="*/ 4709 h 254568"/>
                <a:gd name="connsiteX11" fmla="*/ 22174 w 123018"/>
                <a:gd name="connsiteY11" fmla="*/ 4252 h 254568"/>
                <a:gd name="connsiteX12" fmla="*/ 20117 w 123018"/>
                <a:gd name="connsiteY12" fmla="*/ 3109 h 254568"/>
                <a:gd name="connsiteX13" fmla="*/ 19431 w 123018"/>
                <a:gd name="connsiteY13" fmla="*/ 2651 h 254568"/>
                <a:gd name="connsiteX14" fmla="*/ 16688 w 123018"/>
                <a:gd name="connsiteY14" fmla="*/ 1508 h 254568"/>
                <a:gd name="connsiteX15" fmla="*/ 16688 w 123018"/>
                <a:gd name="connsiteY15" fmla="*/ 1508 h 254568"/>
                <a:gd name="connsiteX16" fmla="*/ 13487 w 123018"/>
                <a:gd name="connsiteY16" fmla="*/ 594 h 254568"/>
                <a:gd name="connsiteX17" fmla="*/ 13259 w 123018"/>
                <a:gd name="connsiteY17" fmla="*/ 594 h 254568"/>
                <a:gd name="connsiteX18" fmla="*/ 10287 w 123018"/>
                <a:gd name="connsiteY18" fmla="*/ 137 h 254568"/>
                <a:gd name="connsiteX19" fmla="*/ 10058 w 123018"/>
                <a:gd name="connsiteY19" fmla="*/ 137 h 254568"/>
                <a:gd name="connsiteX20" fmla="*/ 0 w 123018"/>
                <a:gd name="connsiteY20" fmla="*/ 594 h 254568"/>
                <a:gd name="connsiteX21" fmla="*/ 0 w 123018"/>
                <a:gd name="connsiteY21" fmla="*/ 594 h 254568"/>
                <a:gd name="connsiteX22" fmla="*/ 18517 w 123018"/>
                <a:gd name="connsiteY22" fmla="*/ 29626 h 254568"/>
                <a:gd name="connsiteX23" fmla="*/ 72923 w 123018"/>
                <a:gd name="connsiteY23" fmla="*/ 178902 h 2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18" h="254568">
                  <a:moveTo>
                    <a:pt x="72923" y="178902"/>
                  </a:moveTo>
                  <a:cubicBezTo>
                    <a:pt x="73838" y="181417"/>
                    <a:pt x="74752" y="183931"/>
                    <a:pt x="75895" y="186446"/>
                  </a:cubicBezTo>
                  <a:cubicBezTo>
                    <a:pt x="77038" y="187589"/>
                    <a:pt x="78410" y="192618"/>
                    <a:pt x="79096" y="193990"/>
                  </a:cubicBezTo>
                  <a:cubicBezTo>
                    <a:pt x="80239" y="196504"/>
                    <a:pt x="81382" y="199019"/>
                    <a:pt x="82753" y="201533"/>
                  </a:cubicBezTo>
                  <a:cubicBezTo>
                    <a:pt x="87782" y="211820"/>
                    <a:pt x="93269" y="221650"/>
                    <a:pt x="99441" y="231251"/>
                  </a:cubicBezTo>
                  <a:cubicBezTo>
                    <a:pt x="104470" y="239252"/>
                    <a:pt x="109728" y="247025"/>
                    <a:pt x="115443" y="254569"/>
                  </a:cubicBezTo>
                  <a:cubicBezTo>
                    <a:pt x="116357" y="251368"/>
                    <a:pt x="117500" y="248396"/>
                    <a:pt x="118415" y="245196"/>
                  </a:cubicBezTo>
                  <a:cubicBezTo>
                    <a:pt x="123215" y="228965"/>
                    <a:pt x="125273" y="214564"/>
                    <a:pt x="119558" y="196276"/>
                  </a:cubicBezTo>
                  <a:cubicBezTo>
                    <a:pt x="102184" y="139583"/>
                    <a:pt x="74752" y="88376"/>
                    <a:pt x="47092" y="36713"/>
                  </a:cubicBezTo>
                  <a:cubicBezTo>
                    <a:pt x="40919" y="25054"/>
                    <a:pt x="35890" y="14539"/>
                    <a:pt x="25375" y="6309"/>
                  </a:cubicBezTo>
                  <a:cubicBezTo>
                    <a:pt x="24689" y="5623"/>
                    <a:pt x="23774" y="5166"/>
                    <a:pt x="22860" y="4709"/>
                  </a:cubicBezTo>
                  <a:cubicBezTo>
                    <a:pt x="22631" y="4480"/>
                    <a:pt x="22403" y="4480"/>
                    <a:pt x="22174" y="4252"/>
                  </a:cubicBezTo>
                  <a:cubicBezTo>
                    <a:pt x="21488" y="3794"/>
                    <a:pt x="20803" y="3566"/>
                    <a:pt x="20117" y="3109"/>
                  </a:cubicBezTo>
                  <a:cubicBezTo>
                    <a:pt x="19888" y="2880"/>
                    <a:pt x="19660" y="2880"/>
                    <a:pt x="19431" y="2651"/>
                  </a:cubicBezTo>
                  <a:cubicBezTo>
                    <a:pt x="18517" y="2194"/>
                    <a:pt x="17602" y="1966"/>
                    <a:pt x="16688" y="1508"/>
                  </a:cubicBezTo>
                  <a:cubicBezTo>
                    <a:pt x="16688" y="1508"/>
                    <a:pt x="16688" y="1508"/>
                    <a:pt x="16688" y="1508"/>
                  </a:cubicBezTo>
                  <a:cubicBezTo>
                    <a:pt x="15545" y="1280"/>
                    <a:pt x="14630" y="823"/>
                    <a:pt x="13487" y="594"/>
                  </a:cubicBezTo>
                  <a:cubicBezTo>
                    <a:pt x="13487" y="594"/>
                    <a:pt x="13259" y="594"/>
                    <a:pt x="13259" y="594"/>
                  </a:cubicBezTo>
                  <a:cubicBezTo>
                    <a:pt x="12344" y="365"/>
                    <a:pt x="11201" y="137"/>
                    <a:pt x="10287" y="137"/>
                  </a:cubicBezTo>
                  <a:cubicBezTo>
                    <a:pt x="10287" y="137"/>
                    <a:pt x="10058" y="137"/>
                    <a:pt x="10058" y="137"/>
                  </a:cubicBezTo>
                  <a:cubicBezTo>
                    <a:pt x="6629" y="-92"/>
                    <a:pt x="3429" y="-92"/>
                    <a:pt x="0" y="594"/>
                  </a:cubicBezTo>
                  <a:lnTo>
                    <a:pt x="0" y="594"/>
                  </a:lnTo>
                  <a:cubicBezTo>
                    <a:pt x="6858" y="9967"/>
                    <a:pt x="13030" y="19568"/>
                    <a:pt x="18517" y="29626"/>
                  </a:cubicBezTo>
                  <a:cubicBezTo>
                    <a:pt x="44120" y="76946"/>
                    <a:pt x="54864" y="128839"/>
                    <a:pt x="72923" y="178902"/>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35197DA-319A-0440-8525-4E98E91919C0}"/>
                </a:ext>
              </a:extLst>
            </p:cNvPr>
            <p:cNvSpPr/>
            <p:nvPr/>
          </p:nvSpPr>
          <p:spPr>
            <a:xfrm>
              <a:off x="5191101" y="3653942"/>
              <a:ext cx="553679" cy="219412"/>
            </a:xfrm>
            <a:custGeom>
              <a:avLst/>
              <a:gdLst>
                <a:gd name="connsiteX0" fmla="*/ 447599 w 553679"/>
                <a:gd name="connsiteY0" fmla="*/ 69494 h 219412"/>
                <a:gd name="connsiteX1" fmla="*/ 358673 w 553679"/>
                <a:gd name="connsiteY1" fmla="*/ 75895 h 219412"/>
                <a:gd name="connsiteX2" fmla="*/ 290779 w 553679"/>
                <a:gd name="connsiteY2" fmla="*/ 55093 h 219412"/>
                <a:gd name="connsiteX3" fmla="*/ 270891 w 553679"/>
                <a:gd name="connsiteY3" fmla="*/ 55093 h 219412"/>
                <a:gd name="connsiteX4" fmla="*/ 255346 w 553679"/>
                <a:gd name="connsiteY4" fmla="*/ 58979 h 219412"/>
                <a:gd name="connsiteX5" fmla="*/ 246431 w 553679"/>
                <a:gd name="connsiteY5" fmla="*/ 62179 h 219412"/>
                <a:gd name="connsiteX6" fmla="*/ 245059 w 553679"/>
                <a:gd name="connsiteY6" fmla="*/ 62865 h 219412"/>
                <a:gd name="connsiteX7" fmla="*/ 202997 w 553679"/>
                <a:gd name="connsiteY7" fmla="*/ 86639 h 219412"/>
                <a:gd name="connsiteX8" fmla="*/ 132817 w 553679"/>
                <a:gd name="connsiteY8" fmla="*/ 122072 h 219412"/>
                <a:gd name="connsiteX9" fmla="*/ 43434 w 553679"/>
                <a:gd name="connsiteY9" fmla="*/ 115672 h 219412"/>
                <a:gd name="connsiteX10" fmla="*/ 18288 w 553679"/>
                <a:gd name="connsiteY10" fmla="*/ 91897 h 219412"/>
                <a:gd name="connsiteX11" fmla="*/ 18288 w 553679"/>
                <a:gd name="connsiteY11" fmla="*/ 91897 h 219412"/>
                <a:gd name="connsiteX12" fmla="*/ 13259 w 553679"/>
                <a:gd name="connsiteY12" fmla="*/ 118186 h 219412"/>
                <a:gd name="connsiteX13" fmla="*/ 0 w 553679"/>
                <a:gd name="connsiteY13" fmla="*/ 187452 h 219412"/>
                <a:gd name="connsiteX14" fmla="*/ 25375 w 553679"/>
                <a:gd name="connsiteY14" fmla="*/ 211226 h 219412"/>
                <a:gd name="connsiteX15" fmla="*/ 62636 w 553679"/>
                <a:gd name="connsiteY15" fmla="*/ 200025 h 219412"/>
                <a:gd name="connsiteX16" fmla="*/ 254660 w 553679"/>
                <a:gd name="connsiteY16" fmla="*/ 95555 h 219412"/>
                <a:gd name="connsiteX17" fmla="*/ 350672 w 553679"/>
                <a:gd name="connsiteY17" fmla="*/ 114529 h 219412"/>
                <a:gd name="connsiteX18" fmla="*/ 528066 w 553679"/>
                <a:gd name="connsiteY18" fmla="*/ 217856 h 219412"/>
                <a:gd name="connsiteX19" fmla="*/ 553669 w 553679"/>
                <a:gd name="connsiteY19" fmla="*/ 200025 h 219412"/>
                <a:gd name="connsiteX20" fmla="*/ 546811 w 553679"/>
                <a:gd name="connsiteY20" fmla="*/ 168021 h 219412"/>
                <a:gd name="connsiteX21" fmla="*/ 494233 w 553679"/>
                <a:gd name="connsiteY21" fmla="*/ 229 h 219412"/>
                <a:gd name="connsiteX22" fmla="*/ 494233 w 553679"/>
                <a:gd name="connsiteY22" fmla="*/ 0 h 219412"/>
                <a:gd name="connsiteX23" fmla="*/ 447599 w 553679"/>
                <a:gd name="connsiteY23" fmla="*/ 69494 h 21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3679" h="219412">
                  <a:moveTo>
                    <a:pt x="447599" y="69494"/>
                  </a:moveTo>
                  <a:cubicBezTo>
                    <a:pt x="421081" y="86411"/>
                    <a:pt x="387477" y="84125"/>
                    <a:pt x="358673" y="75895"/>
                  </a:cubicBezTo>
                  <a:cubicBezTo>
                    <a:pt x="336042" y="69266"/>
                    <a:pt x="314096" y="59665"/>
                    <a:pt x="290779" y="55093"/>
                  </a:cubicBezTo>
                  <a:cubicBezTo>
                    <a:pt x="284150" y="54635"/>
                    <a:pt x="277520" y="54635"/>
                    <a:pt x="270891" y="55093"/>
                  </a:cubicBezTo>
                  <a:cubicBezTo>
                    <a:pt x="265633" y="56007"/>
                    <a:pt x="260375" y="57379"/>
                    <a:pt x="255346" y="58979"/>
                  </a:cubicBezTo>
                  <a:cubicBezTo>
                    <a:pt x="252374" y="59893"/>
                    <a:pt x="249403" y="61036"/>
                    <a:pt x="246431" y="62179"/>
                  </a:cubicBezTo>
                  <a:cubicBezTo>
                    <a:pt x="245745" y="62408"/>
                    <a:pt x="245288" y="62636"/>
                    <a:pt x="245059" y="62865"/>
                  </a:cubicBezTo>
                  <a:cubicBezTo>
                    <a:pt x="230429" y="69723"/>
                    <a:pt x="216713" y="78181"/>
                    <a:pt x="202997" y="86639"/>
                  </a:cubicBezTo>
                  <a:cubicBezTo>
                    <a:pt x="180823" y="100584"/>
                    <a:pt x="157963" y="113614"/>
                    <a:pt x="132817" y="122072"/>
                  </a:cubicBezTo>
                  <a:cubicBezTo>
                    <a:pt x="104470" y="131674"/>
                    <a:pt x="69266" y="132588"/>
                    <a:pt x="43434" y="115672"/>
                  </a:cubicBezTo>
                  <a:cubicBezTo>
                    <a:pt x="33147" y="109042"/>
                    <a:pt x="24917" y="100813"/>
                    <a:pt x="18288" y="91897"/>
                  </a:cubicBezTo>
                  <a:cubicBezTo>
                    <a:pt x="18288" y="91897"/>
                    <a:pt x="18288" y="91897"/>
                    <a:pt x="18288" y="91897"/>
                  </a:cubicBezTo>
                  <a:cubicBezTo>
                    <a:pt x="16688" y="100584"/>
                    <a:pt x="15088" y="109499"/>
                    <a:pt x="13259" y="118186"/>
                  </a:cubicBezTo>
                  <a:cubicBezTo>
                    <a:pt x="8687" y="141961"/>
                    <a:pt x="2057" y="165278"/>
                    <a:pt x="0" y="187452"/>
                  </a:cubicBezTo>
                  <a:cubicBezTo>
                    <a:pt x="0" y="208940"/>
                    <a:pt x="5486" y="213970"/>
                    <a:pt x="25375" y="211226"/>
                  </a:cubicBezTo>
                  <a:cubicBezTo>
                    <a:pt x="38633" y="209398"/>
                    <a:pt x="50978" y="206426"/>
                    <a:pt x="62636" y="200025"/>
                  </a:cubicBezTo>
                  <a:cubicBezTo>
                    <a:pt x="85039" y="187909"/>
                    <a:pt x="216484" y="118872"/>
                    <a:pt x="254660" y="95555"/>
                  </a:cubicBezTo>
                  <a:cubicBezTo>
                    <a:pt x="290322" y="80924"/>
                    <a:pt x="328270" y="102184"/>
                    <a:pt x="350672" y="114529"/>
                  </a:cubicBezTo>
                  <a:cubicBezTo>
                    <a:pt x="403936" y="143789"/>
                    <a:pt x="520522" y="215570"/>
                    <a:pt x="528066" y="217856"/>
                  </a:cubicBezTo>
                  <a:cubicBezTo>
                    <a:pt x="543382" y="222656"/>
                    <a:pt x="553441" y="216256"/>
                    <a:pt x="553669" y="200025"/>
                  </a:cubicBezTo>
                  <a:cubicBezTo>
                    <a:pt x="553898" y="188824"/>
                    <a:pt x="550469" y="178308"/>
                    <a:pt x="546811" y="168021"/>
                  </a:cubicBezTo>
                  <a:cubicBezTo>
                    <a:pt x="528066" y="112700"/>
                    <a:pt x="508178" y="57150"/>
                    <a:pt x="494233" y="229"/>
                  </a:cubicBezTo>
                  <a:cubicBezTo>
                    <a:pt x="494233" y="229"/>
                    <a:pt x="494233" y="229"/>
                    <a:pt x="494233" y="0"/>
                  </a:cubicBezTo>
                  <a:cubicBezTo>
                    <a:pt x="487832" y="28118"/>
                    <a:pt x="473202" y="53035"/>
                    <a:pt x="447599" y="69494"/>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50CEACF-F5C6-E14E-A902-9320F21D4098}"/>
                </a:ext>
              </a:extLst>
            </p:cNvPr>
            <p:cNvSpPr/>
            <p:nvPr/>
          </p:nvSpPr>
          <p:spPr>
            <a:xfrm>
              <a:off x="5649215" y="3429418"/>
              <a:ext cx="165068" cy="181546"/>
            </a:xfrm>
            <a:custGeom>
              <a:avLst/>
              <a:gdLst>
                <a:gd name="connsiteX0" fmla="*/ 40691 w 165068"/>
                <a:gd name="connsiteY0" fmla="*/ 181547 h 181546"/>
                <a:gd name="connsiteX1" fmla="*/ 40691 w 165068"/>
                <a:gd name="connsiteY1" fmla="*/ 181547 h 181546"/>
                <a:gd name="connsiteX2" fmla="*/ 41834 w 165068"/>
                <a:gd name="connsiteY2" fmla="*/ 180175 h 181546"/>
                <a:gd name="connsiteX3" fmla="*/ 42062 w 165068"/>
                <a:gd name="connsiteY3" fmla="*/ 179947 h 181546"/>
                <a:gd name="connsiteX4" fmla="*/ 43891 w 165068"/>
                <a:gd name="connsiteY4" fmla="*/ 177889 h 181546"/>
                <a:gd name="connsiteX5" fmla="*/ 44577 w 165068"/>
                <a:gd name="connsiteY5" fmla="*/ 177203 h 181546"/>
                <a:gd name="connsiteX6" fmla="*/ 45491 w 165068"/>
                <a:gd name="connsiteY6" fmla="*/ 176518 h 181546"/>
                <a:gd name="connsiteX7" fmla="*/ 46634 w 165068"/>
                <a:gd name="connsiteY7" fmla="*/ 175603 h 181546"/>
                <a:gd name="connsiteX8" fmla="*/ 47320 w 165068"/>
                <a:gd name="connsiteY8" fmla="*/ 175146 h 181546"/>
                <a:gd name="connsiteX9" fmla="*/ 48692 w 165068"/>
                <a:gd name="connsiteY9" fmla="*/ 174003 h 181546"/>
                <a:gd name="connsiteX10" fmla="*/ 49149 w 165068"/>
                <a:gd name="connsiteY10" fmla="*/ 173774 h 181546"/>
                <a:gd name="connsiteX11" fmla="*/ 50749 w 165068"/>
                <a:gd name="connsiteY11" fmla="*/ 172631 h 181546"/>
                <a:gd name="connsiteX12" fmla="*/ 53264 w 165068"/>
                <a:gd name="connsiteY12" fmla="*/ 152286 h 181546"/>
                <a:gd name="connsiteX13" fmla="*/ 73381 w 165068"/>
                <a:gd name="connsiteY13" fmla="*/ 100394 h 181546"/>
                <a:gd name="connsiteX14" fmla="*/ 95555 w 165068"/>
                <a:gd name="connsiteY14" fmla="*/ 91250 h 181546"/>
                <a:gd name="connsiteX15" fmla="*/ 151105 w 165068"/>
                <a:gd name="connsiteY15" fmla="*/ 71133 h 181546"/>
                <a:gd name="connsiteX16" fmla="*/ 165049 w 165068"/>
                <a:gd name="connsiteY16" fmla="*/ 56045 h 181546"/>
                <a:gd name="connsiteX17" fmla="*/ 151105 w 165068"/>
                <a:gd name="connsiteY17" fmla="*/ 43472 h 181546"/>
                <a:gd name="connsiteX18" fmla="*/ 51435 w 165068"/>
                <a:gd name="connsiteY18" fmla="*/ 3010 h 181546"/>
                <a:gd name="connsiteX19" fmla="*/ 17831 w 165068"/>
                <a:gd name="connsiteY19" fmla="*/ 19698 h 181546"/>
                <a:gd name="connsiteX20" fmla="*/ 13945 w 165068"/>
                <a:gd name="connsiteY20" fmla="*/ 27928 h 181546"/>
                <a:gd name="connsiteX21" fmla="*/ 13259 w 165068"/>
                <a:gd name="connsiteY21" fmla="*/ 29299 h 181546"/>
                <a:gd name="connsiteX22" fmla="*/ 9601 w 165068"/>
                <a:gd name="connsiteY22" fmla="*/ 36157 h 181546"/>
                <a:gd name="connsiteX23" fmla="*/ 9144 w 165068"/>
                <a:gd name="connsiteY23" fmla="*/ 37072 h 181546"/>
                <a:gd name="connsiteX24" fmla="*/ 5029 w 165068"/>
                <a:gd name="connsiteY24" fmla="*/ 44387 h 181546"/>
                <a:gd name="connsiteX25" fmla="*/ 4801 w 165068"/>
                <a:gd name="connsiteY25" fmla="*/ 44615 h 181546"/>
                <a:gd name="connsiteX26" fmla="*/ 0 w 165068"/>
                <a:gd name="connsiteY26" fmla="*/ 52388 h 181546"/>
                <a:gd name="connsiteX27" fmla="*/ 27889 w 165068"/>
                <a:gd name="connsiteY27" fmla="*/ 109766 h 181546"/>
                <a:gd name="connsiteX28" fmla="*/ 40691 w 165068"/>
                <a:gd name="connsiteY28" fmla="*/ 181547 h 18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068" h="181546">
                  <a:moveTo>
                    <a:pt x="40691" y="181547"/>
                  </a:moveTo>
                  <a:cubicBezTo>
                    <a:pt x="40691" y="181547"/>
                    <a:pt x="40691" y="181318"/>
                    <a:pt x="40691" y="181547"/>
                  </a:cubicBezTo>
                  <a:cubicBezTo>
                    <a:pt x="41148" y="181090"/>
                    <a:pt x="41377" y="180632"/>
                    <a:pt x="41834" y="180175"/>
                  </a:cubicBezTo>
                  <a:cubicBezTo>
                    <a:pt x="41834" y="180175"/>
                    <a:pt x="42062" y="179947"/>
                    <a:pt x="42062" y="179947"/>
                  </a:cubicBezTo>
                  <a:cubicBezTo>
                    <a:pt x="42748" y="179261"/>
                    <a:pt x="43205" y="178575"/>
                    <a:pt x="43891" y="177889"/>
                  </a:cubicBezTo>
                  <a:cubicBezTo>
                    <a:pt x="44120" y="177661"/>
                    <a:pt x="44348" y="177432"/>
                    <a:pt x="44577" y="177203"/>
                  </a:cubicBezTo>
                  <a:cubicBezTo>
                    <a:pt x="44806" y="176975"/>
                    <a:pt x="45034" y="176746"/>
                    <a:pt x="45491" y="176518"/>
                  </a:cubicBezTo>
                  <a:cubicBezTo>
                    <a:pt x="45949" y="176289"/>
                    <a:pt x="46177" y="175832"/>
                    <a:pt x="46634" y="175603"/>
                  </a:cubicBezTo>
                  <a:cubicBezTo>
                    <a:pt x="46863" y="175375"/>
                    <a:pt x="47092" y="175146"/>
                    <a:pt x="47320" y="175146"/>
                  </a:cubicBezTo>
                  <a:cubicBezTo>
                    <a:pt x="47777" y="174689"/>
                    <a:pt x="48235" y="174460"/>
                    <a:pt x="48692" y="174003"/>
                  </a:cubicBezTo>
                  <a:cubicBezTo>
                    <a:pt x="48920" y="174003"/>
                    <a:pt x="48920" y="173774"/>
                    <a:pt x="49149" y="173774"/>
                  </a:cubicBezTo>
                  <a:cubicBezTo>
                    <a:pt x="49606" y="173317"/>
                    <a:pt x="50292" y="173089"/>
                    <a:pt x="50749" y="172631"/>
                  </a:cubicBezTo>
                  <a:cubicBezTo>
                    <a:pt x="56464" y="168745"/>
                    <a:pt x="58979" y="166459"/>
                    <a:pt x="53264" y="152286"/>
                  </a:cubicBezTo>
                  <a:cubicBezTo>
                    <a:pt x="44806" y="131026"/>
                    <a:pt x="53492" y="112738"/>
                    <a:pt x="73381" y="100394"/>
                  </a:cubicBezTo>
                  <a:cubicBezTo>
                    <a:pt x="80467" y="96050"/>
                    <a:pt x="88011" y="93993"/>
                    <a:pt x="95555" y="91250"/>
                  </a:cubicBezTo>
                  <a:cubicBezTo>
                    <a:pt x="114300" y="84849"/>
                    <a:pt x="132817" y="78448"/>
                    <a:pt x="151105" y="71133"/>
                  </a:cubicBezTo>
                  <a:cubicBezTo>
                    <a:pt x="157734" y="68618"/>
                    <a:pt x="165506" y="64961"/>
                    <a:pt x="165049" y="56045"/>
                  </a:cubicBezTo>
                  <a:cubicBezTo>
                    <a:pt x="164592" y="48273"/>
                    <a:pt x="156820" y="46901"/>
                    <a:pt x="151105" y="43472"/>
                  </a:cubicBezTo>
                  <a:cubicBezTo>
                    <a:pt x="119786" y="25413"/>
                    <a:pt x="85039" y="15812"/>
                    <a:pt x="51435" y="3010"/>
                  </a:cubicBezTo>
                  <a:cubicBezTo>
                    <a:pt x="33376" y="-3848"/>
                    <a:pt x="26289" y="724"/>
                    <a:pt x="17831" y="19698"/>
                  </a:cubicBezTo>
                  <a:cubicBezTo>
                    <a:pt x="16688" y="22441"/>
                    <a:pt x="15316" y="25184"/>
                    <a:pt x="13945" y="27928"/>
                  </a:cubicBezTo>
                  <a:cubicBezTo>
                    <a:pt x="13716" y="28385"/>
                    <a:pt x="13487" y="28842"/>
                    <a:pt x="13259" y="29299"/>
                  </a:cubicBezTo>
                  <a:cubicBezTo>
                    <a:pt x="12116" y="31585"/>
                    <a:pt x="10973" y="33871"/>
                    <a:pt x="9601" y="36157"/>
                  </a:cubicBezTo>
                  <a:cubicBezTo>
                    <a:pt x="9373" y="36386"/>
                    <a:pt x="9373" y="36843"/>
                    <a:pt x="9144" y="37072"/>
                  </a:cubicBezTo>
                  <a:cubicBezTo>
                    <a:pt x="7772" y="39586"/>
                    <a:pt x="6401" y="42101"/>
                    <a:pt x="5029" y="44387"/>
                  </a:cubicBezTo>
                  <a:cubicBezTo>
                    <a:pt x="5029" y="44387"/>
                    <a:pt x="4801" y="44615"/>
                    <a:pt x="4801" y="44615"/>
                  </a:cubicBezTo>
                  <a:cubicBezTo>
                    <a:pt x="3200" y="47130"/>
                    <a:pt x="1600" y="49873"/>
                    <a:pt x="0" y="52388"/>
                  </a:cubicBezTo>
                  <a:cubicBezTo>
                    <a:pt x="11430" y="70219"/>
                    <a:pt x="20574" y="89650"/>
                    <a:pt x="27889" y="109766"/>
                  </a:cubicBezTo>
                  <a:cubicBezTo>
                    <a:pt x="35204" y="131712"/>
                    <a:pt x="40234" y="156629"/>
                    <a:pt x="40691" y="181547"/>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933F105-691B-D447-BEA6-8DCB4CEFEB40}"/>
                </a:ext>
              </a:extLst>
            </p:cNvPr>
            <p:cNvSpPr/>
            <p:nvPr/>
          </p:nvSpPr>
          <p:spPr>
            <a:xfrm>
              <a:off x="5696620" y="3571820"/>
              <a:ext cx="157777" cy="297291"/>
            </a:xfrm>
            <a:custGeom>
              <a:avLst/>
              <a:gdLst>
                <a:gd name="connsiteX0" fmla="*/ 113301 w 157777"/>
                <a:gd name="connsiteY0" fmla="*/ 3026 h 297291"/>
                <a:gd name="connsiteX1" fmla="*/ 41749 w 157777"/>
                <a:gd name="connsiteY1" fmla="*/ 23143 h 297291"/>
                <a:gd name="connsiteX2" fmla="*/ 3573 w 157777"/>
                <a:gd name="connsiteY2" fmla="*/ 47832 h 297291"/>
                <a:gd name="connsiteX3" fmla="*/ 601 w 157777"/>
                <a:gd name="connsiteY3" fmla="*/ 65891 h 297291"/>
                <a:gd name="connsiteX4" fmla="*/ 18432 w 157777"/>
                <a:gd name="connsiteY4" fmla="*/ 121670 h 297291"/>
                <a:gd name="connsiteX5" fmla="*/ 39235 w 157777"/>
                <a:gd name="connsiteY5" fmla="*/ 97667 h 297291"/>
                <a:gd name="connsiteX6" fmla="*/ 87698 w 157777"/>
                <a:gd name="connsiteY6" fmla="*/ 102924 h 297291"/>
                <a:gd name="connsiteX7" fmla="*/ 96156 w 157777"/>
                <a:gd name="connsiteY7" fmla="*/ 127613 h 297291"/>
                <a:gd name="connsiteX8" fmla="*/ 115587 w 157777"/>
                <a:gd name="connsiteY8" fmla="*/ 282147 h 297291"/>
                <a:gd name="connsiteX9" fmla="*/ 132046 w 157777"/>
                <a:gd name="connsiteY9" fmla="*/ 297234 h 297291"/>
                <a:gd name="connsiteX10" fmla="*/ 157649 w 157777"/>
                <a:gd name="connsiteY10" fmla="*/ 236655 h 297291"/>
                <a:gd name="connsiteX11" fmla="*/ 135018 w 157777"/>
                <a:gd name="connsiteY11" fmla="*/ 12399 h 297291"/>
                <a:gd name="connsiteX12" fmla="*/ 113301 w 157777"/>
                <a:gd name="connsiteY12" fmla="*/ 3026 h 29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77" h="297291">
                  <a:moveTo>
                    <a:pt x="113301" y="3026"/>
                  </a:moveTo>
                  <a:cubicBezTo>
                    <a:pt x="89984" y="11713"/>
                    <a:pt x="66667" y="19714"/>
                    <a:pt x="41749" y="23143"/>
                  </a:cubicBezTo>
                  <a:cubicBezTo>
                    <a:pt x="24833" y="25429"/>
                    <a:pt x="14546" y="36173"/>
                    <a:pt x="3573" y="47832"/>
                  </a:cubicBezTo>
                  <a:cubicBezTo>
                    <a:pt x="-313" y="51947"/>
                    <a:pt x="-542" y="60633"/>
                    <a:pt x="601" y="65891"/>
                  </a:cubicBezTo>
                  <a:cubicBezTo>
                    <a:pt x="4487" y="84408"/>
                    <a:pt x="8602" y="102696"/>
                    <a:pt x="18432" y="121670"/>
                  </a:cubicBezTo>
                  <a:cubicBezTo>
                    <a:pt x="26204" y="112754"/>
                    <a:pt x="32377" y="104753"/>
                    <a:pt x="39235" y="97667"/>
                  </a:cubicBezTo>
                  <a:cubicBezTo>
                    <a:pt x="54779" y="81893"/>
                    <a:pt x="75125" y="84408"/>
                    <a:pt x="87698" y="102924"/>
                  </a:cubicBezTo>
                  <a:cubicBezTo>
                    <a:pt x="92727" y="110468"/>
                    <a:pt x="94327" y="119155"/>
                    <a:pt x="96156" y="127613"/>
                  </a:cubicBezTo>
                  <a:cubicBezTo>
                    <a:pt x="104386" y="165561"/>
                    <a:pt x="114444" y="269117"/>
                    <a:pt x="115587" y="282147"/>
                  </a:cubicBezTo>
                  <a:cubicBezTo>
                    <a:pt x="116501" y="292434"/>
                    <a:pt x="122445" y="297920"/>
                    <a:pt x="132046" y="297234"/>
                  </a:cubicBezTo>
                  <a:cubicBezTo>
                    <a:pt x="161993" y="294720"/>
                    <a:pt x="157421" y="250600"/>
                    <a:pt x="157649" y="236655"/>
                  </a:cubicBezTo>
                  <a:cubicBezTo>
                    <a:pt x="157878" y="183163"/>
                    <a:pt x="151934" y="55376"/>
                    <a:pt x="135018" y="12399"/>
                  </a:cubicBezTo>
                  <a:cubicBezTo>
                    <a:pt x="128160" y="-1546"/>
                    <a:pt x="127474" y="-2232"/>
                    <a:pt x="113301" y="3026"/>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9E8A777F-BAC1-404F-8DEA-D2CF48B7907D}"/>
                </a:ext>
              </a:extLst>
            </p:cNvPr>
            <p:cNvSpPr/>
            <p:nvPr/>
          </p:nvSpPr>
          <p:spPr>
            <a:xfrm>
              <a:off x="5722346" y="3277573"/>
              <a:ext cx="147293" cy="143827"/>
            </a:xfrm>
            <a:custGeom>
              <a:avLst/>
              <a:gdLst>
                <a:gd name="connsiteX0" fmla="*/ 74087 w 147293"/>
                <a:gd name="connsiteY0" fmla="*/ 143426 h 143827"/>
                <a:gd name="connsiteX1" fmla="*/ 144724 w 147293"/>
                <a:gd name="connsiteY1" fmla="*/ 88790 h 143827"/>
                <a:gd name="connsiteX2" fmla="*/ 79573 w 147293"/>
                <a:gd name="connsiteY2" fmla="*/ 93 h 143827"/>
                <a:gd name="connsiteX3" fmla="*/ 2992 w 147293"/>
                <a:gd name="connsiteY3" fmla="*/ 55872 h 143827"/>
                <a:gd name="connsiteX4" fmla="*/ 19680 w 147293"/>
                <a:gd name="connsiteY4" fmla="*/ 123537 h 143827"/>
                <a:gd name="connsiteX5" fmla="*/ 74087 w 147293"/>
                <a:gd name="connsiteY5" fmla="*/ 143426 h 1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93" h="143827">
                  <a:moveTo>
                    <a:pt x="74087" y="143426"/>
                  </a:moveTo>
                  <a:cubicBezTo>
                    <a:pt x="122322" y="147998"/>
                    <a:pt x="141295" y="112565"/>
                    <a:pt x="144724" y="88790"/>
                  </a:cubicBezTo>
                  <a:cubicBezTo>
                    <a:pt x="157069" y="30040"/>
                    <a:pt x="123236" y="-1964"/>
                    <a:pt x="79573" y="93"/>
                  </a:cubicBezTo>
                  <a:cubicBezTo>
                    <a:pt x="23338" y="93"/>
                    <a:pt x="9165" y="33698"/>
                    <a:pt x="2992" y="55872"/>
                  </a:cubicBezTo>
                  <a:cubicBezTo>
                    <a:pt x="-3637" y="79418"/>
                    <a:pt x="249" y="105021"/>
                    <a:pt x="19680" y="123537"/>
                  </a:cubicBezTo>
                  <a:cubicBezTo>
                    <a:pt x="35454" y="138625"/>
                    <a:pt x="54427" y="140225"/>
                    <a:pt x="74087" y="143426"/>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A5629D5-7432-7846-B82C-27506F750D2E}"/>
                </a:ext>
              </a:extLst>
            </p:cNvPr>
            <p:cNvSpPr/>
            <p:nvPr/>
          </p:nvSpPr>
          <p:spPr>
            <a:xfrm>
              <a:off x="5627655" y="3839108"/>
              <a:ext cx="35817" cy="35900"/>
            </a:xfrm>
            <a:custGeom>
              <a:avLst/>
              <a:gdLst>
                <a:gd name="connsiteX0" fmla="*/ 27960 w 35817"/>
                <a:gd name="connsiteY0" fmla="*/ 11430 h 35900"/>
                <a:gd name="connsiteX1" fmla="*/ 1443 w 35817"/>
                <a:gd name="connsiteY1" fmla="*/ 0 h 35900"/>
                <a:gd name="connsiteX2" fmla="*/ 2357 w 35817"/>
                <a:gd name="connsiteY2" fmla="*/ 26289 h 35900"/>
                <a:gd name="connsiteX3" fmla="*/ 16302 w 35817"/>
                <a:gd name="connsiteY3" fmla="*/ 35890 h 35900"/>
                <a:gd name="connsiteX4" fmla="*/ 34818 w 35817"/>
                <a:gd name="connsiteY4" fmla="*/ 22860 h 35900"/>
                <a:gd name="connsiteX5" fmla="*/ 27960 w 35817"/>
                <a:gd name="connsiteY5" fmla="*/ 11430 h 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7" h="35900">
                  <a:moveTo>
                    <a:pt x="27960" y="11430"/>
                  </a:moveTo>
                  <a:cubicBezTo>
                    <a:pt x="21102" y="7544"/>
                    <a:pt x="11730" y="0"/>
                    <a:pt x="1443" y="0"/>
                  </a:cubicBezTo>
                  <a:cubicBezTo>
                    <a:pt x="-1529" y="8915"/>
                    <a:pt x="757" y="18517"/>
                    <a:pt x="2357" y="26289"/>
                  </a:cubicBezTo>
                  <a:cubicBezTo>
                    <a:pt x="3729" y="32690"/>
                    <a:pt x="9444" y="36119"/>
                    <a:pt x="16302" y="35890"/>
                  </a:cubicBezTo>
                  <a:cubicBezTo>
                    <a:pt x="25674" y="35662"/>
                    <a:pt x="31161" y="29947"/>
                    <a:pt x="34818" y="22860"/>
                  </a:cubicBezTo>
                  <a:cubicBezTo>
                    <a:pt x="38247" y="16688"/>
                    <a:pt x="32075" y="13716"/>
                    <a:pt x="27960" y="1143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B23FB3F-6185-644E-B003-64C721ABEEB0}"/>
                </a:ext>
              </a:extLst>
            </p:cNvPr>
            <p:cNvSpPr/>
            <p:nvPr/>
          </p:nvSpPr>
          <p:spPr>
            <a:xfrm>
              <a:off x="5138500" y="3448998"/>
              <a:ext cx="79056" cy="113125"/>
            </a:xfrm>
            <a:custGeom>
              <a:avLst/>
              <a:gdLst>
                <a:gd name="connsiteX0" fmla="*/ 77061 w 79056"/>
                <a:gd name="connsiteY0" fmla="*/ 111904 h 113125"/>
                <a:gd name="connsiteX1" fmla="*/ 47572 w 79056"/>
                <a:gd name="connsiteY1" fmla="*/ 53382 h 113125"/>
                <a:gd name="connsiteX2" fmla="*/ 46200 w 79056"/>
                <a:gd name="connsiteY2" fmla="*/ 5376 h 113125"/>
                <a:gd name="connsiteX3" fmla="*/ 480 w 79056"/>
                <a:gd name="connsiteY3" fmla="*/ 5376 h 113125"/>
                <a:gd name="connsiteX4" fmla="*/ 77061 w 79056"/>
                <a:gd name="connsiteY4" fmla="*/ 111904 h 1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6" h="113125">
                  <a:moveTo>
                    <a:pt x="77061" y="111904"/>
                  </a:moveTo>
                  <a:cubicBezTo>
                    <a:pt x="84833" y="119447"/>
                    <a:pt x="68831" y="91101"/>
                    <a:pt x="47572" y="53382"/>
                  </a:cubicBezTo>
                  <a:cubicBezTo>
                    <a:pt x="44371" y="47896"/>
                    <a:pt x="32027" y="12005"/>
                    <a:pt x="46200" y="5376"/>
                  </a:cubicBezTo>
                  <a:cubicBezTo>
                    <a:pt x="56030" y="804"/>
                    <a:pt x="5966" y="-3997"/>
                    <a:pt x="480" y="5376"/>
                  </a:cubicBezTo>
                  <a:cubicBezTo>
                    <a:pt x="-6607" y="17035"/>
                    <a:pt x="67003" y="102302"/>
                    <a:pt x="77061" y="111904"/>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94B0D69-7C4B-0745-B3CD-3E8491876396}"/>
                </a:ext>
              </a:extLst>
            </p:cNvPr>
            <p:cNvSpPr/>
            <p:nvPr/>
          </p:nvSpPr>
          <p:spPr>
            <a:xfrm>
              <a:off x="5374343" y="3231055"/>
              <a:ext cx="71206" cy="156632"/>
            </a:xfrm>
            <a:custGeom>
              <a:avLst/>
              <a:gdLst>
                <a:gd name="connsiteX0" fmla="*/ 18382 w 71206"/>
                <a:gd name="connsiteY0" fmla="*/ 151996 h 156632"/>
                <a:gd name="connsiteX1" fmla="*/ 54501 w 71206"/>
                <a:gd name="connsiteY1" fmla="*/ 57127 h 156632"/>
                <a:gd name="connsiteX2" fmla="*/ 67760 w 71206"/>
                <a:gd name="connsiteY2" fmla="*/ 6149 h 156632"/>
                <a:gd name="connsiteX3" fmla="*/ 94 w 71206"/>
                <a:gd name="connsiteY3" fmla="*/ 145138 h 156632"/>
                <a:gd name="connsiteX4" fmla="*/ 18382 w 71206"/>
                <a:gd name="connsiteY4" fmla="*/ 151996 h 1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6" h="156632">
                  <a:moveTo>
                    <a:pt x="18382" y="151996"/>
                  </a:moveTo>
                  <a:cubicBezTo>
                    <a:pt x="26383" y="139652"/>
                    <a:pt x="49701" y="71072"/>
                    <a:pt x="54501" y="57127"/>
                  </a:cubicBezTo>
                  <a:cubicBezTo>
                    <a:pt x="78047" y="-8938"/>
                    <a:pt x="70732" y="-4366"/>
                    <a:pt x="67760" y="6149"/>
                  </a:cubicBezTo>
                  <a:cubicBezTo>
                    <a:pt x="64331" y="19180"/>
                    <a:pt x="6952" y="103762"/>
                    <a:pt x="94" y="145138"/>
                  </a:cubicBezTo>
                  <a:cubicBezTo>
                    <a:pt x="-1277" y="155654"/>
                    <a:pt x="12667" y="161140"/>
                    <a:pt x="18382" y="151996"/>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102D573-2694-8B45-ABDF-16CB15B8A29A}"/>
                </a:ext>
              </a:extLst>
            </p:cNvPr>
            <p:cNvSpPr/>
            <p:nvPr/>
          </p:nvSpPr>
          <p:spPr>
            <a:xfrm>
              <a:off x="5076934" y="3162183"/>
              <a:ext cx="806683" cy="725800"/>
            </a:xfrm>
            <a:custGeom>
              <a:avLst/>
              <a:gdLst>
                <a:gd name="connsiteX0" fmla="*/ 18612 w 806683"/>
                <a:gd name="connsiteY0" fmla="*/ 326481 h 725800"/>
                <a:gd name="connsiteX1" fmla="*/ 108452 w 806683"/>
                <a:gd name="connsiteY1" fmla="*/ 428894 h 725800"/>
                <a:gd name="connsiteX2" fmla="*/ 131769 w 806683"/>
                <a:gd name="connsiteY2" fmla="*/ 517133 h 725800"/>
                <a:gd name="connsiteX3" fmla="*/ 100908 w 806683"/>
                <a:gd name="connsiteY3" fmla="*/ 665495 h 725800"/>
                <a:gd name="connsiteX4" fmla="*/ 151200 w 806683"/>
                <a:gd name="connsiteY4" fmla="*/ 718758 h 725800"/>
                <a:gd name="connsiteX5" fmla="*/ 165373 w 806683"/>
                <a:gd name="connsiteY5" fmla="*/ 713272 h 725800"/>
                <a:gd name="connsiteX6" fmla="*/ 348939 w 806683"/>
                <a:gd name="connsiteY6" fmla="*/ 614060 h 725800"/>
                <a:gd name="connsiteX7" fmla="*/ 429406 w 806683"/>
                <a:gd name="connsiteY7" fmla="*/ 605830 h 725800"/>
                <a:gd name="connsiteX8" fmla="*/ 511245 w 806683"/>
                <a:gd name="connsiteY8" fmla="*/ 647892 h 725800"/>
                <a:gd name="connsiteX9" fmla="*/ 538677 w 806683"/>
                <a:gd name="connsiteY9" fmla="*/ 670067 h 725800"/>
                <a:gd name="connsiteX10" fmla="*/ 566109 w 806683"/>
                <a:gd name="connsiteY10" fmla="*/ 725159 h 725800"/>
                <a:gd name="connsiteX11" fmla="*/ 595827 w 806683"/>
                <a:gd name="connsiteY11" fmla="*/ 706871 h 725800"/>
                <a:gd name="connsiteX12" fmla="*/ 621202 w 806683"/>
                <a:gd name="connsiteY12" fmla="*/ 718758 h 725800"/>
                <a:gd name="connsiteX13" fmla="*/ 631031 w 806683"/>
                <a:gd name="connsiteY13" fmla="*/ 723330 h 725800"/>
                <a:gd name="connsiteX14" fmla="*/ 680638 w 806683"/>
                <a:gd name="connsiteY14" fmla="*/ 680811 h 725800"/>
                <a:gd name="connsiteX15" fmla="*/ 674465 w 806683"/>
                <a:gd name="connsiteY15" fmla="*/ 655208 h 725800"/>
                <a:gd name="connsiteX16" fmla="*/ 648176 w 806683"/>
                <a:gd name="connsiteY16" fmla="*/ 578398 h 725800"/>
                <a:gd name="connsiteX17" fmla="*/ 670579 w 806683"/>
                <a:gd name="connsiteY17" fmla="*/ 515076 h 725800"/>
                <a:gd name="connsiteX18" fmla="*/ 695497 w 806683"/>
                <a:gd name="connsiteY18" fmla="*/ 519876 h 725800"/>
                <a:gd name="connsiteX19" fmla="*/ 702812 w 806683"/>
                <a:gd name="connsiteY19" fmla="*/ 535421 h 725800"/>
                <a:gd name="connsiteX20" fmla="*/ 716985 w 806683"/>
                <a:gd name="connsiteY20" fmla="*/ 646292 h 725800"/>
                <a:gd name="connsiteX21" fmla="*/ 723614 w 806683"/>
                <a:gd name="connsiteY21" fmla="*/ 700699 h 725800"/>
                <a:gd name="connsiteX22" fmla="*/ 751046 w 806683"/>
                <a:gd name="connsiteY22" fmla="*/ 720587 h 725800"/>
                <a:gd name="connsiteX23" fmla="*/ 776878 w 806683"/>
                <a:gd name="connsiteY23" fmla="*/ 710529 h 725800"/>
                <a:gd name="connsiteX24" fmla="*/ 790366 w 806683"/>
                <a:gd name="connsiteY24" fmla="*/ 668695 h 725800"/>
                <a:gd name="connsiteX25" fmla="*/ 766134 w 806683"/>
                <a:gd name="connsiteY25" fmla="*/ 411291 h 725800"/>
                <a:gd name="connsiteX26" fmla="*/ 770020 w 806683"/>
                <a:gd name="connsiteY26" fmla="*/ 396661 h 725800"/>
                <a:gd name="connsiteX27" fmla="*/ 793795 w 806683"/>
                <a:gd name="connsiteY27" fmla="*/ 298820 h 725800"/>
                <a:gd name="connsiteX28" fmla="*/ 778707 w 806683"/>
                <a:gd name="connsiteY28" fmla="*/ 272074 h 725800"/>
                <a:gd name="connsiteX29" fmla="*/ 780764 w 806683"/>
                <a:gd name="connsiteY29" fmla="*/ 251043 h 725800"/>
                <a:gd name="connsiteX30" fmla="*/ 796766 w 806683"/>
                <a:gd name="connsiteY30" fmla="*/ 225668 h 725800"/>
                <a:gd name="connsiteX31" fmla="*/ 794480 w 806683"/>
                <a:gd name="connsiteY31" fmla="*/ 136286 h 725800"/>
                <a:gd name="connsiteX32" fmla="*/ 701212 w 806683"/>
                <a:gd name="connsiteY32" fmla="*/ 103824 h 725800"/>
                <a:gd name="connsiteX33" fmla="*/ 633317 w 806683"/>
                <a:gd name="connsiteY33" fmla="*/ 179948 h 725800"/>
                <a:gd name="connsiteX34" fmla="*/ 630346 w 806683"/>
                <a:gd name="connsiteY34" fmla="*/ 208523 h 725800"/>
                <a:gd name="connsiteX35" fmla="*/ 558565 w 806683"/>
                <a:gd name="connsiteY35" fmla="*/ 215153 h 725800"/>
                <a:gd name="connsiteX36" fmla="*/ 530905 w 806683"/>
                <a:gd name="connsiteY36" fmla="*/ 217667 h 725800"/>
                <a:gd name="connsiteX37" fmla="*/ 518789 w 806683"/>
                <a:gd name="connsiteY37" fmla="*/ 190692 h 725800"/>
                <a:gd name="connsiteX38" fmla="*/ 460724 w 806683"/>
                <a:gd name="connsiteY38" fmla="*/ 62676 h 725800"/>
                <a:gd name="connsiteX39" fmla="*/ 431464 w 806683"/>
                <a:gd name="connsiteY39" fmla="*/ 19014 h 725800"/>
                <a:gd name="connsiteX40" fmla="*/ 363569 w 806683"/>
                <a:gd name="connsiteY40" fmla="*/ 20614 h 725800"/>
                <a:gd name="connsiteX41" fmla="*/ 339338 w 806683"/>
                <a:gd name="connsiteY41" fmla="*/ 54675 h 725800"/>
                <a:gd name="connsiteX42" fmla="*/ 265957 w 806683"/>
                <a:gd name="connsiteY42" fmla="*/ 189549 h 725800"/>
                <a:gd name="connsiteX43" fmla="*/ 202635 w 806683"/>
                <a:gd name="connsiteY43" fmla="*/ 240527 h 725800"/>
                <a:gd name="connsiteX44" fmla="*/ 30728 w 806683"/>
                <a:gd name="connsiteY44" fmla="*/ 262244 h 725800"/>
                <a:gd name="connsiteX45" fmla="*/ 6268 w 806683"/>
                <a:gd name="connsiteY45" fmla="*/ 308193 h 725800"/>
                <a:gd name="connsiteX46" fmla="*/ 18612 w 806683"/>
                <a:gd name="connsiteY46" fmla="*/ 326481 h 725800"/>
                <a:gd name="connsiteX47" fmla="*/ 585769 w 806683"/>
                <a:gd name="connsiteY47" fmla="*/ 699785 h 725800"/>
                <a:gd name="connsiteX48" fmla="*/ 567252 w 806683"/>
                <a:gd name="connsiteY48" fmla="*/ 712815 h 725800"/>
                <a:gd name="connsiteX49" fmla="*/ 553307 w 806683"/>
                <a:gd name="connsiteY49" fmla="*/ 703214 h 725800"/>
                <a:gd name="connsiteX50" fmla="*/ 552393 w 806683"/>
                <a:gd name="connsiteY50" fmla="*/ 676925 h 725800"/>
                <a:gd name="connsiteX51" fmla="*/ 578911 w 806683"/>
                <a:gd name="connsiteY51" fmla="*/ 688355 h 725800"/>
                <a:gd name="connsiteX52" fmla="*/ 585769 w 806683"/>
                <a:gd name="connsiteY52" fmla="*/ 699785 h 725800"/>
                <a:gd name="connsiteX53" fmla="*/ 777335 w 806683"/>
                <a:gd name="connsiteY53" fmla="*/ 646292 h 725800"/>
                <a:gd name="connsiteX54" fmla="*/ 751732 w 806683"/>
                <a:gd name="connsiteY54" fmla="*/ 706871 h 725800"/>
                <a:gd name="connsiteX55" fmla="*/ 735273 w 806683"/>
                <a:gd name="connsiteY55" fmla="*/ 691784 h 725800"/>
                <a:gd name="connsiteX56" fmla="*/ 715842 w 806683"/>
                <a:gd name="connsiteY56" fmla="*/ 537250 h 725800"/>
                <a:gd name="connsiteX57" fmla="*/ 707384 w 806683"/>
                <a:gd name="connsiteY57" fmla="*/ 512561 h 725800"/>
                <a:gd name="connsiteX58" fmla="*/ 658921 w 806683"/>
                <a:gd name="connsiteY58" fmla="*/ 507303 h 725800"/>
                <a:gd name="connsiteX59" fmla="*/ 638118 w 806683"/>
                <a:gd name="connsiteY59" fmla="*/ 531306 h 725800"/>
                <a:gd name="connsiteX60" fmla="*/ 620287 w 806683"/>
                <a:gd name="connsiteY60" fmla="*/ 475528 h 725800"/>
                <a:gd name="connsiteX61" fmla="*/ 623259 w 806683"/>
                <a:gd name="connsiteY61" fmla="*/ 457469 h 725800"/>
                <a:gd name="connsiteX62" fmla="*/ 661435 w 806683"/>
                <a:gd name="connsiteY62" fmla="*/ 432780 h 725800"/>
                <a:gd name="connsiteX63" fmla="*/ 732987 w 806683"/>
                <a:gd name="connsiteY63" fmla="*/ 412663 h 725800"/>
                <a:gd name="connsiteX64" fmla="*/ 754704 w 806683"/>
                <a:gd name="connsiteY64" fmla="*/ 422036 h 725800"/>
                <a:gd name="connsiteX65" fmla="*/ 777335 w 806683"/>
                <a:gd name="connsiteY65" fmla="*/ 646292 h 725800"/>
                <a:gd name="connsiteX66" fmla="*/ 648176 w 806683"/>
                <a:gd name="connsiteY66" fmla="*/ 171261 h 725800"/>
                <a:gd name="connsiteX67" fmla="*/ 724757 w 806683"/>
                <a:gd name="connsiteY67" fmla="*/ 115483 h 725800"/>
                <a:gd name="connsiteX68" fmla="*/ 789908 w 806683"/>
                <a:gd name="connsiteY68" fmla="*/ 204180 h 725800"/>
                <a:gd name="connsiteX69" fmla="*/ 719271 w 806683"/>
                <a:gd name="connsiteY69" fmla="*/ 258815 h 725800"/>
                <a:gd name="connsiteX70" fmla="*/ 664864 w 806683"/>
                <a:gd name="connsiteY70" fmla="*/ 238927 h 725800"/>
                <a:gd name="connsiteX71" fmla="*/ 648176 w 806683"/>
                <a:gd name="connsiteY71" fmla="*/ 171261 h 725800"/>
                <a:gd name="connsiteX72" fmla="*/ 525647 w 806683"/>
                <a:gd name="connsiteY72" fmla="*/ 248985 h 725800"/>
                <a:gd name="connsiteX73" fmla="*/ 556508 w 806683"/>
                <a:gd name="connsiteY73" fmla="*/ 227497 h 725800"/>
                <a:gd name="connsiteX74" fmla="*/ 621430 w 806683"/>
                <a:gd name="connsiteY74" fmla="*/ 221325 h 725800"/>
                <a:gd name="connsiteX75" fmla="*/ 644062 w 806683"/>
                <a:gd name="connsiteY75" fmla="*/ 236184 h 725800"/>
                <a:gd name="connsiteX76" fmla="*/ 752875 w 806683"/>
                <a:gd name="connsiteY76" fmla="*/ 269331 h 725800"/>
                <a:gd name="connsiteX77" fmla="*/ 768877 w 806683"/>
                <a:gd name="connsiteY77" fmla="*/ 276646 h 725800"/>
                <a:gd name="connsiteX78" fmla="*/ 793566 w 806683"/>
                <a:gd name="connsiteY78" fmla="*/ 329224 h 725800"/>
                <a:gd name="connsiteX79" fmla="*/ 761333 w 806683"/>
                <a:gd name="connsiteY79" fmla="*/ 387974 h 725800"/>
                <a:gd name="connsiteX80" fmla="*/ 654806 w 806683"/>
                <a:gd name="connsiteY80" fmla="*/ 421121 h 725800"/>
                <a:gd name="connsiteX81" fmla="*/ 635603 w 806683"/>
                <a:gd name="connsiteY81" fmla="*/ 401233 h 725800"/>
                <a:gd name="connsiteX82" fmla="*/ 658006 w 806683"/>
                <a:gd name="connsiteY82" fmla="*/ 378602 h 725800"/>
                <a:gd name="connsiteX83" fmla="*/ 715156 w 806683"/>
                <a:gd name="connsiteY83" fmla="*/ 356199 h 725800"/>
                <a:gd name="connsiteX84" fmla="*/ 732987 w 806683"/>
                <a:gd name="connsiteY84" fmla="*/ 348198 h 725800"/>
                <a:gd name="connsiteX85" fmla="*/ 731615 w 806683"/>
                <a:gd name="connsiteY85" fmla="*/ 297449 h 725800"/>
                <a:gd name="connsiteX86" fmla="*/ 662807 w 806683"/>
                <a:gd name="connsiteY86" fmla="*/ 268645 h 725800"/>
                <a:gd name="connsiteX87" fmla="*/ 618916 w 806683"/>
                <a:gd name="connsiteY87" fmla="*/ 254472 h 725800"/>
                <a:gd name="connsiteX88" fmla="*/ 584854 w 806683"/>
                <a:gd name="connsiteY88" fmla="*/ 270017 h 725800"/>
                <a:gd name="connsiteX89" fmla="*/ 553993 w 806683"/>
                <a:gd name="connsiteY89" fmla="*/ 325566 h 725800"/>
                <a:gd name="connsiteX90" fmla="*/ 542563 w 806683"/>
                <a:gd name="connsiteY90" fmla="*/ 338825 h 725800"/>
                <a:gd name="connsiteX91" fmla="*/ 515588 w 806683"/>
                <a:gd name="connsiteY91" fmla="*/ 340197 h 725800"/>
                <a:gd name="connsiteX92" fmla="*/ 505759 w 806683"/>
                <a:gd name="connsiteY92" fmla="*/ 320080 h 725800"/>
                <a:gd name="connsiteX93" fmla="*/ 525647 w 806683"/>
                <a:gd name="connsiteY93" fmla="*/ 248985 h 725800"/>
                <a:gd name="connsiteX94" fmla="*/ 26156 w 806683"/>
                <a:gd name="connsiteY94" fmla="*/ 278932 h 725800"/>
                <a:gd name="connsiteX95" fmla="*/ 212922 w 806683"/>
                <a:gd name="connsiteY95" fmla="*/ 253786 h 725800"/>
                <a:gd name="connsiteX96" fmla="*/ 270072 w 806683"/>
                <a:gd name="connsiteY96" fmla="*/ 212638 h 725800"/>
                <a:gd name="connsiteX97" fmla="*/ 377057 w 806683"/>
                <a:gd name="connsiteY97" fmla="*/ 23357 h 725800"/>
                <a:gd name="connsiteX98" fmla="*/ 389401 w 806683"/>
                <a:gd name="connsiteY98" fmla="*/ 17185 h 725800"/>
                <a:gd name="connsiteX99" fmla="*/ 389401 w 806683"/>
                <a:gd name="connsiteY99" fmla="*/ 17185 h 725800"/>
                <a:gd name="connsiteX100" fmla="*/ 399460 w 806683"/>
                <a:gd name="connsiteY100" fmla="*/ 16728 h 725800"/>
                <a:gd name="connsiteX101" fmla="*/ 399688 w 806683"/>
                <a:gd name="connsiteY101" fmla="*/ 16728 h 725800"/>
                <a:gd name="connsiteX102" fmla="*/ 402660 w 806683"/>
                <a:gd name="connsiteY102" fmla="*/ 17185 h 725800"/>
                <a:gd name="connsiteX103" fmla="*/ 402889 w 806683"/>
                <a:gd name="connsiteY103" fmla="*/ 17185 h 725800"/>
                <a:gd name="connsiteX104" fmla="*/ 406089 w 806683"/>
                <a:gd name="connsiteY104" fmla="*/ 18099 h 725800"/>
                <a:gd name="connsiteX105" fmla="*/ 406089 w 806683"/>
                <a:gd name="connsiteY105" fmla="*/ 18099 h 725800"/>
                <a:gd name="connsiteX106" fmla="*/ 408832 w 806683"/>
                <a:gd name="connsiteY106" fmla="*/ 19242 h 725800"/>
                <a:gd name="connsiteX107" fmla="*/ 409518 w 806683"/>
                <a:gd name="connsiteY107" fmla="*/ 19700 h 725800"/>
                <a:gd name="connsiteX108" fmla="*/ 411575 w 806683"/>
                <a:gd name="connsiteY108" fmla="*/ 20843 h 725800"/>
                <a:gd name="connsiteX109" fmla="*/ 412261 w 806683"/>
                <a:gd name="connsiteY109" fmla="*/ 21300 h 725800"/>
                <a:gd name="connsiteX110" fmla="*/ 414776 w 806683"/>
                <a:gd name="connsiteY110" fmla="*/ 22900 h 725800"/>
                <a:gd name="connsiteX111" fmla="*/ 436493 w 806683"/>
                <a:gd name="connsiteY111" fmla="*/ 53304 h 725800"/>
                <a:gd name="connsiteX112" fmla="*/ 508959 w 806683"/>
                <a:gd name="connsiteY112" fmla="*/ 212867 h 725800"/>
                <a:gd name="connsiteX113" fmla="*/ 507816 w 806683"/>
                <a:gd name="connsiteY113" fmla="*/ 261787 h 725800"/>
                <a:gd name="connsiteX114" fmla="*/ 493643 w 806683"/>
                <a:gd name="connsiteY114" fmla="*/ 314822 h 725800"/>
                <a:gd name="connsiteX115" fmla="*/ 506673 w 806683"/>
                <a:gd name="connsiteY115" fmla="*/ 350484 h 725800"/>
                <a:gd name="connsiteX116" fmla="*/ 554679 w 806683"/>
                <a:gd name="connsiteY116" fmla="*/ 342940 h 725800"/>
                <a:gd name="connsiteX117" fmla="*/ 572053 w 806683"/>
                <a:gd name="connsiteY117" fmla="*/ 320309 h 725800"/>
                <a:gd name="connsiteX118" fmla="*/ 576853 w 806683"/>
                <a:gd name="connsiteY118" fmla="*/ 312536 h 725800"/>
                <a:gd name="connsiteX119" fmla="*/ 577082 w 806683"/>
                <a:gd name="connsiteY119" fmla="*/ 312308 h 725800"/>
                <a:gd name="connsiteX120" fmla="*/ 581197 w 806683"/>
                <a:gd name="connsiteY120" fmla="*/ 304992 h 725800"/>
                <a:gd name="connsiteX121" fmla="*/ 581654 w 806683"/>
                <a:gd name="connsiteY121" fmla="*/ 304078 h 725800"/>
                <a:gd name="connsiteX122" fmla="*/ 585311 w 806683"/>
                <a:gd name="connsiteY122" fmla="*/ 297220 h 725800"/>
                <a:gd name="connsiteX123" fmla="*/ 585997 w 806683"/>
                <a:gd name="connsiteY123" fmla="*/ 295848 h 725800"/>
                <a:gd name="connsiteX124" fmla="*/ 589883 w 806683"/>
                <a:gd name="connsiteY124" fmla="*/ 287619 h 725800"/>
                <a:gd name="connsiteX125" fmla="*/ 623488 w 806683"/>
                <a:gd name="connsiteY125" fmla="*/ 270931 h 725800"/>
                <a:gd name="connsiteX126" fmla="*/ 723157 w 806683"/>
                <a:gd name="connsiteY126" fmla="*/ 311393 h 725800"/>
                <a:gd name="connsiteX127" fmla="*/ 737102 w 806683"/>
                <a:gd name="connsiteY127" fmla="*/ 323966 h 725800"/>
                <a:gd name="connsiteX128" fmla="*/ 723157 w 806683"/>
                <a:gd name="connsiteY128" fmla="*/ 339054 h 725800"/>
                <a:gd name="connsiteX129" fmla="*/ 667607 w 806683"/>
                <a:gd name="connsiteY129" fmla="*/ 359171 h 725800"/>
                <a:gd name="connsiteX130" fmla="*/ 645433 w 806683"/>
                <a:gd name="connsiteY130" fmla="*/ 368315 h 725800"/>
                <a:gd name="connsiteX131" fmla="*/ 625316 w 806683"/>
                <a:gd name="connsiteY131" fmla="*/ 420207 h 725800"/>
                <a:gd name="connsiteX132" fmla="*/ 622802 w 806683"/>
                <a:gd name="connsiteY132" fmla="*/ 440552 h 725800"/>
                <a:gd name="connsiteX133" fmla="*/ 621202 w 806683"/>
                <a:gd name="connsiteY133" fmla="*/ 441695 h 725800"/>
                <a:gd name="connsiteX134" fmla="*/ 620744 w 806683"/>
                <a:gd name="connsiteY134" fmla="*/ 441924 h 725800"/>
                <a:gd name="connsiteX135" fmla="*/ 619373 w 806683"/>
                <a:gd name="connsiteY135" fmla="*/ 443067 h 725800"/>
                <a:gd name="connsiteX136" fmla="*/ 618687 w 806683"/>
                <a:gd name="connsiteY136" fmla="*/ 443524 h 725800"/>
                <a:gd name="connsiteX137" fmla="*/ 617544 w 806683"/>
                <a:gd name="connsiteY137" fmla="*/ 444438 h 725800"/>
                <a:gd name="connsiteX138" fmla="*/ 616630 w 806683"/>
                <a:gd name="connsiteY138" fmla="*/ 445124 h 725800"/>
                <a:gd name="connsiteX139" fmla="*/ 615944 w 806683"/>
                <a:gd name="connsiteY139" fmla="*/ 445810 h 725800"/>
                <a:gd name="connsiteX140" fmla="*/ 614115 w 806683"/>
                <a:gd name="connsiteY140" fmla="*/ 447867 h 725800"/>
                <a:gd name="connsiteX141" fmla="*/ 613886 w 806683"/>
                <a:gd name="connsiteY141" fmla="*/ 448096 h 725800"/>
                <a:gd name="connsiteX142" fmla="*/ 612743 w 806683"/>
                <a:gd name="connsiteY142" fmla="*/ 449468 h 725800"/>
                <a:gd name="connsiteX143" fmla="*/ 603828 w 806683"/>
                <a:gd name="connsiteY143" fmla="*/ 473471 h 725800"/>
                <a:gd name="connsiteX144" fmla="*/ 608400 w 806683"/>
                <a:gd name="connsiteY144" fmla="*/ 492444 h 725800"/>
                <a:gd name="connsiteX145" fmla="*/ 608400 w 806683"/>
                <a:gd name="connsiteY145" fmla="*/ 492673 h 725800"/>
                <a:gd name="connsiteX146" fmla="*/ 660978 w 806683"/>
                <a:gd name="connsiteY146" fmla="*/ 660465 h 725800"/>
                <a:gd name="connsiteX147" fmla="*/ 667836 w 806683"/>
                <a:gd name="connsiteY147" fmla="*/ 692469 h 725800"/>
                <a:gd name="connsiteX148" fmla="*/ 642233 w 806683"/>
                <a:gd name="connsiteY148" fmla="*/ 710300 h 725800"/>
                <a:gd name="connsiteX149" fmla="*/ 464839 w 806683"/>
                <a:gd name="connsiteY149" fmla="*/ 606973 h 725800"/>
                <a:gd name="connsiteX150" fmla="*/ 368827 w 806683"/>
                <a:gd name="connsiteY150" fmla="*/ 587999 h 725800"/>
                <a:gd name="connsiteX151" fmla="*/ 176803 w 806683"/>
                <a:gd name="connsiteY151" fmla="*/ 692469 h 725800"/>
                <a:gd name="connsiteX152" fmla="*/ 139541 w 806683"/>
                <a:gd name="connsiteY152" fmla="*/ 703671 h 725800"/>
                <a:gd name="connsiteX153" fmla="*/ 114167 w 806683"/>
                <a:gd name="connsiteY153" fmla="*/ 679896 h 725800"/>
                <a:gd name="connsiteX154" fmla="*/ 127426 w 806683"/>
                <a:gd name="connsiteY154" fmla="*/ 610631 h 725800"/>
                <a:gd name="connsiteX155" fmla="*/ 132455 w 806683"/>
                <a:gd name="connsiteY155" fmla="*/ 584342 h 725800"/>
                <a:gd name="connsiteX156" fmla="*/ 152572 w 806683"/>
                <a:gd name="connsiteY156" fmla="*/ 476900 h 725800"/>
                <a:gd name="connsiteX157" fmla="*/ 143885 w 806683"/>
                <a:gd name="connsiteY157" fmla="*/ 449239 h 725800"/>
                <a:gd name="connsiteX158" fmla="*/ 33014 w 806683"/>
                <a:gd name="connsiteY158" fmla="*/ 321680 h 725800"/>
                <a:gd name="connsiteX159" fmla="*/ 15869 w 806683"/>
                <a:gd name="connsiteY159" fmla="*/ 297906 h 725800"/>
                <a:gd name="connsiteX160" fmla="*/ 26156 w 806683"/>
                <a:gd name="connsiteY160" fmla="*/ 278932 h 72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06683" h="725800">
                  <a:moveTo>
                    <a:pt x="18612" y="326481"/>
                  </a:moveTo>
                  <a:cubicBezTo>
                    <a:pt x="48787" y="360314"/>
                    <a:pt x="79648" y="393689"/>
                    <a:pt x="108452" y="428894"/>
                  </a:cubicBezTo>
                  <a:cubicBezTo>
                    <a:pt x="145028" y="473699"/>
                    <a:pt x="143199" y="459297"/>
                    <a:pt x="131769" y="517133"/>
                  </a:cubicBezTo>
                  <a:cubicBezTo>
                    <a:pt x="121939" y="566739"/>
                    <a:pt x="110738" y="615888"/>
                    <a:pt x="100908" y="665495"/>
                  </a:cubicBezTo>
                  <a:cubicBezTo>
                    <a:pt x="91764" y="712358"/>
                    <a:pt x="104794" y="725845"/>
                    <a:pt x="151200" y="718758"/>
                  </a:cubicBezTo>
                  <a:cubicBezTo>
                    <a:pt x="156458" y="717844"/>
                    <a:pt x="160801" y="715787"/>
                    <a:pt x="165373" y="713272"/>
                  </a:cubicBezTo>
                  <a:cubicBezTo>
                    <a:pt x="226409" y="679896"/>
                    <a:pt x="290646" y="652007"/>
                    <a:pt x="348939" y="614060"/>
                  </a:cubicBezTo>
                  <a:cubicBezTo>
                    <a:pt x="376142" y="596457"/>
                    <a:pt x="400603" y="596000"/>
                    <a:pt x="429406" y="605830"/>
                  </a:cubicBezTo>
                  <a:cubicBezTo>
                    <a:pt x="459124" y="615888"/>
                    <a:pt x="483584" y="634634"/>
                    <a:pt x="511245" y="647892"/>
                  </a:cubicBezTo>
                  <a:cubicBezTo>
                    <a:pt x="533648" y="658637"/>
                    <a:pt x="539134" y="666638"/>
                    <a:pt x="538677" y="670067"/>
                  </a:cubicBezTo>
                  <a:cubicBezTo>
                    <a:pt x="535477" y="687669"/>
                    <a:pt x="535477" y="725845"/>
                    <a:pt x="566109" y="725159"/>
                  </a:cubicBezTo>
                  <a:cubicBezTo>
                    <a:pt x="572510" y="724245"/>
                    <a:pt x="586454" y="725159"/>
                    <a:pt x="595827" y="706871"/>
                  </a:cubicBezTo>
                  <a:cubicBezTo>
                    <a:pt x="599713" y="700470"/>
                    <a:pt x="608857" y="710529"/>
                    <a:pt x="621202" y="718758"/>
                  </a:cubicBezTo>
                  <a:cubicBezTo>
                    <a:pt x="624173" y="720816"/>
                    <a:pt x="627602" y="722187"/>
                    <a:pt x="631031" y="723330"/>
                  </a:cubicBezTo>
                  <a:cubicBezTo>
                    <a:pt x="660292" y="733389"/>
                    <a:pt x="685895" y="711443"/>
                    <a:pt x="680638" y="680811"/>
                  </a:cubicBezTo>
                  <a:cubicBezTo>
                    <a:pt x="679037" y="672124"/>
                    <a:pt x="677666" y="663666"/>
                    <a:pt x="674465" y="655208"/>
                  </a:cubicBezTo>
                  <a:cubicBezTo>
                    <a:pt x="665321" y="629833"/>
                    <a:pt x="656406" y="604230"/>
                    <a:pt x="648176" y="578398"/>
                  </a:cubicBezTo>
                  <a:cubicBezTo>
                    <a:pt x="640175" y="553252"/>
                    <a:pt x="648405" y="528792"/>
                    <a:pt x="670579" y="515076"/>
                  </a:cubicBezTo>
                  <a:cubicBezTo>
                    <a:pt x="680180" y="509132"/>
                    <a:pt x="688639" y="512790"/>
                    <a:pt x="695497" y="519876"/>
                  </a:cubicBezTo>
                  <a:cubicBezTo>
                    <a:pt x="699840" y="524220"/>
                    <a:pt x="701440" y="529478"/>
                    <a:pt x="702812" y="535421"/>
                  </a:cubicBezTo>
                  <a:cubicBezTo>
                    <a:pt x="710127" y="571997"/>
                    <a:pt x="716071" y="608802"/>
                    <a:pt x="716985" y="646292"/>
                  </a:cubicBezTo>
                  <a:cubicBezTo>
                    <a:pt x="717442" y="664580"/>
                    <a:pt x="720643" y="682640"/>
                    <a:pt x="723614" y="700699"/>
                  </a:cubicBezTo>
                  <a:cubicBezTo>
                    <a:pt x="726129" y="715329"/>
                    <a:pt x="736873" y="720816"/>
                    <a:pt x="751046" y="720587"/>
                  </a:cubicBezTo>
                  <a:cubicBezTo>
                    <a:pt x="760648" y="720359"/>
                    <a:pt x="769106" y="717615"/>
                    <a:pt x="776878" y="710529"/>
                  </a:cubicBezTo>
                  <a:cubicBezTo>
                    <a:pt x="789680" y="698870"/>
                    <a:pt x="790366" y="684240"/>
                    <a:pt x="790366" y="668695"/>
                  </a:cubicBezTo>
                  <a:cubicBezTo>
                    <a:pt x="790137" y="582284"/>
                    <a:pt x="786479" y="495873"/>
                    <a:pt x="766134" y="411291"/>
                  </a:cubicBezTo>
                  <a:cubicBezTo>
                    <a:pt x="764534" y="404891"/>
                    <a:pt x="764077" y="401004"/>
                    <a:pt x="770020" y="396661"/>
                  </a:cubicBezTo>
                  <a:cubicBezTo>
                    <a:pt x="805225" y="370372"/>
                    <a:pt x="812768" y="338368"/>
                    <a:pt x="793795" y="298820"/>
                  </a:cubicBezTo>
                  <a:cubicBezTo>
                    <a:pt x="789451" y="289676"/>
                    <a:pt x="785336" y="279618"/>
                    <a:pt x="778707" y="272074"/>
                  </a:cubicBezTo>
                  <a:cubicBezTo>
                    <a:pt x="769334" y="261101"/>
                    <a:pt x="772078" y="260415"/>
                    <a:pt x="780764" y="251043"/>
                  </a:cubicBezTo>
                  <a:cubicBezTo>
                    <a:pt x="786708" y="244642"/>
                    <a:pt x="793109" y="233441"/>
                    <a:pt x="796766" y="225668"/>
                  </a:cubicBezTo>
                  <a:cubicBezTo>
                    <a:pt x="808882" y="199379"/>
                    <a:pt x="811854" y="162803"/>
                    <a:pt x="794480" y="136286"/>
                  </a:cubicBezTo>
                  <a:cubicBezTo>
                    <a:pt x="774364" y="105653"/>
                    <a:pt x="736416" y="96052"/>
                    <a:pt x="701212" y="103824"/>
                  </a:cubicBezTo>
                  <a:cubicBezTo>
                    <a:pt x="652291" y="114797"/>
                    <a:pt x="644062" y="133314"/>
                    <a:pt x="633317" y="179948"/>
                  </a:cubicBezTo>
                  <a:cubicBezTo>
                    <a:pt x="631260" y="189092"/>
                    <a:pt x="634460" y="198922"/>
                    <a:pt x="630346" y="208523"/>
                  </a:cubicBezTo>
                  <a:cubicBezTo>
                    <a:pt x="606114" y="207609"/>
                    <a:pt x="582568" y="214238"/>
                    <a:pt x="558565" y="215153"/>
                  </a:cubicBezTo>
                  <a:cubicBezTo>
                    <a:pt x="549193" y="215610"/>
                    <a:pt x="538448" y="220868"/>
                    <a:pt x="530905" y="217667"/>
                  </a:cubicBezTo>
                  <a:cubicBezTo>
                    <a:pt x="521532" y="213781"/>
                    <a:pt x="522218" y="200065"/>
                    <a:pt x="518789" y="190692"/>
                  </a:cubicBezTo>
                  <a:cubicBezTo>
                    <a:pt x="502330" y="146573"/>
                    <a:pt x="479012" y="105882"/>
                    <a:pt x="460724" y="62676"/>
                  </a:cubicBezTo>
                  <a:cubicBezTo>
                    <a:pt x="453866" y="46446"/>
                    <a:pt x="442665" y="32501"/>
                    <a:pt x="431464" y="19014"/>
                  </a:cubicBezTo>
                  <a:cubicBezTo>
                    <a:pt x="409518" y="-7047"/>
                    <a:pt x="384601" y="-6132"/>
                    <a:pt x="363569" y="20614"/>
                  </a:cubicBezTo>
                  <a:cubicBezTo>
                    <a:pt x="354883" y="31587"/>
                    <a:pt x="346653" y="42788"/>
                    <a:pt x="339338" y="54675"/>
                  </a:cubicBezTo>
                  <a:cubicBezTo>
                    <a:pt x="312592" y="98338"/>
                    <a:pt x="287446" y="142915"/>
                    <a:pt x="265957" y="189549"/>
                  </a:cubicBezTo>
                  <a:cubicBezTo>
                    <a:pt x="253613" y="216296"/>
                    <a:pt x="235553" y="237098"/>
                    <a:pt x="202635" y="240527"/>
                  </a:cubicBezTo>
                  <a:cubicBezTo>
                    <a:pt x="167659" y="244185"/>
                    <a:pt x="53359" y="260187"/>
                    <a:pt x="30728" y="262244"/>
                  </a:cubicBezTo>
                  <a:cubicBezTo>
                    <a:pt x="2153" y="264987"/>
                    <a:pt x="-7677" y="283047"/>
                    <a:pt x="6268" y="308193"/>
                  </a:cubicBezTo>
                  <a:cubicBezTo>
                    <a:pt x="9468" y="314822"/>
                    <a:pt x="13811" y="320766"/>
                    <a:pt x="18612" y="326481"/>
                  </a:cubicBezTo>
                  <a:close/>
                  <a:moveTo>
                    <a:pt x="585769" y="699785"/>
                  </a:moveTo>
                  <a:cubicBezTo>
                    <a:pt x="582111" y="707100"/>
                    <a:pt x="576625" y="712815"/>
                    <a:pt x="567252" y="712815"/>
                  </a:cubicBezTo>
                  <a:cubicBezTo>
                    <a:pt x="560165" y="713043"/>
                    <a:pt x="554450" y="709614"/>
                    <a:pt x="553307" y="703214"/>
                  </a:cubicBezTo>
                  <a:cubicBezTo>
                    <a:pt x="551707" y="695441"/>
                    <a:pt x="549421" y="685840"/>
                    <a:pt x="552393" y="676925"/>
                  </a:cubicBezTo>
                  <a:cubicBezTo>
                    <a:pt x="562680" y="676925"/>
                    <a:pt x="572053" y="684468"/>
                    <a:pt x="578911" y="688355"/>
                  </a:cubicBezTo>
                  <a:cubicBezTo>
                    <a:pt x="582797" y="690641"/>
                    <a:pt x="588969" y="693612"/>
                    <a:pt x="585769" y="699785"/>
                  </a:cubicBezTo>
                  <a:close/>
                  <a:moveTo>
                    <a:pt x="777335" y="646292"/>
                  </a:moveTo>
                  <a:cubicBezTo>
                    <a:pt x="777335" y="660465"/>
                    <a:pt x="781679" y="704357"/>
                    <a:pt x="751732" y="706871"/>
                  </a:cubicBezTo>
                  <a:cubicBezTo>
                    <a:pt x="742360" y="707786"/>
                    <a:pt x="736416" y="702071"/>
                    <a:pt x="735273" y="691784"/>
                  </a:cubicBezTo>
                  <a:cubicBezTo>
                    <a:pt x="734130" y="678753"/>
                    <a:pt x="723843" y="575198"/>
                    <a:pt x="715842" y="537250"/>
                  </a:cubicBezTo>
                  <a:cubicBezTo>
                    <a:pt x="714013" y="528792"/>
                    <a:pt x="712413" y="520105"/>
                    <a:pt x="707384" y="512561"/>
                  </a:cubicBezTo>
                  <a:cubicBezTo>
                    <a:pt x="695039" y="494045"/>
                    <a:pt x="674694" y="491530"/>
                    <a:pt x="658921" y="507303"/>
                  </a:cubicBezTo>
                  <a:cubicBezTo>
                    <a:pt x="651834" y="514390"/>
                    <a:pt x="645890" y="522391"/>
                    <a:pt x="638118" y="531306"/>
                  </a:cubicBezTo>
                  <a:cubicBezTo>
                    <a:pt x="628288" y="512333"/>
                    <a:pt x="624173" y="494045"/>
                    <a:pt x="620287" y="475528"/>
                  </a:cubicBezTo>
                  <a:cubicBezTo>
                    <a:pt x="619144" y="470499"/>
                    <a:pt x="619601" y="461583"/>
                    <a:pt x="623259" y="457469"/>
                  </a:cubicBezTo>
                  <a:cubicBezTo>
                    <a:pt x="634232" y="445581"/>
                    <a:pt x="644519" y="435066"/>
                    <a:pt x="661435" y="432780"/>
                  </a:cubicBezTo>
                  <a:cubicBezTo>
                    <a:pt x="686353" y="429351"/>
                    <a:pt x="709670" y="421350"/>
                    <a:pt x="732987" y="412663"/>
                  </a:cubicBezTo>
                  <a:cubicBezTo>
                    <a:pt x="747160" y="407405"/>
                    <a:pt x="747846" y="408091"/>
                    <a:pt x="754704" y="422036"/>
                  </a:cubicBezTo>
                  <a:cubicBezTo>
                    <a:pt x="771392" y="465012"/>
                    <a:pt x="777564" y="592571"/>
                    <a:pt x="777335" y="646292"/>
                  </a:cubicBezTo>
                  <a:close/>
                  <a:moveTo>
                    <a:pt x="648176" y="171261"/>
                  </a:moveTo>
                  <a:cubicBezTo>
                    <a:pt x="654577" y="149087"/>
                    <a:pt x="668522" y="115254"/>
                    <a:pt x="724757" y="115483"/>
                  </a:cubicBezTo>
                  <a:cubicBezTo>
                    <a:pt x="768420" y="113426"/>
                    <a:pt x="802253" y="145430"/>
                    <a:pt x="789908" y="204180"/>
                  </a:cubicBezTo>
                  <a:cubicBezTo>
                    <a:pt x="786479" y="227954"/>
                    <a:pt x="767506" y="263387"/>
                    <a:pt x="719271" y="258815"/>
                  </a:cubicBezTo>
                  <a:cubicBezTo>
                    <a:pt x="699840" y="255843"/>
                    <a:pt x="680638" y="254015"/>
                    <a:pt x="664864" y="238927"/>
                  </a:cubicBezTo>
                  <a:cubicBezTo>
                    <a:pt x="645433" y="220410"/>
                    <a:pt x="641547" y="194807"/>
                    <a:pt x="648176" y="171261"/>
                  </a:cubicBezTo>
                  <a:close/>
                  <a:moveTo>
                    <a:pt x="525647" y="248985"/>
                  </a:moveTo>
                  <a:cubicBezTo>
                    <a:pt x="531819" y="235727"/>
                    <a:pt x="542563" y="228869"/>
                    <a:pt x="556508" y="227497"/>
                  </a:cubicBezTo>
                  <a:cubicBezTo>
                    <a:pt x="576853" y="225440"/>
                    <a:pt x="597199" y="223611"/>
                    <a:pt x="621430" y="221325"/>
                  </a:cubicBezTo>
                  <a:cubicBezTo>
                    <a:pt x="630346" y="219496"/>
                    <a:pt x="637661" y="224982"/>
                    <a:pt x="644062" y="236184"/>
                  </a:cubicBezTo>
                  <a:cubicBezTo>
                    <a:pt x="655034" y="255615"/>
                    <a:pt x="700526" y="280761"/>
                    <a:pt x="752875" y="269331"/>
                  </a:cubicBezTo>
                  <a:cubicBezTo>
                    <a:pt x="758819" y="266130"/>
                    <a:pt x="766134" y="272074"/>
                    <a:pt x="768877" y="276646"/>
                  </a:cubicBezTo>
                  <a:cubicBezTo>
                    <a:pt x="780079" y="294020"/>
                    <a:pt x="789680" y="308879"/>
                    <a:pt x="793566" y="329224"/>
                  </a:cubicBezTo>
                  <a:cubicBezTo>
                    <a:pt x="798367" y="354599"/>
                    <a:pt x="784193" y="376544"/>
                    <a:pt x="761333" y="387974"/>
                  </a:cubicBezTo>
                  <a:cubicBezTo>
                    <a:pt x="727501" y="404891"/>
                    <a:pt x="691839" y="414720"/>
                    <a:pt x="654806" y="421121"/>
                  </a:cubicBezTo>
                  <a:cubicBezTo>
                    <a:pt x="640861" y="423636"/>
                    <a:pt x="634003" y="415406"/>
                    <a:pt x="635603" y="401233"/>
                  </a:cubicBezTo>
                  <a:cubicBezTo>
                    <a:pt x="636975" y="388431"/>
                    <a:pt x="646119" y="383174"/>
                    <a:pt x="658006" y="378602"/>
                  </a:cubicBezTo>
                  <a:cubicBezTo>
                    <a:pt x="676980" y="371286"/>
                    <a:pt x="696182" y="363743"/>
                    <a:pt x="715156" y="356199"/>
                  </a:cubicBezTo>
                  <a:cubicBezTo>
                    <a:pt x="721328" y="353684"/>
                    <a:pt x="727729" y="351627"/>
                    <a:pt x="732987" y="348198"/>
                  </a:cubicBezTo>
                  <a:cubicBezTo>
                    <a:pt x="759047" y="331281"/>
                    <a:pt x="759733" y="314822"/>
                    <a:pt x="731615" y="297449"/>
                  </a:cubicBezTo>
                  <a:cubicBezTo>
                    <a:pt x="710584" y="284190"/>
                    <a:pt x="686353" y="277103"/>
                    <a:pt x="662807" y="268645"/>
                  </a:cubicBezTo>
                  <a:cubicBezTo>
                    <a:pt x="648405" y="263387"/>
                    <a:pt x="633775" y="258587"/>
                    <a:pt x="618916" y="254472"/>
                  </a:cubicBezTo>
                  <a:cubicBezTo>
                    <a:pt x="597656" y="248528"/>
                    <a:pt x="593770" y="250586"/>
                    <a:pt x="584854" y="270017"/>
                  </a:cubicBezTo>
                  <a:cubicBezTo>
                    <a:pt x="575939" y="289219"/>
                    <a:pt x="565195" y="307507"/>
                    <a:pt x="553993" y="325566"/>
                  </a:cubicBezTo>
                  <a:cubicBezTo>
                    <a:pt x="551021" y="330367"/>
                    <a:pt x="547135" y="335396"/>
                    <a:pt x="542563" y="338825"/>
                  </a:cubicBezTo>
                  <a:cubicBezTo>
                    <a:pt x="534334" y="345226"/>
                    <a:pt x="524961" y="344997"/>
                    <a:pt x="515588" y="340197"/>
                  </a:cubicBezTo>
                  <a:cubicBezTo>
                    <a:pt x="507130" y="335853"/>
                    <a:pt x="504387" y="328538"/>
                    <a:pt x="505759" y="320080"/>
                  </a:cubicBezTo>
                  <a:cubicBezTo>
                    <a:pt x="509416" y="295620"/>
                    <a:pt x="515360" y="271617"/>
                    <a:pt x="525647" y="248985"/>
                  </a:cubicBezTo>
                  <a:close/>
                  <a:moveTo>
                    <a:pt x="26156" y="278932"/>
                  </a:moveTo>
                  <a:cubicBezTo>
                    <a:pt x="46730" y="271845"/>
                    <a:pt x="192577" y="254929"/>
                    <a:pt x="212922" y="253786"/>
                  </a:cubicBezTo>
                  <a:cubicBezTo>
                    <a:pt x="240354" y="252186"/>
                    <a:pt x="260014" y="236412"/>
                    <a:pt x="270072" y="212638"/>
                  </a:cubicBezTo>
                  <a:cubicBezTo>
                    <a:pt x="294075" y="156402"/>
                    <a:pt x="367227" y="32273"/>
                    <a:pt x="377057" y="23357"/>
                  </a:cubicBezTo>
                  <a:cubicBezTo>
                    <a:pt x="380486" y="20157"/>
                    <a:pt x="384829" y="18099"/>
                    <a:pt x="389401" y="17185"/>
                  </a:cubicBezTo>
                  <a:lnTo>
                    <a:pt x="389401" y="17185"/>
                  </a:lnTo>
                  <a:cubicBezTo>
                    <a:pt x="392602" y="16499"/>
                    <a:pt x="396031" y="16271"/>
                    <a:pt x="399460" y="16728"/>
                  </a:cubicBezTo>
                  <a:cubicBezTo>
                    <a:pt x="399460" y="16728"/>
                    <a:pt x="399688" y="16728"/>
                    <a:pt x="399688" y="16728"/>
                  </a:cubicBezTo>
                  <a:cubicBezTo>
                    <a:pt x="400603" y="16728"/>
                    <a:pt x="401746" y="16956"/>
                    <a:pt x="402660" y="17185"/>
                  </a:cubicBezTo>
                  <a:cubicBezTo>
                    <a:pt x="402660" y="17185"/>
                    <a:pt x="402889" y="17185"/>
                    <a:pt x="402889" y="17185"/>
                  </a:cubicBezTo>
                  <a:cubicBezTo>
                    <a:pt x="404032" y="17414"/>
                    <a:pt x="404946" y="17642"/>
                    <a:pt x="406089" y="18099"/>
                  </a:cubicBezTo>
                  <a:cubicBezTo>
                    <a:pt x="406089" y="18099"/>
                    <a:pt x="406089" y="18099"/>
                    <a:pt x="406089" y="18099"/>
                  </a:cubicBezTo>
                  <a:cubicBezTo>
                    <a:pt x="407003" y="18328"/>
                    <a:pt x="407918" y="18785"/>
                    <a:pt x="408832" y="19242"/>
                  </a:cubicBezTo>
                  <a:cubicBezTo>
                    <a:pt x="409061" y="19242"/>
                    <a:pt x="409289" y="19471"/>
                    <a:pt x="409518" y="19700"/>
                  </a:cubicBezTo>
                  <a:cubicBezTo>
                    <a:pt x="410204" y="19928"/>
                    <a:pt x="410890" y="20385"/>
                    <a:pt x="411575" y="20843"/>
                  </a:cubicBezTo>
                  <a:cubicBezTo>
                    <a:pt x="411804" y="21071"/>
                    <a:pt x="412033" y="21071"/>
                    <a:pt x="412261" y="21300"/>
                  </a:cubicBezTo>
                  <a:cubicBezTo>
                    <a:pt x="413176" y="21757"/>
                    <a:pt x="413861" y="22443"/>
                    <a:pt x="414776" y="22900"/>
                  </a:cubicBezTo>
                  <a:cubicBezTo>
                    <a:pt x="425291" y="31130"/>
                    <a:pt x="430321" y="41645"/>
                    <a:pt x="436493" y="53304"/>
                  </a:cubicBezTo>
                  <a:cubicBezTo>
                    <a:pt x="464153" y="104739"/>
                    <a:pt x="491585" y="156174"/>
                    <a:pt x="508959" y="212867"/>
                  </a:cubicBezTo>
                  <a:cubicBezTo>
                    <a:pt x="514674" y="231383"/>
                    <a:pt x="512617" y="245556"/>
                    <a:pt x="507816" y="261787"/>
                  </a:cubicBezTo>
                  <a:cubicBezTo>
                    <a:pt x="502558" y="279389"/>
                    <a:pt x="496386" y="296534"/>
                    <a:pt x="493643" y="314822"/>
                  </a:cubicBezTo>
                  <a:cubicBezTo>
                    <a:pt x="490671" y="334710"/>
                    <a:pt x="494100" y="345455"/>
                    <a:pt x="506673" y="350484"/>
                  </a:cubicBezTo>
                  <a:cubicBezTo>
                    <a:pt x="522904" y="357113"/>
                    <a:pt x="540506" y="358942"/>
                    <a:pt x="554679" y="342940"/>
                  </a:cubicBezTo>
                  <a:cubicBezTo>
                    <a:pt x="561080" y="335625"/>
                    <a:pt x="566795" y="328081"/>
                    <a:pt x="572053" y="320309"/>
                  </a:cubicBezTo>
                  <a:cubicBezTo>
                    <a:pt x="573653" y="317794"/>
                    <a:pt x="575253" y="315279"/>
                    <a:pt x="576853" y="312536"/>
                  </a:cubicBezTo>
                  <a:cubicBezTo>
                    <a:pt x="576853" y="312536"/>
                    <a:pt x="577082" y="312308"/>
                    <a:pt x="577082" y="312308"/>
                  </a:cubicBezTo>
                  <a:cubicBezTo>
                    <a:pt x="578453" y="309793"/>
                    <a:pt x="579825" y="307507"/>
                    <a:pt x="581197" y="304992"/>
                  </a:cubicBezTo>
                  <a:cubicBezTo>
                    <a:pt x="581425" y="304764"/>
                    <a:pt x="581425" y="304307"/>
                    <a:pt x="581654" y="304078"/>
                  </a:cubicBezTo>
                  <a:cubicBezTo>
                    <a:pt x="582797" y="301792"/>
                    <a:pt x="584168" y="299506"/>
                    <a:pt x="585311" y="297220"/>
                  </a:cubicBezTo>
                  <a:cubicBezTo>
                    <a:pt x="585540" y="296763"/>
                    <a:pt x="585769" y="296306"/>
                    <a:pt x="585997" y="295848"/>
                  </a:cubicBezTo>
                  <a:cubicBezTo>
                    <a:pt x="587369" y="293105"/>
                    <a:pt x="588512" y="290362"/>
                    <a:pt x="589883" y="287619"/>
                  </a:cubicBezTo>
                  <a:cubicBezTo>
                    <a:pt x="598342" y="268645"/>
                    <a:pt x="605428" y="264302"/>
                    <a:pt x="623488" y="270931"/>
                  </a:cubicBezTo>
                  <a:cubicBezTo>
                    <a:pt x="657092" y="283504"/>
                    <a:pt x="691839" y="293334"/>
                    <a:pt x="723157" y="311393"/>
                  </a:cubicBezTo>
                  <a:cubicBezTo>
                    <a:pt x="728872" y="314594"/>
                    <a:pt x="736645" y="315965"/>
                    <a:pt x="737102" y="323966"/>
                  </a:cubicBezTo>
                  <a:cubicBezTo>
                    <a:pt x="737559" y="332882"/>
                    <a:pt x="729787" y="336311"/>
                    <a:pt x="723157" y="339054"/>
                  </a:cubicBezTo>
                  <a:cubicBezTo>
                    <a:pt x="704869" y="346140"/>
                    <a:pt x="686124" y="352541"/>
                    <a:pt x="667607" y="359171"/>
                  </a:cubicBezTo>
                  <a:cubicBezTo>
                    <a:pt x="660064" y="361685"/>
                    <a:pt x="652291" y="363971"/>
                    <a:pt x="645433" y="368315"/>
                  </a:cubicBezTo>
                  <a:cubicBezTo>
                    <a:pt x="625545" y="380659"/>
                    <a:pt x="616858" y="398947"/>
                    <a:pt x="625316" y="420207"/>
                  </a:cubicBezTo>
                  <a:cubicBezTo>
                    <a:pt x="630803" y="434380"/>
                    <a:pt x="628517" y="436666"/>
                    <a:pt x="622802" y="440552"/>
                  </a:cubicBezTo>
                  <a:cubicBezTo>
                    <a:pt x="622345" y="440781"/>
                    <a:pt x="621659" y="441238"/>
                    <a:pt x="621202" y="441695"/>
                  </a:cubicBezTo>
                  <a:cubicBezTo>
                    <a:pt x="620973" y="441695"/>
                    <a:pt x="620973" y="441924"/>
                    <a:pt x="620744" y="441924"/>
                  </a:cubicBezTo>
                  <a:cubicBezTo>
                    <a:pt x="620287" y="442152"/>
                    <a:pt x="619830" y="442610"/>
                    <a:pt x="619373" y="443067"/>
                  </a:cubicBezTo>
                  <a:cubicBezTo>
                    <a:pt x="619144" y="443295"/>
                    <a:pt x="618916" y="443524"/>
                    <a:pt x="618687" y="443524"/>
                  </a:cubicBezTo>
                  <a:cubicBezTo>
                    <a:pt x="618230" y="443753"/>
                    <a:pt x="618001" y="444210"/>
                    <a:pt x="617544" y="444438"/>
                  </a:cubicBezTo>
                  <a:cubicBezTo>
                    <a:pt x="617315" y="444667"/>
                    <a:pt x="617087" y="444896"/>
                    <a:pt x="616630" y="445124"/>
                  </a:cubicBezTo>
                  <a:cubicBezTo>
                    <a:pt x="616401" y="445353"/>
                    <a:pt x="616172" y="445581"/>
                    <a:pt x="615944" y="445810"/>
                  </a:cubicBezTo>
                  <a:cubicBezTo>
                    <a:pt x="615258" y="446496"/>
                    <a:pt x="614801" y="447182"/>
                    <a:pt x="614115" y="447867"/>
                  </a:cubicBezTo>
                  <a:cubicBezTo>
                    <a:pt x="614115" y="447867"/>
                    <a:pt x="613886" y="448096"/>
                    <a:pt x="613886" y="448096"/>
                  </a:cubicBezTo>
                  <a:cubicBezTo>
                    <a:pt x="613429" y="448553"/>
                    <a:pt x="613201" y="449010"/>
                    <a:pt x="612743" y="449468"/>
                  </a:cubicBezTo>
                  <a:cubicBezTo>
                    <a:pt x="607028" y="457011"/>
                    <a:pt x="602914" y="466841"/>
                    <a:pt x="603828" y="473471"/>
                  </a:cubicBezTo>
                  <a:cubicBezTo>
                    <a:pt x="604742" y="479871"/>
                    <a:pt x="606800" y="486272"/>
                    <a:pt x="608400" y="492444"/>
                  </a:cubicBezTo>
                  <a:cubicBezTo>
                    <a:pt x="608400" y="492444"/>
                    <a:pt x="608400" y="492444"/>
                    <a:pt x="608400" y="492673"/>
                  </a:cubicBezTo>
                  <a:cubicBezTo>
                    <a:pt x="622345" y="549594"/>
                    <a:pt x="642233" y="605144"/>
                    <a:pt x="660978" y="660465"/>
                  </a:cubicBezTo>
                  <a:cubicBezTo>
                    <a:pt x="664407" y="670981"/>
                    <a:pt x="667836" y="681268"/>
                    <a:pt x="667836" y="692469"/>
                  </a:cubicBezTo>
                  <a:cubicBezTo>
                    <a:pt x="667607" y="708700"/>
                    <a:pt x="657549" y="715329"/>
                    <a:pt x="642233" y="710300"/>
                  </a:cubicBezTo>
                  <a:cubicBezTo>
                    <a:pt x="634689" y="708014"/>
                    <a:pt x="517874" y="636234"/>
                    <a:pt x="464839" y="606973"/>
                  </a:cubicBezTo>
                  <a:cubicBezTo>
                    <a:pt x="442436" y="594629"/>
                    <a:pt x="404489" y="573140"/>
                    <a:pt x="368827" y="587999"/>
                  </a:cubicBezTo>
                  <a:cubicBezTo>
                    <a:pt x="330651" y="611316"/>
                    <a:pt x="199435" y="680125"/>
                    <a:pt x="176803" y="692469"/>
                  </a:cubicBezTo>
                  <a:cubicBezTo>
                    <a:pt x="165145" y="698870"/>
                    <a:pt x="152800" y="701842"/>
                    <a:pt x="139541" y="703671"/>
                  </a:cubicBezTo>
                  <a:cubicBezTo>
                    <a:pt x="119653" y="706414"/>
                    <a:pt x="113938" y="701385"/>
                    <a:pt x="114167" y="679896"/>
                  </a:cubicBezTo>
                  <a:cubicBezTo>
                    <a:pt x="116453" y="657722"/>
                    <a:pt x="122854" y="634405"/>
                    <a:pt x="127426" y="610631"/>
                  </a:cubicBezTo>
                  <a:cubicBezTo>
                    <a:pt x="129026" y="601944"/>
                    <a:pt x="130855" y="593028"/>
                    <a:pt x="132455" y="584342"/>
                  </a:cubicBezTo>
                  <a:cubicBezTo>
                    <a:pt x="139084" y="548451"/>
                    <a:pt x="145485" y="512561"/>
                    <a:pt x="152572" y="476900"/>
                  </a:cubicBezTo>
                  <a:cubicBezTo>
                    <a:pt x="154629" y="466384"/>
                    <a:pt x="150743" y="457011"/>
                    <a:pt x="143885" y="449239"/>
                  </a:cubicBezTo>
                  <a:cubicBezTo>
                    <a:pt x="106166" y="406262"/>
                    <a:pt x="70733" y="364657"/>
                    <a:pt x="33014" y="321680"/>
                  </a:cubicBezTo>
                  <a:cubicBezTo>
                    <a:pt x="26613" y="314365"/>
                    <a:pt x="19526" y="306593"/>
                    <a:pt x="15869" y="297906"/>
                  </a:cubicBezTo>
                  <a:cubicBezTo>
                    <a:pt x="11754" y="285790"/>
                    <a:pt x="14497" y="283047"/>
                    <a:pt x="26156" y="27893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842A26E-24A4-8043-BC4D-28143176DBDC}"/>
                </a:ext>
              </a:extLst>
            </p:cNvPr>
            <p:cNvSpPr/>
            <p:nvPr/>
          </p:nvSpPr>
          <p:spPr>
            <a:xfrm>
              <a:off x="5874615" y="3866389"/>
              <a:ext cx="127101" cy="16887"/>
            </a:xfrm>
            <a:custGeom>
              <a:avLst/>
              <a:gdLst>
                <a:gd name="connsiteX0" fmla="*/ 93040 w 127101"/>
                <a:gd name="connsiteY0" fmla="*/ 4265 h 16887"/>
                <a:gd name="connsiteX1" fmla="*/ 29718 w 127101"/>
                <a:gd name="connsiteY1" fmla="*/ 608 h 16887"/>
                <a:gd name="connsiteX2" fmla="*/ 3658 w 127101"/>
                <a:gd name="connsiteY2" fmla="*/ 2437 h 16887"/>
                <a:gd name="connsiteX3" fmla="*/ 0 w 127101"/>
                <a:gd name="connsiteY3" fmla="*/ 7237 h 16887"/>
                <a:gd name="connsiteX4" fmla="*/ 3429 w 127101"/>
                <a:gd name="connsiteY4" fmla="*/ 12266 h 16887"/>
                <a:gd name="connsiteX5" fmla="*/ 11887 w 127101"/>
                <a:gd name="connsiteY5" fmla="*/ 13867 h 16887"/>
                <a:gd name="connsiteX6" fmla="*/ 127102 w 127101"/>
                <a:gd name="connsiteY6" fmla="*/ 14552 h 16887"/>
                <a:gd name="connsiteX7" fmla="*/ 93040 w 127101"/>
                <a:gd name="connsiteY7" fmla="*/ 4265 h 1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 h="16887">
                  <a:moveTo>
                    <a:pt x="93040" y="4265"/>
                  </a:moveTo>
                  <a:cubicBezTo>
                    <a:pt x="64694" y="2894"/>
                    <a:pt x="50749" y="3122"/>
                    <a:pt x="29718" y="608"/>
                  </a:cubicBezTo>
                  <a:cubicBezTo>
                    <a:pt x="21031" y="-307"/>
                    <a:pt x="12116" y="-535"/>
                    <a:pt x="3658" y="2437"/>
                  </a:cubicBezTo>
                  <a:cubicBezTo>
                    <a:pt x="2057" y="3122"/>
                    <a:pt x="0" y="5637"/>
                    <a:pt x="0" y="7237"/>
                  </a:cubicBezTo>
                  <a:cubicBezTo>
                    <a:pt x="0" y="8837"/>
                    <a:pt x="1829" y="11352"/>
                    <a:pt x="3429" y="12266"/>
                  </a:cubicBezTo>
                  <a:cubicBezTo>
                    <a:pt x="5944" y="13409"/>
                    <a:pt x="8915" y="13638"/>
                    <a:pt x="11887" y="13867"/>
                  </a:cubicBezTo>
                  <a:cubicBezTo>
                    <a:pt x="49149" y="15924"/>
                    <a:pt x="79324" y="19124"/>
                    <a:pt x="127102" y="14552"/>
                  </a:cubicBezTo>
                  <a:cubicBezTo>
                    <a:pt x="114529" y="5408"/>
                    <a:pt x="103327" y="2665"/>
                    <a:pt x="93040" y="4265"/>
                  </a:cubicBezTo>
                  <a:close/>
                </a:path>
              </a:pathLst>
            </a:custGeom>
            <a:solidFill>
              <a:srgbClr val="000000"/>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614A4B-D1A0-2243-9281-CB8AA73346EA}"/>
                </a:ext>
              </a:extLst>
            </p:cNvPr>
            <p:cNvSpPr/>
            <p:nvPr/>
          </p:nvSpPr>
          <p:spPr>
            <a:xfrm>
              <a:off x="5041047" y="3454361"/>
              <a:ext cx="55642" cy="96939"/>
            </a:xfrm>
            <a:custGeom>
              <a:avLst/>
              <a:gdLst>
                <a:gd name="connsiteX0" fmla="*/ 51756 w 55642"/>
                <a:gd name="connsiteY0" fmla="*/ 96940 h 96939"/>
                <a:gd name="connsiteX1" fmla="*/ 55642 w 55642"/>
                <a:gd name="connsiteY1" fmla="*/ 93282 h 96939"/>
                <a:gd name="connsiteX2" fmla="*/ 50156 w 55642"/>
                <a:gd name="connsiteY2" fmla="*/ 86881 h 96939"/>
                <a:gd name="connsiteX3" fmla="*/ 12665 w 55642"/>
                <a:gd name="connsiteY3" fmla="*/ 6414 h 96939"/>
                <a:gd name="connsiteX4" fmla="*/ 8550 w 55642"/>
                <a:gd name="connsiteY4" fmla="*/ 13 h 96939"/>
                <a:gd name="connsiteX5" fmla="*/ 2378 w 55642"/>
                <a:gd name="connsiteY5" fmla="*/ 5271 h 96939"/>
                <a:gd name="connsiteX6" fmla="*/ 6036 w 55642"/>
                <a:gd name="connsiteY6" fmla="*/ 41390 h 96939"/>
                <a:gd name="connsiteX7" fmla="*/ 51756 w 55642"/>
                <a:gd name="connsiteY7" fmla="*/ 96940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42" h="96939">
                  <a:moveTo>
                    <a:pt x="51756" y="96940"/>
                  </a:moveTo>
                  <a:cubicBezTo>
                    <a:pt x="53127" y="95797"/>
                    <a:pt x="54270" y="94425"/>
                    <a:pt x="55642" y="93282"/>
                  </a:cubicBezTo>
                  <a:cubicBezTo>
                    <a:pt x="53813" y="91225"/>
                    <a:pt x="51984" y="88939"/>
                    <a:pt x="50156" y="86881"/>
                  </a:cubicBezTo>
                  <a:cubicBezTo>
                    <a:pt x="28667" y="64250"/>
                    <a:pt x="10608" y="40018"/>
                    <a:pt x="12665" y="6414"/>
                  </a:cubicBezTo>
                  <a:cubicBezTo>
                    <a:pt x="12894" y="3442"/>
                    <a:pt x="12437" y="242"/>
                    <a:pt x="8550" y="13"/>
                  </a:cubicBezTo>
                  <a:cubicBezTo>
                    <a:pt x="5121" y="-215"/>
                    <a:pt x="3750" y="2528"/>
                    <a:pt x="2378" y="5271"/>
                  </a:cubicBezTo>
                  <a:cubicBezTo>
                    <a:pt x="-3337" y="18073"/>
                    <a:pt x="2607" y="29960"/>
                    <a:pt x="6036" y="41390"/>
                  </a:cubicBezTo>
                  <a:cubicBezTo>
                    <a:pt x="13580" y="66079"/>
                    <a:pt x="27296" y="86424"/>
                    <a:pt x="51756" y="9694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7AF1171-AA4E-2F41-8883-FA165D2E023E}"/>
                </a:ext>
              </a:extLst>
            </p:cNvPr>
            <p:cNvSpPr/>
            <p:nvPr/>
          </p:nvSpPr>
          <p:spPr>
            <a:xfrm>
              <a:off x="5902984" y="3448918"/>
              <a:ext cx="29310" cy="106726"/>
            </a:xfrm>
            <a:custGeom>
              <a:avLst/>
              <a:gdLst>
                <a:gd name="connsiteX0" fmla="*/ 7521 w 29310"/>
                <a:gd name="connsiteY0" fmla="*/ 106726 h 106726"/>
                <a:gd name="connsiteX1" fmla="*/ 29238 w 29310"/>
                <a:gd name="connsiteY1" fmla="*/ 44090 h 106726"/>
                <a:gd name="connsiteX2" fmla="*/ 15065 w 29310"/>
                <a:gd name="connsiteY2" fmla="*/ 5914 h 106726"/>
                <a:gd name="connsiteX3" fmla="*/ 2720 w 29310"/>
                <a:gd name="connsiteY3" fmla="*/ 2256 h 106726"/>
                <a:gd name="connsiteX4" fmla="*/ 2949 w 29310"/>
                <a:gd name="connsiteY4" fmla="*/ 13915 h 106726"/>
                <a:gd name="connsiteX5" fmla="*/ 15293 w 29310"/>
                <a:gd name="connsiteY5" fmla="*/ 75179 h 106726"/>
                <a:gd name="connsiteX6" fmla="*/ 7521 w 29310"/>
                <a:gd name="connsiteY6" fmla="*/ 106726 h 10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0" h="106726">
                  <a:moveTo>
                    <a:pt x="7521" y="106726"/>
                  </a:moveTo>
                  <a:cubicBezTo>
                    <a:pt x="22380" y="94610"/>
                    <a:pt x="30152" y="70150"/>
                    <a:pt x="29238" y="44090"/>
                  </a:cubicBezTo>
                  <a:cubicBezTo>
                    <a:pt x="28781" y="29688"/>
                    <a:pt x="23752" y="17115"/>
                    <a:pt x="15065" y="5914"/>
                  </a:cubicBezTo>
                  <a:cubicBezTo>
                    <a:pt x="11864" y="1570"/>
                    <a:pt x="8207" y="-2773"/>
                    <a:pt x="2720" y="2256"/>
                  </a:cubicBezTo>
                  <a:cubicBezTo>
                    <a:pt x="-1166" y="5685"/>
                    <a:pt x="-709" y="10486"/>
                    <a:pt x="2949" y="13915"/>
                  </a:cubicBezTo>
                  <a:cubicBezTo>
                    <a:pt x="21008" y="31745"/>
                    <a:pt x="18494" y="53234"/>
                    <a:pt x="15293" y="75179"/>
                  </a:cubicBezTo>
                  <a:cubicBezTo>
                    <a:pt x="13922" y="85924"/>
                    <a:pt x="9121" y="95525"/>
                    <a:pt x="7521" y="106726"/>
                  </a:cubicBezTo>
                  <a:close/>
                </a:path>
              </a:pathLst>
            </a:custGeom>
            <a:solidFill>
              <a:srgbClr val="000000"/>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DA1DC9D-5EBC-9D4B-8557-5C589A3C2785}"/>
                </a:ext>
              </a:extLst>
            </p:cNvPr>
            <p:cNvSpPr/>
            <p:nvPr/>
          </p:nvSpPr>
          <p:spPr>
            <a:xfrm>
              <a:off x="5496510" y="3866574"/>
              <a:ext cx="96240" cy="13313"/>
            </a:xfrm>
            <a:custGeom>
              <a:avLst/>
              <a:gdLst>
                <a:gd name="connsiteX0" fmla="*/ 0 w 96240"/>
                <a:gd name="connsiteY0" fmla="*/ 3623 h 13313"/>
                <a:gd name="connsiteX1" fmla="*/ 96241 w 96240"/>
                <a:gd name="connsiteY1" fmla="*/ 6366 h 13313"/>
                <a:gd name="connsiteX2" fmla="*/ 0 w 96240"/>
                <a:gd name="connsiteY2" fmla="*/ 3623 h 13313"/>
              </a:gdLst>
              <a:ahLst/>
              <a:cxnLst>
                <a:cxn ang="0">
                  <a:pos x="connsiteX0" y="connsiteY0"/>
                </a:cxn>
                <a:cxn ang="0">
                  <a:pos x="connsiteX1" y="connsiteY1"/>
                </a:cxn>
                <a:cxn ang="0">
                  <a:pos x="connsiteX2" y="connsiteY2"/>
                </a:cxn>
              </a:cxnLst>
              <a:rect l="l" t="t" r="r" b="b"/>
              <a:pathLst>
                <a:path w="96240" h="13313">
                  <a:moveTo>
                    <a:pt x="0" y="3623"/>
                  </a:moveTo>
                  <a:cubicBezTo>
                    <a:pt x="18059" y="15053"/>
                    <a:pt x="62408" y="16882"/>
                    <a:pt x="96241" y="6366"/>
                  </a:cubicBezTo>
                  <a:cubicBezTo>
                    <a:pt x="69952" y="-949"/>
                    <a:pt x="14859" y="-2092"/>
                    <a:pt x="0" y="3623"/>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8991709-921A-C048-8BB7-7075B8945289}"/>
                </a:ext>
              </a:extLst>
            </p:cNvPr>
            <p:cNvSpPr/>
            <p:nvPr/>
          </p:nvSpPr>
          <p:spPr>
            <a:xfrm>
              <a:off x="5073293" y="3864109"/>
              <a:ext cx="58371" cy="13375"/>
            </a:xfrm>
            <a:custGeom>
              <a:avLst/>
              <a:gdLst>
                <a:gd name="connsiteX0" fmla="*/ 79 w 58371"/>
                <a:gd name="connsiteY0" fmla="*/ 4031 h 13375"/>
                <a:gd name="connsiteX1" fmla="*/ 3051 w 58371"/>
                <a:gd name="connsiteY1" fmla="*/ 9060 h 13375"/>
                <a:gd name="connsiteX2" fmla="*/ 58372 w 58371"/>
                <a:gd name="connsiteY2" fmla="*/ 6545 h 13375"/>
                <a:gd name="connsiteX3" fmla="*/ 4422 w 58371"/>
                <a:gd name="connsiteY3" fmla="*/ 145 h 13375"/>
                <a:gd name="connsiteX4" fmla="*/ 79 w 58371"/>
                <a:gd name="connsiteY4" fmla="*/ 4031 h 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1" h="13375">
                  <a:moveTo>
                    <a:pt x="79" y="4031"/>
                  </a:moveTo>
                  <a:cubicBezTo>
                    <a:pt x="-378" y="6774"/>
                    <a:pt x="1222" y="8603"/>
                    <a:pt x="3051" y="9060"/>
                  </a:cubicBezTo>
                  <a:cubicBezTo>
                    <a:pt x="21567" y="14089"/>
                    <a:pt x="40084" y="16375"/>
                    <a:pt x="58372" y="6545"/>
                  </a:cubicBezTo>
                  <a:cubicBezTo>
                    <a:pt x="40770" y="373"/>
                    <a:pt x="22024" y="4488"/>
                    <a:pt x="4422" y="145"/>
                  </a:cubicBezTo>
                  <a:cubicBezTo>
                    <a:pt x="2593" y="-541"/>
                    <a:pt x="536" y="1288"/>
                    <a:pt x="79" y="4031"/>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18804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n-GB" sz="1200" dirty="0">
                <a:latin typeface="Calibri" panose="020F0502020204030204" pitchFamily="34" charset="0"/>
              </a:rPr>
              <a:t>A rapidly developing field of research is exploring the relationship between diet and mental health outcomes. Nutritional neuroscience is an emerging discipline shedding light on the fact that dietary factors are intertwined with human cognition, behaviour, and emotions. Recent studies have strongly indicated that nutritional patterns can play a key role in the onset, as well as severity and duration of mental health conditions such as depression, anxiety, chronic insomnia, and mental health disorders. These may include poor appetite, skipping meals, and a dominant desire for sugary/sweet/junk foods </a:t>
            </a:r>
            <a:endParaRPr lang="en-IE" sz="1200"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439818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 NUTRITIONAL PATTERNS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26</a:t>
            </a:fld>
            <a:endParaRPr lang="en-US" dirty="0">
              <a:latin typeface="Calibri" panose="020F0502020204030204" pitchFamily="34" charset="0"/>
            </a:endParaRPr>
          </a:p>
        </p:txBody>
      </p:sp>
      <p:sp>
        <p:nvSpPr>
          <p:cNvPr id="73" name="Text Placeholder 36">
            <a:extLst>
              <a:ext uri="{FF2B5EF4-FFF2-40B4-BE49-F238E27FC236}">
                <a16:creationId xmlns:a16="http://schemas.microsoft.com/office/drawing/2014/main" id="{800AF085-3F64-1D4C-974E-5A174530E0E4}"/>
              </a:ext>
            </a:extLst>
          </p:cNvPr>
          <p:cNvSpPr txBox="1">
            <a:spLocks/>
          </p:cNvSpPr>
          <p:nvPr/>
        </p:nvSpPr>
        <p:spPr>
          <a:xfrm>
            <a:off x="418371" y="476940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Certain personality traits and psychological disorders such as impulsivity, poor concentration, and hyperactivity, especially in children and adolescents, are triggered by certain substances in unhealthy foods. Conversely, healthy food choices can be effective in the prevention and management of mental health disorders. </a:t>
            </a:r>
            <a:endParaRPr lang="en-IE" sz="1200" dirty="0">
              <a:latin typeface="Calibri" panose="020F0502020204030204" pitchFamily="34" charset="0"/>
            </a:endParaRPr>
          </a:p>
        </p:txBody>
      </p:sp>
      <p:sp>
        <p:nvSpPr>
          <p:cNvPr id="75" name="Text Placeholder 36">
            <a:extLst>
              <a:ext uri="{FF2B5EF4-FFF2-40B4-BE49-F238E27FC236}">
                <a16:creationId xmlns:a16="http://schemas.microsoft.com/office/drawing/2014/main" id="{2CB79A0C-6D71-354B-934E-EFA85306FDC9}"/>
              </a:ext>
            </a:extLst>
          </p:cNvPr>
          <p:cNvSpPr txBox="1">
            <a:spLocks/>
          </p:cNvSpPr>
          <p:nvPr/>
        </p:nvSpPr>
        <p:spPr>
          <a:xfrm>
            <a:off x="-17797" y="4426903"/>
            <a:ext cx="329687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MENTAL HEALTH DISORDERS</a:t>
            </a:r>
          </a:p>
        </p:txBody>
      </p:sp>
      <p:sp>
        <p:nvSpPr>
          <p:cNvPr id="76" name="Text Placeholder 36">
            <a:extLst>
              <a:ext uri="{FF2B5EF4-FFF2-40B4-BE49-F238E27FC236}">
                <a16:creationId xmlns:a16="http://schemas.microsoft.com/office/drawing/2014/main" id="{EBDD7A47-3664-4A4B-9881-6436E2261315}"/>
              </a:ext>
            </a:extLst>
          </p:cNvPr>
          <p:cNvSpPr txBox="1">
            <a:spLocks/>
          </p:cNvSpPr>
          <p:nvPr/>
        </p:nvSpPr>
        <p:spPr>
          <a:xfrm>
            <a:off x="436168" y="6246223"/>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This presents challenges in breaking society’s’ long-held behavioural dietary habits. The craving for junk food is addictive, and many feel they don’t have the discipline or the willpower to cope with the powerful, physiological reaction that sugary and junk unhealthy food have which are complex, strategically developed by food manufacturers and retailers. Junk food is tasty, convenient, often cheaper, and more easily accessible. This results in limited progress in some sections of society in embracing healthier behavioural eating patterns. </a:t>
            </a:r>
            <a:endParaRPr lang="en-IE" sz="1200" dirty="0">
              <a:latin typeface="Calibri" panose="020F0502020204030204" pitchFamily="34" charset="0"/>
            </a:endParaRPr>
          </a:p>
        </p:txBody>
      </p:sp>
      <p:sp>
        <p:nvSpPr>
          <p:cNvPr id="78" name="Text Placeholder 36">
            <a:extLst>
              <a:ext uri="{FF2B5EF4-FFF2-40B4-BE49-F238E27FC236}">
                <a16:creationId xmlns:a16="http://schemas.microsoft.com/office/drawing/2014/main" id="{16C8DC36-4876-234B-B467-5C65D2817B0D}"/>
              </a:ext>
            </a:extLst>
          </p:cNvPr>
          <p:cNvSpPr txBox="1">
            <a:spLocks/>
          </p:cNvSpPr>
          <p:nvPr/>
        </p:nvSpPr>
        <p:spPr>
          <a:xfrm>
            <a:off x="1" y="5896161"/>
            <a:ext cx="197206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CHALLENGES</a:t>
            </a:r>
          </a:p>
        </p:txBody>
      </p:sp>
      <p:sp>
        <p:nvSpPr>
          <p:cNvPr id="79" name="Text Placeholder 36">
            <a:extLst>
              <a:ext uri="{FF2B5EF4-FFF2-40B4-BE49-F238E27FC236}">
                <a16:creationId xmlns:a16="http://schemas.microsoft.com/office/drawing/2014/main" id="{3F745906-3F4B-1B48-869B-CBBE6670489A}"/>
              </a:ext>
            </a:extLst>
          </p:cNvPr>
          <p:cNvSpPr txBox="1">
            <a:spLocks/>
          </p:cNvSpPr>
          <p:nvPr/>
        </p:nvSpPr>
        <p:spPr>
          <a:xfrm>
            <a:off x="436168" y="7976478"/>
            <a:ext cx="6687338" cy="189212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However, this is beginning to change. It is necessary for individuals, practitioners, and policy makers to make sense of the relationship between mental health and diet, so to make informed choices, not only about promoting and maintaining good mental health, but act as a preventative to the onset of further mental health disorders.  The role of diet in the nation’s health has yet to be fully understood and embraced. However, wider impact can be achieved by national/local policy and care providers, well beyond individual actions. How can society help to guide people to build a new habit that is sustained over time? This is the focus of this section of the ACTIVATE study and will be further explored and researched in this project. With the objective of helping to create a cultural shift by policy makers, health care providers, and individuals in their basic behavioural patterns and raise awareness, engagement, and adoption of healthier dietary choices.</a:t>
            </a:r>
            <a:endParaRPr lang="en-IE" sz="1200" dirty="0">
              <a:latin typeface="Calibri" panose="020F0502020204030204" pitchFamily="34" charset="0"/>
            </a:endParaRPr>
          </a:p>
        </p:txBody>
      </p:sp>
      <p:sp>
        <p:nvSpPr>
          <p:cNvPr id="81" name="Text Placeholder 36">
            <a:extLst>
              <a:ext uri="{FF2B5EF4-FFF2-40B4-BE49-F238E27FC236}">
                <a16:creationId xmlns:a16="http://schemas.microsoft.com/office/drawing/2014/main" id="{883E44A8-8B8A-D243-8593-3316D9DA4824}"/>
              </a:ext>
            </a:extLst>
          </p:cNvPr>
          <p:cNvSpPr txBox="1">
            <a:spLocks/>
          </p:cNvSpPr>
          <p:nvPr/>
        </p:nvSpPr>
        <p:spPr>
          <a:xfrm>
            <a:off x="0" y="7626416"/>
            <a:ext cx="252675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INFORMED CHOICES</a:t>
            </a:r>
          </a:p>
        </p:txBody>
      </p:sp>
      <p:sp>
        <p:nvSpPr>
          <p:cNvPr id="102" name="Graphic 54">
            <a:extLst>
              <a:ext uri="{FF2B5EF4-FFF2-40B4-BE49-F238E27FC236}">
                <a16:creationId xmlns:a16="http://schemas.microsoft.com/office/drawing/2014/main" id="{9649CC25-C1F3-CB44-883C-27EA206BBA8B}"/>
              </a:ext>
            </a:extLst>
          </p:cNvPr>
          <p:cNvSpPr/>
          <p:nvPr/>
        </p:nvSpPr>
        <p:spPr>
          <a:xfrm>
            <a:off x="2184550" y="3518759"/>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3" name="Text Placeholder 23">
            <a:extLst>
              <a:ext uri="{FF2B5EF4-FFF2-40B4-BE49-F238E27FC236}">
                <a16:creationId xmlns:a16="http://schemas.microsoft.com/office/drawing/2014/main" id="{AF977726-B22C-8B4F-B410-C4438199FBB6}"/>
              </a:ext>
            </a:extLst>
          </p:cNvPr>
          <p:cNvSpPr txBox="1">
            <a:spLocks/>
          </p:cNvSpPr>
          <p:nvPr/>
        </p:nvSpPr>
        <p:spPr>
          <a:xfrm>
            <a:off x="3419629" y="3343362"/>
            <a:ext cx="2960893" cy="40422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CHALLENGES</a:t>
            </a:r>
          </a:p>
        </p:txBody>
      </p:sp>
      <p:grpSp>
        <p:nvGrpSpPr>
          <p:cNvPr id="104" name="Group 103">
            <a:extLst>
              <a:ext uri="{FF2B5EF4-FFF2-40B4-BE49-F238E27FC236}">
                <a16:creationId xmlns:a16="http://schemas.microsoft.com/office/drawing/2014/main" id="{DD5A3AED-6063-2548-8204-A74CF2B20722}"/>
              </a:ext>
            </a:extLst>
          </p:cNvPr>
          <p:cNvGrpSpPr/>
          <p:nvPr/>
        </p:nvGrpSpPr>
        <p:grpSpPr>
          <a:xfrm>
            <a:off x="2738189" y="3183581"/>
            <a:ext cx="667672" cy="717635"/>
            <a:chOff x="414033" y="5765459"/>
            <a:chExt cx="867196" cy="932088"/>
          </a:xfrm>
        </p:grpSpPr>
        <p:sp>
          <p:nvSpPr>
            <p:cNvPr id="105" name="Freeform 30">
              <a:extLst>
                <a:ext uri="{FF2B5EF4-FFF2-40B4-BE49-F238E27FC236}">
                  <a16:creationId xmlns:a16="http://schemas.microsoft.com/office/drawing/2014/main" id="{A3159DDD-156E-A74E-8034-9914F9B7F16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6" name="Freeform 31">
              <a:extLst>
                <a:ext uri="{FF2B5EF4-FFF2-40B4-BE49-F238E27FC236}">
                  <a16:creationId xmlns:a16="http://schemas.microsoft.com/office/drawing/2014/main" id="{C5C0B661-D935-C740-B909-C2335205B47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Text Placeholder 23">
              <a:extLst>
                <a:ext uri="{FF2B5EF4-FFF2-40B4-BE49-F238E27FC236}">
                  <a16:creationId xmlns:a16="http://schemas.microsoft.com/office/drawing/2014/main" id="{113186F7-AFFD-F64E-BFE0-9464CF8B3DF8}"/>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sp>
        <p:nvSpPr>
          <p:cNvPr id="108" name="Graphic 54">
            <a:extLst>
              <a:ext uri="{FF2B5EF4-FFF2-40B4-BE49-F238E27FC236}">
                <a16:creationId xmlns:a16="http://schemas.microsoft.com/office/drawing/2014/main" id="{8ABCA51A-7815-2642-96FF-8045C856097C}"/>
              </a:ext>
            </a:extLst>
          </p:cNvPr>
          <p:cNvSpPr/>
          <p:nvPr/>
        </p:nvSpPr>
        <p:spPr>
          <a:xfrm>
            <a:off x="-10831" y="3511317"/>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9" name="Text Placeholder 23">
            <a:extLst>
              <a:ext uri="{FF2B5EF4-FFF2-40B4-BE49-F238E27FC236}">
                <a16:creationId xmlns:a16="http://schemas.microsoft.com/office/drawing/2014/main" id="{920822E5-3D25-B044-98B0-0FF42DAED0AD}"/>
              </a:ext>
            </a:extLst>
          </p:cNvPr>
          <p:cNvSpPr txBox="1">
            <a:spLocks/>
          </p:cNvSpPr>
          <p:nvPr/>
        </p:nvSpPr>
        <p:spPr>
          <a:xfrm>
            <a:off x="1179770" y="3343362"/>
            <a:ext cx="1503690" cy="43174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MENTAL HEALTH DISORDERS</a:t>
            </a:r>
          </a:p>
        </p:txBody>
      </p:sp>
      <p:grpSp>
        <p:nvGrpSpPr>
          <p:cNvPr id="110" name="Group 109">
            <a:extLst>
              <a:ext uri="{FF2B5EF4-FFF2-40B4-BE49-F238E27FC236}">
                <a16:creationId xmlns:a16="http://schemas.microsoft.com/office/drawing/2014/main" id="{8B5D9C3F-FC00-BB47-BB74-AA58592217F1}"/>
              </a:ext>
            </a:extLst>
          </p:cNvPr>
          <p:cNvGrpSpPr/>
          <p:nvPr/>
        </p:nvGrpSpPr>
        <p:grpSpPr>
          <a:xfrm>
            <a:off x="498329" y="3207321"/>
            <a:ext cx="667672" cy="717635"/>
            <a:chOff x="414033" y="5765459"/>
            <a:chExt cx="867196" cy="932088"/>
          </a:xfrm>
        </p:grpSpPr>
        <p:sp>
          <p:nvSpPr>
            <p:cNvPr id="111" name="Freeform 30">
              <a:extLst>
                <a:ext uri="{FF2B5EF4-FFF2-40B4-BE49-F238E27FC236}">
                  <a16:creationId xmlns:a16="http://schemas.microsoft.com/office/drawing/2014/main" id="{89AA5E52-A63E-1A49-A8A7-AE5672B82A40}"/>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Freeform 31">
              <a:extLst>
                <a:ext uri="{FF2B5EF4-FFF2-40B4-BE49-F238E27FC236}">
                  <a16:creationId xmlns:a16="http://schemas.microsoft.com/office/drawing/2014/main" id="{C1A4BAB6-4396-2442-AF1C-F4B691C9502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3" name="Text Placeholder 23">
              <a:extLst>
                <a:ext uri="{FF2B5EF4-FFF2-40B4-BE49-F238E27FC236}">
                  <a16:creationId xmlns:a16="http://schemas.microsoft.com/office/drawing/2014/main" id="{0FD4ABDB-3483-374F-B944-910CA3C1B48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sp>
        <p:nvSpPr>
          <p:cNvPr id="114" name="Graphic 54">
            <a:extLst>
              <a:ext uri="{FF2B5EF4-FFF2-40B4-BE49-F238E27FC236}">
                <a16:creationId xmlns:a16="http://schemas.microsoft.com/office/drawing/2014/main" id="{BA63BA97-1769-4D4D-A357-06295E3A0D97}"/>
              </a:ext>
            </a:extLst>
          </p:cNvPr>
          <p:cNvSpPr/>
          <p:nvPr/>
        </p:nvSpPr>
        <p:spPr>
          <a:xfrm>
            <a:off x="4659174" y="3537940"/>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15" name="Text Placeholder 23">
            <a:extLst>
              <a:ext uri="{FF2B5EF4-FFF2-40B4-BE49-F238E27FC236}">
                <a16:creationId xmlns:a16="http://schemas.microsoft.com/office/drawing/2014/main" id="{6E90BF09-C29C-1549-AB88-8FFDE915D59F}"/>
              </a:ext>
            </a:extLst>
          </p:cNvPr>
          <p:cNvSpPr txBox="1">
            <a:spLocks/>
          </p:cNvSpPr>
          <p:nvPr/>
        </p:nvSpPr>
        <p:spPr>
          <a:xfrm>
            <a:off x="5885128" y="3331045"/>
            <a:ext cx="1220581" cy="418938"/>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INFORMED CHOICES</a:t>
            </a:r>
          </a:p>
        </p:txBody>
      </p:sp>
      <p:grpSp>
        <p:nvGrpSpPr>
          <p:cNvPr id="116" name="Group 115">
            <a:extLst>
              <a:ext uri="{FF2B5EF4-FFF2-40B4-BE49-F238E27FC236}">
                <a16:creationId xmlns:a16="http://schemas.microsoft.com/office/drawing/2014/main" id="{37983A2F-3052-3444-AC2C-39ABA27E0F20}"/>
              </a:ext>
            </a:extLst>
          </p:cNvPr>
          <p:cNvGrpSpPr/>
          <p:nvPr/>
        </p:nvGrpSpPr>
        <p:grpSpPr>
          <a:xfrm>
            <a:off x="5203689" y="3171264"/>
            <a:ext cx="667673" cy="717635"/>
            <a:chOff x="414034" y="4847053"/>
            <a:chExt cx="867197" cy="932088"/>
          </a:xfrm>
        </p:grpSpPr>
        <p:sp>
          <p:nvSpPr>
            <p:cNvPr id="117" name="Freeform 30">
              <a:extLst>
                <a:ext uri="{FF2B5EF4-FFF2-40B4-BE49-F238E27FC236}">
                  <a16:creationId xmlns:a16="http://schemas.microsoft.com/office/drawing/2014/main" id="{087CEFBB-7453-214C-90E2-BED92D35E3D7}"/>
                </a:ext>
              </a:extLst>
            </p:cNvPr>
            <p:cNvSpPr>
              <a:spLocks/>
            </p:cNvSpPr>
            <p:nvPr/>
          </p:nvSpPr>
          <p:spPr bwMode="auto">
            <a:xfrm>
              <a:off x="431918" y="4929829"/>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1">
              <a:extLst>
                <a:ext uri="{FF2B5EF4-FFF2-40B4-BE49-F238E27FC236}">
                  <a16:creationId xmlns:a16="http://schemas.microsoft.com/office/drawing/2014/main" id="{780D2A2C-1357-B64F-95CE-140029205CB4}"/>
                </a:ext>
              </a:extLst>
            </p:cNvPr>
            <p:cNvSpPr>
              <a:spLocks/>
            </p:cNvSpPr>
            <p:nvPr/>
          </p:nvSpPr>
          <p:spPr bwMode="auto">
            <a:xfrm>
              <a:off x="414034" y="4847053"/>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9" name="Text Placeholder 23">
              <a:extLst>
                <a:ext uri="{FF2B5EF4-FFF2-40B4-BE49-F238E27FC236}">
                  <a16:creationId xmlns:a16="http://schemas.microsoft.com/office/drawing/2014/main" id="{9F1EDC6C-5A4F-DE43-872D-DD73882C1C71}"/>
                </a:ext>
              </a:extLst>
            </p:cNvPr>
            <p:cNvSpPr txBox="1">
              <a:spLocks/>
            </p:cNvSpPr>
            <p:nvPr/>
          </p:nvSpPr>
          <p:spPr>
            <a:xfrm>
              <a:off x="425287" y="5054582"/>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sp>
        <p:nvSpPr>
          <p:cNvPr id="120" name="Graphic 54">
            <a:extLst>
              <a:ext uri="{FF2B5EF4-FFF2-40B4-BE49-F238E27FC236}">
                <a16:creationId xmlns:a16="http://schemas.microsoft.com/office/drawing/2014/main" id="{59945222-1C82-2545-9792-42791F382D59}"/>
              </a:ext>
            </a:extLst>
          </p:cNvPr>
          <p:cNvSpPr/>
          <p:nvPr/>
        </p:nvSpPr>
        <p:spPr>
          <a:xfrm>
            <a:off x="6911318" y="3534599"/>
            <a:ext cx="612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51231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5141844" cy="659451"/>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WHAT DO I NEED TO IMPROVE MY EATING HABITS?</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2289612"/>
          </a:xfrm>
          <a:prstGeom prst="rect">
            <a:avLst/>
          </a:prstGeom>
        </p:spPr>
        <p:txBody>
          <a:bodyPr numCol="2" spcCol="288000"/>
          <a:lstStyle/>
          <a:p>
            <a:pPr marL="0" indent="0">
              <a:buNone/>
            </a:pPr>
            <a:r>
              <a:rPr lang="en-GB" sz="1200" dirty="0">
                <a:latin typeface="Calibri" panose="020F0502020204030204" pitchFamily="34" charset="0"/>
              </a:rPr>
              <a:t>The key message emerging from research is that without a steady source of fuel from the foods we eat, our mind and bodies don’t function well. Despite the research, there has been some scepticism into how it affects our psychological abilities and well-being, not everyone would accept the significance of food and mood.  Poor diet can form the pathway to increasing the risk of poorer mental health. Knowing what to eat and what not to eat can be confusing, nutritional information and guidance can suggest one group of foods is healthy, and another piece of research can dispute this. </a:t>
            </a:r>
          </a:p>
          <a:p>
            <a:pPr marL="0" indent="0">
              <a:buNone/>
            </a:pPr>
            <a:r>
              <a:rPr lang="en-GB" sz="1200" dirty="0">
                <a:latin typeface="Calibri" panose="020F0502020204030204" pitchFamily="34" charset="0"/>
              </a:rPr>
              <a:t>For example, cereals are often branded as being part of a healthy, balanced breakfast. But many of the most popular brands are full of unhealthy ingredients, and therefore not recommended. Another example would be processed foods labelled organic, but aren’t necessarily healthy, e.g., vegan diets are growing in popularity often due to environmental and health reasons however, vegan bacon is a highly processed product that has been proven to have little nutritious value, like processed bacon, but it is retailed as a healthy product. </a:t>
            </a:r>
            <a:endParaRPr lang="en-IE" sz="12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27</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562302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An integrated approach that equally reflects the interplay of biological factors, as well as broader psychological, emotional, and social conceptions of mental health, is vital to reduce the prevalence and the distress caused by mental health problems. Diet is a cornerstone of this integrated approach. </a:t>
            </a:r>
          </a:p>
          <a:p>
            <a:endParaRPr lang="en-GB" sz="1200" dirty="0">
              <a:latin typeface="Calibri" panose="020F0502020204030204" pitchFamily="34" charset="0"/>
            </a:endParaRPr>
          </a:p>
          <a:p>
            <a:endParaRPr lang="en-GB" sz="1200" dirty="0">
              <a:latin typeface="Calibri" panose="020F0502020204030204" pitchFamily="34" charset="0"/>
            </a:endParaRPr>
          </a:p>
          <a:p>
            <a:r>
              <a:rPr lang="en-GB" sz="1200" dirty="0">
                <a:latin typeface="Calibri" panose="020F0502020204030204" pitchFamily="34" charset="0"/>
              </a:rPr>
              <a:t>With public policy aligned with intrinsic lifestyle guidance to encourage behavioural changes, offering health promotion and healthcare programming, food standards, and Healthy Eating Programmes such as ‘Cook it!’ and ‘Eat Better, Feel Better’. Developing new technology platforms, clear guidance and incentives for healthier eating that is understood, available and affordable for all. </a:t>
            </a: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5235174"/>
            <a:ext cx="2292625"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HEALTHY EATING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4278211"/>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grpSp>
        <p:nvGrpSpPr>
          <p:cNvPr id="9" name="Graphic 4">
            <a:extLst>
              <a:ext uri="{FF2B5EF4-FFF2-40B4-BE49-F238E27FC236}">
                <a16:creationId xmlns:a16="http://schemas.microsoft.com/office/drawing/2014/main" id="{72F3FE0E-429A-354D-B198-DD051AA87C3F}"/>
              </a:ext>
            </a:extLst>
          </p:cNvPr>
          <p:cNvGrpSpPr/>
          <p:nvPr/>
        </p:nvGrpSpPr>
        <p:grpSpPr>
          <a:xfrm>
            <a:off x="4212847" y="7608447"/>
            <a:ext cx="2047910" cy="1746920"/>
            <a:chOff x="4292330" y="4001047"/>
            <a:chExt cx="2203982" cy="1880053"/>
          </a:xfrm>
        </p:grpSpPr>
        <p:grpSp>
          <p:nvGrpSpPr>
            <p:cNvPr id="11" name="Graphic 4">
              <a:extLst>
                <a:ext uri="{FF2B5EF4-FFF2-40B4-BE49-F238E27FC236}">
                  <a16:creationId xmlns:a16="http://schemas.microsoft.com/office/drawing/2014/main" id="{53C36A7A-7EBD-6C47-9B9B-571C022DE34D}"/>
                </a:ext>
              </a:extLst>
            </p:cNvPr>
            <p:cNvGrpSpPr/>
            <p:nvPr/>
          </p:nvGrpSpPr>
          <p:grpSpPr>
            <a:xfrm>
              <a:off x="5630700" y="4110084"/>
              <a:ext cx="865612" cy="1771016"/>
              <a:chOff x="5630700" y="4110084"/>
              <a:chExt cx="865612" cy="1771016"/>
            </a:xfrm>
          </p:grpSpPr>
          <p:sp>
            <p:nvSpPr>
              <p:cNvPr id="43" name="Freeform 42">
                <a:extLst>
                  <a:ext uri="{FF2B5EF4-FFF2-40B4-BE49-F238E27FC236}">
                    <a16:creationId xmlns:a16="http://schemas.microsoft.com/office/drawing/2014/main" id="{BC8012ED-410C-8146-A3C2-DB9EB99CD93B}"/>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9224DD-0B21-5A46-AED9-4692E6376C90}"/>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BCC5C37-F940-F24A-9704-55BF83735C97}"/>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CADD763-69DD-C742-B05B-2165E739FBA3}"/>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CFBAC7A-0141-4C42-99F1-DC3C25032306}"/>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2C7DFA-682D-BC41-B3E3-5D039BCBAFBF}"/>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EF1E6E1-476D-6D4B-9398-CFDC29DBCEEE}"/>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A2941D6-CA49-7A44-BD77-128DBFFD12A1}"/>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C8C387-424E-664F-B721-8D3E9FC5E45C}"/>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17821E9-CEBB-EB47-8E52-F755F0863CC2}"/>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5C1415F-D883-7244-BE03-33AD5BC304D9}"/>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D29DBBD-8638-584F-B014-046C030E6B99}"/>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A80631C-4E7D-5049-9557-57B0FAEC8311}"/>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8B287E2-1DAB-FF43-9B56-87018F040D54}"/>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9DBD8C8-772B-124C-82BB-C1BBB9E324A0}"/>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6AF9342-7A13-6C4C-ADA9-354AD793447A}"/>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5DDC209-14C0-5E4E-914E-0068DA506615}"/>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13C325-E3CA-6A40-B9D7-E49F38B2EBE6}"/>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88BBCA8-ECA0-C140-93BD-839F38069852}"/>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34EA26F-5B11-2348-93EE-3A546656BF97}"/>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61CCC89-4B6F-9B4F-ADD0-C162D951FE8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541A349-2E8C-BB4A-84A6-FD02D15C3A35}"/>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AC2D2EC-FB73-7144-89AD-2B96CA155F11}"/>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C652"/>
              </a:solidFill>
              <a:ln w="360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EBDF476-B0C4-F54B-B4E3-C50BCCB7231A}"/>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628F1FE-8A8A-C847-8994-5CCFF869A9F4}"/>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E1BB59-BFD4-EF4E-AB3B-6420DA5035AF}"/>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D9A2565-4E94-DE45-BB15-60A8B6D09C61}"/>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8987666-B1DA-354E-8762-E914285B1D74}"/>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A1629D6-7F1D-D948-8C8A-5BA9EE14DDCF}"/>
                </a:ext>
              </a:extLst>
            </p:cNvPr>
            <p:cNvGrpSpPr/>
            <p:nvPr/>
          </p:nvGrpSpPr>
          <p:grpSpPr>
            <a:xfrm>
              <a:off x="4292330" y="4001047"/>
              <a:ext cx="1504443" cy="1860051"/>
              <a:chOff x="4292330" y="4001047"/>
              <a:chExt cx="1504443" cy="1860051"/>
            </a:xfrm>
          </p:grpSpPr>
          <p:sp>
            <p:nvSpPr>
              <p:cNvPr id="14" name="Freeform 13">
                <a:extLst>
                  <a:ext uri="{FF2B5EF4-FFF2-40B4-BE49-F238E27FC236}">
                    <a16:creationId xmlns:a16="http://schemas.microsoft.com/office/drawing/2014/main" id="{F2FD01AA-51E7-2F48-AFE2-4C7F0311CFFA}"/>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9D7968E-4137-EF42-9FFF-CBF838E8C501}"/>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DA3FA4E-DA26-A447-93EB-E8E02FC4CA69}"/>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415C4D-9085-1046-858D-A05972B868B5}"/>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36F350-801A-2549-A0FA-A4CC4FFB84E9}"/>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6EA35BA-52C5-E342-A39F-FF97A921C52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BA20C6-7E3F-0C48-99D6-C6E5BFBB9758}"/>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1EE68F-5696-0445-976A-855F756FF95B}"/>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8384A9A-113C-784F-94DA-C73E70453FF2}"/>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2B4869-1949-BF4C-8091-399E13A2EA1B}"/>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E56DE05-C391-4246-937D-4CC7A3ECBB7F}"/>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C652"/>
              </a:solidFill>
              <a:ln w="36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6B77EE-308A-FE40-B9FD-C9F42A3666A3}"/>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4C25FBB-A261-0649-B631-DCF1DC6ACEFA}"/>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9E141BD-E3FD-2048-8E36-FD90C7BC4792}"/>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4D082BF-387A-BC4E-BA2C-0BEA5435EE1C}"/>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0E14DF1-F803-1E48-8E78-63B8A45A30D2}"/>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A6300D2-492B-EE40-B1C1-F46CACBA4E02}"/>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16F8199-DE76-D248-8B05-D83ECF68843B}"/>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251C69C-282A-4D4C-879F-E2138D0DA962}"/>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01D9512-F42F-9C45-AC5A-EF2CABAF2BA0}"/>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31AF6-3520-0749-9840-7788FB9AE2E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DA9B806-58EE-534F-894D-F1DB2260DC4C}"/>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344D51E-60CC-5245-BA21-7068ED98EC97}"/>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0875FEE-BCBB-C64D-9542-EB84FBE57713}"/>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44EFCDD-81BE-0A4A-9233-BFEDECD98BBF}"/>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DF49922-F83A-B249-9A42-86693D64ECD0}"/>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3CDB129-9151-3941-A0C0-38C0CC2EC474}"/>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1F26E31-9F35-D44D-9C6E-55F76E16284D}"/>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14723-E898-084A-BB15-86A0B169F410}"/>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17A03F28-1C88-6E4D-BC22-608B7FAB8B80}"/>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
        <p:nvSpPr>
          <p:cNvPr id="72" name="Graphic 54">
            <a:extLst>
              <a:ext uri="{FF2B5EF4-FFF2-40B4-BE49-F238E27FC236}">
                <a16:creationId xmlns:a16="http://schemas.microsoft.com/office/drawing/2014/main" id="{506C2C19-9427-5843-AB20-D977D48D55B4}"/>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5039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28</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276638"/>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Some fat in our diet is actually good for people. In fact, very strict low-fat diets, can lead to anxiety, depression and other mental health problems. A diet that is low in saturated fats and trans fats, but that also includes moderate amounts of unsaturated fats, is advisable.</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Fats are bad </a:t>
            </a:r>
          </a:p>
          <a:p>
            <a:pPr>
              <a:spcBef>
                <a:spcPts val="0"/>
              </a:spcBef>
            </a:pPr>
            <a:r>
              <a:rPr lang="en-US" sz="1600" b="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for you </a:t>
            </a:r>
            <a:r>
              <a:rPr lang="en-US" sz="1600" b="0" baseline="30000" dirty="0">
                <a:solidFill>
                  <a:schemeClr val="tx1"/>
                </a:solidFill>
                <a:latin typeface="Calibri" panose="020F0502020204030204" pitchFamily="34" charset="0"/>
              </a:rPr>
              <a:t>10</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3632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3644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7" y="6274749"/>
            <a:ext cx="2444831"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There is very little regulation about the use of the word “natural” when applied to the packaging or marketing of a product. For instance; raw milk can contain some </a:t>
            </a:r>
            <a:r>
              <a:rPr lang="en-US" sz="1200" dirty="0">
                <a:latin typeface="Calibri" panose="020F0502020204030204" pitchFamily="34" charset="0"/>
                <a:hlinkClick r:id="rId3"/>
              </a:rPr>
              <a:t>harmful bacteria</a:t>
            </a:r>
            <a:r>
              <a:rPr lang="en-US" sz="1200" dirty="0">
                <a:latin typeface="Calibri" panose="020F0502020204030204" pitchFamily="34" charset="0"/>
              </a:rPr>
              <a:t>, yet it is advertised as natural. Foods which contain raw eggs can be potentially dangerous for children, pregnant women, and elderly people, therefore environmental health professionals have recommended caution.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Foods labelled natural or raw are healthier</a:t>
            </a:r>
            <a:r>
              <a:rPr lang="en-US" sz="1600" b="0" dirty="0">
                <a:solidFill>
                  <a:schemeClr val="tx1"/>
                </a:solidFill>
                <a:latin typeface="Calibri" panose="020F0502020204030204" pitchFamily="34" charset="0"/>
              </a:rPr>
              <a:t> </a:t>
            </a:r>
            <a:r>
              <a:rPr lang="en-US" sz="1600" b="0" baseline="30000" dirty="0">
                <a:solidFill>
                  <a:schemeClr val="tx1"/>
                </a:solidFill>
                <a:latin typeface="Calibri" panose="020F0502020204030204" pitchFamily="34" charset="0"/>
              </a:rPr>
              <a:t>11</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9861" y="6274749"/>
            <a:ext cx="2302395"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Gluten-free products do not contain wheat, spelt, rye, or barley, but some can be highly processed and loaded with unhealthy fats and sugar which does not always suggest a healthy alternative; therefore, caution is advised when people unnecessarily switch to a gluten free diet without a medical need. </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hlinkClick r:id="rId5">
                  <a:extLst>
                    <a:ext uri="{A12FA001-AC4F-418D-AE19-62706E023703}">
                      <ahyp:hlinkClr xmlns:ahyp="http://schemas.microsoft.com/office/drawing/2018/hyperlinkcolor" val="tx"/>
                    </a:ext>
                  </a:extLst>
                </a:hlinkClick>
              </a:rPr>
              <a:t>Gluten free is healthier</a:t>
            </a:r>
            <a:r>
              <a:rPr lang="en-US" sz="1600" b="0" dirty="0">
                <a:solidFill>
                  <a:schemeClr val="tx1"/>
                </a:solidFill>
                <a:latin typeface="Calibri" panose="020F0502020204030204" pitchFamily="34" charset="0"/>
              </a:rPr>
              <a:t> 12</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891527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01876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Research has consistently informed us that our intestines and digestion are closely linked to our brains and moods, but food promotion and branding can be misleading. The issue is complex, the main goal of the marketing is to make money, not to improve peoples’ health. Phrases like ‘detoxify, revitalize and purify your mind and body’ can often be deceptive. Despite current popularity, the Food and Mood Project has warned that some detox diets and natural products recommended for stress are not necessarily safe. In some cases, reports have emerged about potential risks in the healthier options, such as kidney damage from excess consumption of green smoothies, or liver issues from drinking too many detox teas. </a:t>
            </a:r>
            <a:endParaRPr lang="en-IE" sz="1200" dirty="0">
              <a:latin typeface="Calibri" panose="020F0502020204030204" pitchFamily="34" charset="0"/>
            </a:endParaRPr>
          </a:p>
        </p:txBody>
      </p:sp>
      <p:sp>
        <p:nvSpPr>
          <p:cNvPr id="48" name="Text Placeholder 36">
            <a:extLst>
              <a:ext uri="{FF2B5EF4-FFF2-40B4-BE49-F238E27FC236}">
                <a16:creationId xmlns:a16="http://schemas.microsoft.com/office/drawing/2014/main" id="{2E5E0235-197E-B844-B4F9-2ED8A286A66B}"/>
              </a:ext>
            </a:extLst>
          </p:cNvPr>
          <p:cNvSpPr txBox="1">
            <a:spLocks/>
          </p:cNvSpPr>
          <p:nvPr/>
        </p:nvSpPr>
        <p:spPr>
          <a:xfrm>
            <a:off x="0" y="1630914"/>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MISINFORMATION ON PRODUCTS.</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OTHER DIETARY MYTHS INCLUDE:</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6525" indent="-136525">
              <a:spcBef>
                <a:spcPts val="0"/>
              </a:spcBef>
              <a:buFont typeface="+mj-lt"/>
              <a:buAutoNum type="arabicPeriod" startAt="10"/>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a:latin typeface="Calibri" panose="020F0502020204030204" pitchFamily="34" charset="0"/>
              </a:rPr>
              <a:t>  </a:t>
            </a:r>
            <a:r>
              <a:rPr lang="en-US" sz="800" dirty="0" err="1">
                <a:latin typeface="Calibri" panose="020F0502020204030204" pitchFamily="34" charset="0"/>
              </a:rPr>
              <a:t>Kubala</a:t>
            </a:r>
            <a:r>
              <a:rPr lang="en-US" sz="800" dirty="0">
                <a:latin typeface="Calibri" panose="020F0502020204030204" pitchFamily="34" charset="0"/>
              </a:rPr>
              <a:t>, J (2020). 8 foods to avoid with a gluten intolerance (and 7 to eat). </a:t>
            </a:r>
            <a:r>
              <a:rPr lang="en-US" sz="800" dirty="0" err="1">
                <a:latin typeface="Calibri" panose="020F0502020204030204" pitchFamily="34" charset="0"/>
              </a:rPr>
              <a:t>Healthline.com</a:t>
            </a:r>
            <a:r>
              <a:rPr lang="en-US" sz="800" dirty="0">
                <a:latin typeface="Calibri" panose="020F0502020204030204" pitchFamily="34" charset="0"/>
              </a:rPr>
              <a:t>. </a:t>
            </a:r>
            <a:r>
              <a:rPr lang="en-US" sz="800" dirty="0">
                <a:latin typeface="Calibri" panose="020F0502020204030204" pitchFamily="34" charset="0"/>
                <a:hlinkClick r:id="rId6"/>
              </a:rPr>
              <a:t>https://www.healthline.com/nutrition/gluten-free</a:t>
            </a:r>
            <a:endParaRPr lang="en-US" sz="800" dirty="0">
              <a:latin typeface="Calibri" panose="020F0502020204030204" pitchFamily="34" charset="0"/>
            </a:endParaRPr>
          </a:p>
        </p:txBody>
      </p:sp>
    </p:spTree>
    <p:extLst>
      <p:ext uri="{BB962C8B-B14F-4D97-AF65-F5344CB8AC3E}">
        <p14:creationId xmlns:p14="http://schemas.microsoft.com/office/powerpoint/2010/main" val="301670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29</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2" y="3222897"/>
            <a:ext cx="1870380" cy="31736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If you’re feeling hungry before bed, don’t starve yourself! As long as you are on track for the day with your calories, eating something just before bed will not hamper any fat-loss goals. </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2" y="2264964"/>
            <a:ext cx="1870380"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Eating Before Bed Makes You Overweight</a:t>
            </a:r>
            <a:r>
              <a:rPr lang="en-US" sz="1600" b="0" baseline="30000" dirty="0">
                <a:latin typeface="Calibri" panose="020F0502020204030204" pitchFamily="34" charset="0"/>
              </a:rPr>
              <a:t>13</a:t>
            </a:r>
            <a:r>
              <a:rPr lang="en-US" sz="1600" b="0" dirty="0">
                <a:latin typeface="Calibri" panose="020F0502020204030204" pitchFamily="34" charset="0"/>
              </a:rPr>
              <a:t> </a:t>
            </a:r>
          </a:p>
        </p:txBody>
      </p:sp>
      <p:cxnSp>
        <p:nvCxnSpPr>
          <p:cNvPr id="5" name="Straight Connector 4">
            <a:extLst>
              <a:ext uri="{FF2B5EF4-FFF2-40B4-BE49-F238E27FC236}">
                <a16:creationId xmlns:a16="http://schemas.microsoft.com/office/drawing/2014/main" id="{75A81DBD-C143-4640-AA68-1A0B3F572548}"/>
              </a:ext>
            </a:extLst>
          </p:cNvPr>
          <p:cNvCxnSpPr>
            <a:cxnSpLocks/>
            <a:stCxn id="79" idx="2"/>
            <a:endCxn id="44" idx="2"/>
          </p:cNvCxnSpPr>
          <p:nvPr/>
        </p:nvCxnSpPr>
        <p:spPr>
          <a:xfrm flipH="1">
            <a:off x="2101662" y="2088247"/>
            <a:ext cx="650" cy="643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4016417" y="2117095"/>
            <a:ext cx="0" cy="6396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178601" y="3222897"/>
            <a:ext cx="1754145" cy="48501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Significantly cutting down the number of calories you consume in a day may seem like an effective strategy for losing lots of pounds quickly. But in fact, a radical shift in your eating can lead to the opposite result. Eating too little or starving yourself is a very bad idea and it actually leads to rebound weight gain. Eat a balanced out low-calorie diet, that will help you to lose weight.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149143" y="2264964"/>
            <a:ext cx="187847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Starving Yourself Can Be Effective for Weight Loss </a:t>
            </a:r>
            <a:r>
              <a:rPr lang="en-US" sz="1600" b="0" baseline="30000" dirty="0">
                <a:latin typeface="Calibri" panose="020F0502020204030204" pitchFamily="34" charset="0"/>
              </a:rPr>
              <a:t>14 </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4156425" y="3222897"/>
            <a:ext cx="3117555" cy="6207124"/>
          </a:xfrm>
          <a:prstGeom prst="rect">
            <a:avLst/>
          </a:prstGeom>
          <a:ln>
            <a:noFill/>
          </a:ln>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Another point regarding mental health and food related </a:t>
            </a:r>
            <a:r>
              <a:rPr lang="en-US" sz="1200" dirty="0" err="1">
                <a:latin typeface="Calibri" panose="020F0502020204030204" pitchFamily="34" charset="0"/>
              </a:rPr>
              <a:t>behaviours</a:t>
            </a:r>
            <a:r>
              <a:rPr lang="en-US" sz="1200" dirty="0">
                <a:latin typeface="Calibri" panose="020F0502020204030204" pitchFamily="34" charset="0"/>
              </a:rPr>
              <a:t> and food intake is the potential negative outcomes of many who try to persist at self-change attempts. It is important to reflect on the psychological consequences concerning the ease, speed, likely degree of change, and presumed benefits of changing. The fact is that many people may fail, therefore, expectations should be realistic. Research has discovered that a potential cycle of failure known as a "false hope syndrome", characterized by unrealistic expectations, is inversely a threat to mental health. Therefore, therapists, dieticians and professionals have advised realism in peoples’ anticipations of adopting a healthier diet schedule. Despite this, undoubtedly mental health research has proven that people who adopt healthy eating habits elicit and experience a positive effect in their lives. However, people with good diets do not necessarily have a monopoly on good mental health, some individuals, particularly those who follow a very strict regime can experience depression and anxiety. In conclusion: a sense of balance and consistency is called for in implementing a healthier nutritional lifestyle.</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4005953" y="2264964"/>
            <a:ext cx="3295839" cy="604365"/>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False hope syndrome</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167928" y="1153685"/>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602438" y="1153685"/>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705228" y="1155574"/>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075480"/>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51348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612620"/>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OTHER DIETARY MYTHS INCLUDE:</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3"/>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228600" indent="-228600">
              <a:spcBef>
                <a:spcPts val="0"/>
              </a:spcBef>
              <a:buFont typeface="+mj-lt"/>
              <a:buAutoNum type="arabicPeriod" startAt="13"/>
            </a:pPr>
            <a:endParaRPr lang="en-US" sz="800" dirty="0">
              <a:latin typeface="Calibri" panose="020F0502020204030204" pitchFamily="34" charset="0"/>
            </a:endParaRPr>
          </a:p>
          <a:p>
            <a:pPr marL="228600" indent="-228600">
              <a:spcBef>
                <a:spcPts val="0"/>
              </a:spcBef>
              <a:buFont typeface="+mj-lt"/>
              <a:buAutoNum type="arabicPeriod" startAt="13"/>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p:txBody>
      </p:sp>
    </p:spTree>
    <p:extLst>
      <p:ext uri="{BB962C8B-B14F-4D97-AF65-F5344CB8AC3E}">
        <p14:creationId xmlns:p14="http://schemas.microsoft.com/office/powerpoint/2010/main" val="425335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AAE7AB0-DDC4-4C9F-B44C-5289D1006E91}"/>
              </a:ext>
            </a:extLst>
          </p:cNvPr>
          <p:cNvSpPr txBox="1">
            <a:spLocks/>
          </p:cNvSpPr>
          <p:nvPr/>
        </p:nvSpPr>
        <p:spPr>
          <a:xfrm>
            <a:off x="0" y="5345906"/>
            <a:ext cx="6687338" cy="1015508"/>
          </a:xfrm>
          <a:prstGeom prst="rect">
            <a:avLst/>
          </a:prstGeom>
          <a:solidFill>
            <a:schemeClr val="tx1"/>
          </a:solidFill>
        </p:spPr>
        <p:txBody>
          <a:bodyPr anchor="ctr"/>
          <a:lstStyle>
            <a:lvl1pPr marL="0" indent="0" algn="l" defTabSz="755934" rtl="0" eaLnBrk="1" latinLnBrk="0" hangingPunct="1">
              <a:lnSpc>
                <a:spcPts val="3100"/>
              </a:lnSpc>
              <a:spcBef>
                <a:spcPts val="0"/>
              </a:spcBef>
              <a:buFont typeface="Arial" panose="020B0604020202020204" pitchFamily="34" charset="0"/>
              <a:buNone/>
              <a:defRPr sz="230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55600">
              <a:lnSpc>
                <a:spcPts val="2500"/>
              </a:lnSpc>
            </a:pPr>
            <a:r>
              <a:rPr lang="en-IE" b="1" dirty="0">
                <a:solidFill>
                  <a:schemeClr val="bg1"/>
                </a:solidFill>
              </a:rPr>
              <a:t>Val </a:t>
            </a:r>
            <a:r>
              <a:rPr lang="en-IE" b="1" dirty="0" err="1">
                <a:solidFill>
                  <a:schemeClr val="bg1"/>
                </a:solidFill>
              </a:rPr>
              <a:t>Robus</a:t>
            </a:r>
            <a:br>
              <a:rPr lang="en-IE" b="1" dirty="0">
                <a:solidFill>
                  <a:schemeClr val="bg1"/>
                </a:solidFill>
              </a:rPr>
            </a:br>
            <a:r>
              <a:rPr lang="en-IE" sz="1600" b="1" dirty="0">
                <a:solidFill>
                  <a:schemeClr val="bg1"/>
                </a:solidFill>
              </a:rPr>
              <a:t>Member of the ACTIVATE project team and advocate for mental health</a:t>
            </a:r>
          </a:p>
        </p:txBody>
      </p:sp>
      <p:sp>
        <p:nvSpPr>
          <p:cNvPr id="5" name="Text Placeholder 1">
            <a:extLst>
              <a:ext uri="{FF2B5EF4-FFF2-40B4-BE49-F238E27FC236}">
                <a16:creationId xmlns:a16="http://schemas.microsoft.com/office/drawing/2014/main" id="{306501B8-FB70-4E26-BC18-ABE1C0D8DB25}"/>
              </a:ext>
            </a:extLst>
          </p:cNvPr>
          <p:cNvSpPr txBox="1">
            <a:spLocks/>
          </p:cNvSpPr>
          <p:nvPr/>
        </p:nvSpPr>
        <p:spPr>
          <a:xfrm>
            <a:off x="2598788" y="6587230"/>
            <a:ext cx="4545113" cy="3789349"/>
          </a:xfrm>
          <a:prstGeom prst="rect">
            <a:avLst/>
          </a:prstGeom>
        </p:spPr>
        <p:txBody>
          <a:bodyPr spcCol="288000"/>
          <a:lstStyle>
            <a:lvl1pPr marL="0" indent="0" algn="l" defTabSz="755934" rtl="0" eaLnBrk="1" latinLnBrk="0" hangingPunct="1">
              <a:lnSpc>
                <a:spcPct val="10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US" sz="1600" b="1" i="0" dirty="0">
                <a:solidFill>
                  <a:srgbClr val="323338"/>
                </a:solidFill>
                <a:effectLst/>
                <a:latin typeface="+mn-lt"/>
              </a:rPr>
              <a:t>“The most powerful thing I </a:t>
            </a:r>
            <a:r>
              <a:rPr lang="en-US" sz="1600" b="1" i="0" dirty="0" err="1">
                <a:solidFill>
                  <a:srgbClr val="323338"/>
                </a:solidFill>
                <a:effectLst/>
                <a:latin typeface="+mn-lt"/>
              </a:rPr>
              <a:t>realised</a:t>
            </a:r>
            <a:r>
              <a:rPr lang="en-US" sz="1600" b="1" i="0" dirty="0">
                <a:solidFill>
                  <a:srgbClr val="323338"/>
                </a:solidFill>
                <a:effectLst/>
                <a:latin typeface="+mn-lt"/>
              </a:rPr>
              <a:t> when I was going through mental health issues was that I wasn’t alone. I connected with a mental health charity which led me to a group of people who understood exactly what I was going through. I also enrolled in social prescribing and this was an amazing help as it gave me something positive to focus on. I’m a firm believer in social prescribing and this guide will help you on your way to mental health recovery.”</a:t>
            </a:r>
          </a:p>
          <a:p>
            <a:pPr algn="just"/>
            <a:endParaRPr lang="en-US" sz="1800" dirty="0">
              <a:solidFill>
                <a:srgbClr val="323338"/>
              </a:solidFill>
              <a:latin typeface="+mn-lt"/>
            </a:endParaRPr>
          </a:p>
          <a:p>
            <a:pPr algn="just"/>
            <a:r>
              <a:rPr lang="en-US" sz="1200" dirty="0">
                <a:solidFill>
                  <a:srgbClr val="323338"/>
                </a:solidFill>
                <a:latin typeface="+mn-lt"/>
              </a:rPr>
              <a:t>Val shares further insights, advice and words of support on her blog www.magnumlady.com</a:t>
            </a:r>
            <a:endParaRPr lang="en-IE" sz="1200" dirty="0">
              <a:latin typeface="+mn-lt"/>
            </a:endParaRPr>
          </a:p>
        </p:txBody>
      </p:sp>
      <p:pic>
        <p:nvPicPr>
          <p:cNvPr id="7" name="Picture 6" descr="A person with long hair&#10;&#10;Description automatically generated with low confidence">
            <a:extLst>
              <a:ext uri="{FF2B5EF4-FFF2-40B4-BE49-F238E27FC236}">
                <a16:creationId xmlns:a16="http://schemas.microsoft.com/office/drawing/2014/main" id="{B621584C-70EB-4F76-A96A-B3B8B62DFF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774" y="6653968"/>
            <a:ext cx="2097869" cy="2481287"/>
          </a:xfrm>
          <a:prstGeom prst="rect">
            <a:avLst/>
          </a:prstGeom>
        </p:spPr>
      </p:pic>
    </p:spTree>
    <p:extLst>
      <p:ext uri="{BB962C8B-B14F-4D97-AF65-F5344CB8AC3E}">
        <p14:creationId xmlns:p14="http://schemas.microsoft.com/office/powerpoint/2010/main" val="1822807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30</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 REFERENCES</a:t>
            </a:r>
          </a:p>
        </p:txBody>
      </p:sp>
      <p:sp>
        <p:nvSpPr>
          <p:cNvPr id="69" name="Text Placeholder 36">
            <a:extLst>
              <a:ext uri="{FF2B5EF4-FFF2-40B4-BE49-F238E27FC236}">
                <a16:creationId xmlns:a16="http://schemas.microsoft.com/office/drawing/2014/main" id="{4DDE7C0B-6938-074E-9351-3574E648906C}"/>
              </a:ext>
            </a:extLst>
          </p:cNvPr>
          <p:cNvSpPr txBox="1">
            <a:spLocks/>
          </p:cNvSpPr>
          <p:nvPr/>
        </p:nvSpPr>
        <p:spPr>
          <a:xfrm>
            <a:off x="0" y="7766445"/>
            <a:ext cx="72000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REFERRAL AGENTS TO COMMUNITY BASED NUTRITIONAL PROGRAMMES</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370957"/>
            <a:ext cx="6697918" cy="5831750"/>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endParaRPr lang="en-US" sz="1100" b="0" dirty="0">
              <a:solidFill>
                <a:srgbClr val="FFC652"/>
              </a:solidFill>
              <a:latin typeface="Calibri" panose="020F0502020204030204" pitchFamily="34" charset="0"/>
            </a:endParaRPr>
          </a:p>
          <a:p>
            <a:pPr algn="just">
              <a:spcBef>
                <a:spcPts val="0"/>
              </a:spcBef>
            </a:pPr>
            <a:r>
              <a:rPr lang="en-US" sz="1100" b="0" dirty="0">
                <a:solidFill>
                  <a:schemeClr val="tx1"/>
                </a:solidFill>
                <a:latin typeface="Calibri" panose="020F0502020204030204" pitchFamily="34" charset="0"/>
              </a:rPr>
              <a:t>Food Ireland: </a:t>
            </a:r>
            <a:r>
              <a:rPr lang="en-US" sz="1100" b="0" dirty="0">
                <a:solidFill>
                  <a:schemeClr val="accent4">
                    <a:lumMod val="60000"/>
                    <a:lumOff val="40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https://www.foodirelanddirectory.com/directory/safefood/</a:t>
            </a:r>
            <a:endParaRPr lang="en-US" sz="1100" b="0" dirty="0">
              <a:solidFill>
                <a:schemeClr val="accent4">
                  <a:lumMod val="60000"/>
                  <a:lumOff val="40000"/>
                </a:schemeClr>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Department of Health Ireland: </a:t>
            </a:r>
            <a:r>
              <a:rPr lang="en-IE" sz="1100" u="sng"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https://www.gov.ie/en/campaigns/healthy-ireland/</a:t>
            </a:r>
            <a:r>
              <a:rPr lang="en-IE" sz="1100"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endParaRPr lang="en-US" sz="1100" b="0" dirty="0">
              <a:latin typeface="Calibri" panose="020F0502020204030204" pitchFamily="34" charset="0"/>
            </a:endParaRP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Department of Education :</a:t>
            </a:r>
            <a:r>
              <a:rPr lang="en-IE" sz="1100" b="0" u="sng"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https://www.gov.ie/en/policy-information/f86593-healthy-eating-for-students/</a:t>
            </a:r>
            <a:r>
              <a:rPr lang="en-IE" sz="1100" b="0"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IE" sz="1100" b="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endParaRPr lang="en-US" sz="1100" b="0" dirty="0">
              <a:latin typeface="Calibri" panose="020F0502020204030204" pitchFamily="34" charset="0"/>
            </a:endParaRPr>
          </a:p>
          <a:p>
            <a:pPr algn="just">
              <a:spcBef>
                <a:spcPts val="0"/>
              </a:spcBef>
            </a:pPr>
            <a:endParaRPr lang="en-US" sz="1100" b="0" dirty="0">
              <a:solidFill>
                <a:srgbClr val="FFC652"/>
              </a:solidFill>
              <a:latin typeface="Calibri" panose="020F0502020204030204" pitchFamily="34" charset="0"/>
            </a:endParaRPr>
          </a:p>
          <a:p>
            <a:pPr algn="just">
              <a:spcBef>
                <a:spcPts val="0"/>
              </a:spcBef>
            </a:pPr>
            <a:r>
              <a:rPr lang="en-US" sz="1100" b="0" dirty="0" err="1">
                <a:latin typeface="Calibri" panose="020F0502020204030204" pitchFamily="34" charset="0"/>
              </a:rPr>
              <a:t>Safefood</a:t>
            </a:r>
            <a:r>
              <a:rPr lang="en-US" sz="1100" b="0" dirty="0">
                <a:latin typeface="Calibri" panose="020F0502020204030204" pitchFamily="34" charset="0"/>
              </a:rPr>
              <a:t> Ireland: </a:t>
            </a:r>
            <a:r>
              <a:rPr lang="en-US"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https://www.buzzsprout.com/988342</a:t>
            </a:r>
            <a:r>
              <a:rPr lang="en-US" sz="1100" b="0" dirty="0">
                <a:solidFill>
                  <a:srgbClr val="FFC652"/>
                </a:solidFill>
                <a:latin typeface="Calibri" panose="020F0502020204030204" pitchFamily="34" charset="0"/>
              </a:rPr>
              <a:t> </a:t>
            </a:r>
            <a:r>
              <a:rPr lang="en-US" sz="1100" b="0" dirty="0">
                <a:solidFill>
                  <a:schemeClr val="tx1"/>
                </a:solidFill>
                <a:latin typeface="Calibri" panose="020F0502020204030204" pitchFamily="34" charset="0"/>
              </a:rPr>
              <a:t>and</a:t>
            </a:r>
            <a:r>
              <a:rPr lang="en-US" sz="1100" b="0" dirty="0">
                <a:solidFill>
                  <a:srgbClr val="FFC652"/>
                </a:solidFill>
                <a:latin typeface="Calibri" panose="020F0502020204030204" pitchFamily="34" charset="0"/>
              </a:rPr>
              <a:t> </a:t>
            </a:r>
            <a:r>
              <a:rPr lang="en-US"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https://www.facebook.com/safefood.net</a:t>
            </a:r>
            <a:endParaRPr lang="en-US" sz="1100" b="0" dirty="0">
              <a:solidFill>
                <a:srgbClr val="FFC652"/>
              </a:solidFill>
              <a:latin typeface="Calibri" panose="020F0502020204030204" pitchFamily="34" charset="0"/>
            </a:endParaRPr>
          </a:p>
          <a:p>
            <a:pPr algn="just">
              <a:spcBef>
                <a:spcPts val="0"/>
              </a:spcBef>
            </a:pP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Food Safety Authority of Ireland: </a:t>
            </a:r>
            <a:r>
              <a:rPr lang="en-US" sz="1100" b="0" dirty="0">
                <a:solidFill>
                  <a:schemeClr val="accent4">
                    <a:lumMod val="60000"/>
                    <a:lumOff val="40000"/>
                  </a:schemeClr>
                </a:solidFill>
                <a:latin typeface="Calibri" panose="020F0502020204030204" pitchFamily="34" charset="0"/>
                <a:hlinkClick r:id="rId7">
                  <a:extLst>
                    <a:ext uri="{A12FA001-AC4F-418D-AE19-62706E023703}">
                      <ahyp:hlinkClr xmlns:ahyp="http://schemas.microsoft.com/office/drawing/2018/hyperlinkcolor" val="tx"/>
                    </a:ext>
                  </a:extLst>
                </a:hlinkClick>
              </a:rPr>
              <a:t>https://www.fsai.ie/</a:t>
            </a:r>
            <a:r>
              <a:rPr lang="en-US" sz="1100" b="0" dirty="0">
                <a:solidFill>
                  <a:schemeClr val="accent4">
                    <a:lumMod val="60000"/>
                    <a:lumOff val="40000"/>
                  </a:schemeClr>
                </a:solidFill>
                <a:latin typeface="Calibri" panose="020F0502020204030204" pitchFamily="34" charset="0"/>
              </a:rPr>
              <a:t> </a:t>
            </a:r>
          </a:p>
          <a:p>
            <a:pPr algn="just">
              <a:spcBef>
                <a:spcPts val="0"/>
              </a:spcBef>
            </a:pPr>
            <a:endParaRPr lang="en-US" sz="1100" b="0" dirty="0">
              <a:solidFill>
                <a:schemeClr val="accent4">
                  <a:lumMod val="60000"/>
                  <a:lumOff val="40000"/>
                </a:schemeClr>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Public Health Agency NI: </a:t>
            </a:r>
            <a:r>
              <a:rPr lang="en-US" sz="1100" b="0" dirty="0">
                <a:solidFill>
                  <a:schemeClr val="accent4">
                    <a:lumMod val="60000"/>
                    <a:lumOff val="40000"/>
                  </a:schemeClr>
                </a:solidFill>
                <a:latin typeface="Calibri" panose="020F0502020204030204" pitchFamily="34" charset="0"/>
              </a:rPr>
              <a:t>https://www.gov.ie/en/campaigns/healthy-ireland/</a:t>
            </a:r>
            <a:endParaRPr lang="en-US" sz="1400" b="0" dirty="0">
              <a:latin typeface="Calibri" panose="020F0502020204030204" pitchFamily="34" charset="0"/>
            </a:endParaRPr>
          </a:p>
          <a:p>
            <a:pPr algn="just">
              <a:spcBef>
                <a:spcPts val="0"/>
              </a:spcBef>
            </a:pPr>
            <a:endParaRPr lang="en-US" sz="1100" b="0" dirty="0">
              <a:latin typeface="Calibri" panose="020F0502020204030204" pitchFamily="34" charset="0"/>
            </a:endParaRP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All Ireland Social Prescribing Network: </a:t>
            </a:r>
            <a:r>
              <a:rPr lang="fr-FR" sz="1100" b="0" u="sng"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https://allirelandsocialprescribing.ie/</a:t>
            </a:r>
            <a:endParaRPr lang="fr-FR" sz="1100" b="0" u="sng"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pPr>
            <a:endParaRPr lang="fr-FR" sz="1100" b="0" u="sng"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pPr>
            <a:endParaRPr lang="en-IE" sz="1100" b="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pPr>
            <a:r>
              <a:rPr lang="en-IE" sz="1100" b="0" dirty="0">
                <a:effectLst/>
                <a:latin typeface="Calibri" panose="020F0502020204030204" pitchFamily="34" charset="0"/>
                <a:ea typeface="Calibri" panose="020F0502020204030204" pitchFamily="34" charset="0"/>
                <a:cs typeface="Calibri" panose="020F0502020204030204" pitchFamily="34" charset="0"/>
              </a:rPr>
              <a:t>Health Service Executive: </a:t>
            </a:r>
            <a:r>
              <a:rPr lang="en-US" sz="1100" b="0" u="sng"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https://www2.hse.ie/healthy-eating-active-living/nutrition/</a:t>
            </a:r>
            <a:r>
              <a:rPr lang="en-US" sz="1100" b="0"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400" b="0" dirty="0">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 </a:t>
            </a:r>
          </a:p>
          <a:p>
            <a:pPr algn="just">
              <a:spcBef>
                <a:spcPts val="0"/>
              </a:spcBef>
            </a:pPr>
            <a:r>
              <a:rPr lang="en-US" sz="1100" b="0" dirty="0">
                <a:latin typeface="Calibri" panose="020F0502020204030204" pitchFamily="34" charset="0"/>
              </a:rPr>
              <a:t>Community Services</a:t>
            </a:r>
            <a:r>
              <a:rPr lang="en-US" sz="1100" b="0" dirty="0">
                <a:solidFill>
                  <a:schemeClr val="accent4">
                    <a:lumMod val="60000"/>
                    <a:lumOff val="40000"/>
                  </a:schemeClr>
                </a:solidFill>
                <a:latin typeface="Calibri" panose="020F0502020204030204" pitchFamily="34" charset="0"/>
              </a:rPr>
              <a:t>: </a:t>
            </a:r>
            <a:r>
              <a:rPr lang="en-IE" sz="1100" u="sng" dirty="0">
                <a:solidFill>
                  <a:schemeClr val="accent4">
                    <a:lumMod val="60000"/>
                    <a:lumOff val="40000"/>
                  </a:schemeClr>
                </a:solidFill>
                <a:effectLst/>
                <a:latin typeface="Calibri" panose="020F050202020403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https://www.hse.ie/eng/services/list/2/primarycare/community-funded-schemes/nutrition-supports/</a:t>
            </a:r>
            <a:r>
              <a:rPr lang="en-IE" sz="1100" dirty="0">
                <a:solidFill>
                  <a:schemeClr val="accent4">
                    <a:lumMod val="60000"/>
                    <a:lumOff val="40000"/>
                  </a:schemeClr>
                </a:solidFill>
                <a:effectLst/>
                <a:latin typeface="Calibri" panose="020F0502020204030204" pitchFamily="34" charset="0"/>
                <a:ea typeface="Calibri" panose="020F0502020204030204" pitchFamily="34" charset="0"/>
              </a:rPr>
              <a:t> </a:t>
            </a:r>
            <a:r>
              <a:rPr lang="en-US" sz="1100" dirty="0">
                <a:solidFill>
                  <a:schemeClr val="accent4">
                    <a:lumMod val="60000"/>
                    <a:lumOff val="40000"/>
                  </a:schemeClr>
                </a:solidFill>
                <a:latin typeface="Calibri" panose="020F0502020204030204" pitchFamily="34" charset="0"/>
              </a:rPr>
              <a:t> </a:t>
            </a:r>
          </a:p>
          <a:p>
            <a:pPr algn="just">
              <a:spcBef>
                <a:spcPts val="0"/>
              </a:spcBef>
            </a:pPr>
            <a:endParaRPr lang="en-US" sz="1400" b="0" dirty="0">
              <a:latin typeface="Calibri" panose="020F0502020204030204" pitchFamily="34" charset="0"/>
            </a:endParaRP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Healthy Eating for older people: </a:t>
            </a:r>
            <a:r>
              <a:rPr lang="en-IE" sz="1100" b="0" u="sng" dirty="0">
                <a:solidFill>
                  <a:schemeClr val="accent4">
                    <a:lumMod val="60000"/>
                    <a:lumOff val="40000"/>
                  </a:schemeClr>
                </a:solidFill>
                <a:effectLst/>
                <a:latin typeface="Calibri" panose="020F0502020204030204" pitchFamily="34" charset="0"/>
                <a:ea typeface="Calibri" panose="020F0502020204030204" pitchFamily="34" charset="0"/>
                <a:hlinkClick r:id="rId11">
                  <a:extLst>
                    <a:ext uri="{A12FA001-AC4F-418D-AE19-62706E023703}">
                      <ahyp:hlinkClr xmlns:ahyp="http://schemas.microsoft.com/office/drawing/2018/hyperlinkcolor" val="tx"/>
                    </a:ext>
                  </a:extLst>
                </a:hlinkClick>
              </a:rPr>
              <a:t>https://www.safefood.net/family-health/older-adults</a:t>
            </a:r>
            <a:endParaRPr lang="en-US" sz="1100" b="0" u="sng" dirty="0">
              <a:solidFill>
                <a:schemeClr val="accent4">
                  <a:lumMod val="60000"/>
                  <a:lumOff val="40000"/>
                </a:schemeClr>
              </a:solidFill>
              <a:effectLst/>
              <a:latin typeface="Calibri" panose="020F0502020204030204" pitchFamily="34" charset="0"/>
              <a:ea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Healthy Eating for Teenagers: </a:t>
            </a:r>
            <a:r>
              <a:rPr lang="en-US" sz="1100" b="0" u="sng"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https://www.bordbia.ie/nutrition/teenage-years/</a:t>
            </a:r>
            <a:endParaRPr lang="en-IE" sz="1100" b="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endParaRPr lang="en-US" sz="1100" b="0" dirty="0">
              <a:latin typeface="Calibri" panose="020F0502020204030204" pitchFamily="34" charset="0"/>
            </a:endParaRPr>
          </a:p>
          <a:p>
            <a:pPr algn="just">
              <a:spcBef>
                <a:spcPts val="0"/>
              </a:spcBef>
            </a:pPr>
            <a:endParaRPr lang="en-US" sz="1100" b="0" dirty="0">
              <a:solidFill>
                <a:srgbClr val="FFC652"/>
              </a:solidFill>
              <a:latin typeface="Calibri" panose="020F0502020204030204" pitchFamily="34" charset="0"/>
            </a:endParaRPr>
          </a:p>
          <a:p>
            <a:pPr algn="just">
              <a:spcBef>
                <a:spcPts val="0"/>
              </a:spcBef>
            </a:pPr>
            <a:r>
              <a:rPr lang="en-US" sz="1100" b="0" dirty="0">
                <a:solidFill>
                  <a:schemeClr val="tx1"/>
                </a:solidFill>
                <a:latin typeface="Calibri" panose="020F0502020204030204" pitchFamily="34" charset="0"/>
              </a:rPr>
              <a:t>Food Safety Authority Healthy Eating Guidelines : </a:t>
            </a:r>
            <a:r>
              <a:rPr lang="en-US" sz="1100" b="0" dirty="0">
                <a:solidFill>
                  <a:schemeClr val="accent4">
                    <a:lumMod val="60000"/>
                    <a:lumOff val="40000"/>
                  </a:schemeClr>
                </a:solidFill>
                <a:latin typeface="Calibri" panose="020F0502020204030204" pitchFamily="34" charset="0"/>
                <a:hlinkClick r:id="rId13">
                  <a:extLst>
                    <a:ext uri="{A12FA001-AC4F-418D-AE19-62706E023703}">
                      <ahyp:hlinkClr xmlns:ahyp="http://schemas.microsoft.com/office/drawing/2018/hyperlinkcolor" val="tx"/>
                    </a:ext>
                  </a:extLst>
                </a:hlinkClick>
              </a:rPr>
              <a:t>https://www.fsai.ie/publications/healthy_eating_guidelines/</a:t>
            </a:r>
            <a:endParaRPr lang="en-US" sz="1100" b="0" dirty="0">
              <a:solidFill>
                <a:schemeClr val="accent4">
                  <a:lumMod val="60000"/>
                  <a:lumOff val="40000"/>
                </a:schemeClr>
              </a:solidFill>
              <a:latin typeface="Calibri" panose="020F0502020204030204" pitchFamily="34" charset="0"/>
            </a:endParaRPr>
          </a:p>
          <a:p>
            <a:pPr algn="just">
              <a:spcBef>
                <a:spcPts val="0"/>
              </a:spcBef>
            </a:pPr>
            <a:r>
              <a:rPr lang="en-US"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Healthy Eating for all: </a:t>
            </a:r>
            <a:r>
              <a:rPr lang="en-US"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https://www.safefood.net/healthy-eating?gclid=EAIaIQobChMI6tLqycaK8AIVie_tCh0KQQyTEAMYASAAEgKiPfD_BwE</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397182" y="8292514"/>
            <a:ext cx="6697918" cy="14977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100" b="0" dirty="0">
                <a:latin typeface="Calibri" panose="020F0502020204030204" pitchFamily="34" charset="0"/>
              </a:rPr>
              <a:t>Family Resource </a:t>
            </a:r>
            <a:r>
              <a:rPr lang="en-US" sz="1100" b="0" dirty="0" err="1">
                <a:latin typeface="Calibri" panose="020F0502020204030204" pitchFamily="34" charset="0"/>
              </a:rPr>
              <a:t>Centres</a:t>
            </a:r>
            <a:r>
              <a:rPr lang="en-US" sz="1100" b="0" dirty="0">
                <a:latin typeface="Calibri" panose="020F0502020204030204" pitchFamily="34" charset="0"/>
              </a:rPr>
              <a:t> </a:t>
            </a:r>
          </a:p>
          <a:p>
            <a:pPr algn="l">
              <a:spcBef>
                <a:spcPts val="0"/>
              </a:spcBef>
            </a:pPr>
            <a:r>
              <a:rPr lang="en-US" sz="1100" b="0" dirty="0">
                <a:solidFill>
                  <a:schemeClr val="accent4">
                    <a:lumMod val="60000"/>
                    <a:lumOff val="40000"/>
                  </a:schemeClr>
                </a:solidFill>
                <a:latin typeface="Calibri" panose="020F0502020204030204" pitchFamily="34" charset="0"/>
                <a:hlinkClick r:id="rId15">
                  <a:extLst>
                    <a:ext uri="{A12FA001-AC4F-418D-AE19-62706E023703}">
                      <ahyp:hlinkClr xmlns:ahyp="http://schemas.microsoft.com/office/drawing/2018/hyperlinkcolor" val="tx"/>
                    </a:ext>
                  </a:extLst>
                </a:hlinkClick>
              </a:rPr>
              <a:t>https://www.familyresource.ie/</a:t>
            </a:r>
            <a:endParaRPr lang="en-US" sz="1100" b="0" dirty="0">
              <a:solidFill>
                <a:schemeClr val="accent4">
                  <a:lumMod val="60000"/>
                  <a:lumOff val="40000"/>
                </a:schemeClr>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a:latin typeface="Calibri" panose="020F0502020204030204" pitchFamily="34" charset="0"/>
              </a:rPr>
              <a:t>Social Prescribing Ireland</a:t>
            </a:r>
          </a:p>
          <a:p>
            <a:pPr algn="l">
              <a:spcBef>
                <a:spcPts val="0"/>
              </a:spcBef>
            </a:pPr>
            <a:r>
              <a:rPr lang="en-US" sz="1100" b="0" dirty="0">
                <a:solidFill>
                  <a:schemeClr val="accent4">
                    <a:lumMod val="60000"/>
                    <a:lumOff val="40000"/>
                  </a:schemeClr>
                </a:solidFill>
                <a:latin typeface="Calibri" panose="020F0502020204030204" pitchFamily="34" charset="0"/>
                <a:hlinkClick r:id="rId8">
                  <a:extLst>
                    <a:ext uri="{A12FA001-AC4F-418D-AE19-62706E023703}">
                      <ahyp:hlinkClr xmlns:ahyp="http://schemas.microsoft.com/office/drawing/2018/hyperlinkcolor" val="tx"/>
                    </a:ext>
                  </a:extLst>
                </a:hlinkClick>
              </a:rPr>
              <a:t>https://allirelandsocialprescribing.ie/</a:t>
            </a:r>
            <a:endParaRPr lang="en-US" sz="1100" b="0" dirty="0">
              <a:solidFill>
                <a:schemeClr val="accent4">
                  <a:lumMod val="60000"/>
                  <a:lumOff val="40000"/>
                </a:schemeClr>
              </a:solidFill>
              <a:latin typeface="Calibri" panose="020F0502020204030204" pitchFamily="34" charset="0"/>
            </a:endParaRPr>
          </a:p>
          <a:p>
            <a:pPr algn="l">
              <a:spcBef>
                <a:spcPts val="0"/>
              </a:spcBef>
            </a:pPr>
            <a:endParaRPr lang="en-US" sz="1100" b="0" dirty="0">
              <a:latin typeface="Calibri" panose="020F0502020204030204" pitchFamily="34" charset="0"/>
            </a:endParaRPr>
          </a:p>
          <a:p>
            <a:pPr algn="l">
              <a:spcBef>
                <a:spcPts val="0"/>
              </a:spcBef>
            </a:pPr>
            <a:r>
              <a:rPr lang="en-US" sz="1100" b="0" dirty="0" err="1">
                <a:latin typeface="Calibri" panose="020F0502020204030204" pitchFamily="34" charset="0"/>
              </a:rPr>
              <a:t>Tusla</a:t>
            </a:r>
            <a:r>
              <a:rPr lang="en-US" sz="1100" b="0" dirty="0">
                <a:latin typeface="Calibri" panose="020F0502020204030204" pitchFamily="34" charset="0"/>
              </a:rPr>
              <a:t> Family Support </a:t>
            </a:r>
          </a:p>
          <a:p>
            <a:pPr algn="l">
              <a:spcBef>
                <a:spcPts val="0"/>
              </a:spcBef>
            </a:pPr>
            <a:r>
              <a:rPr lang="en-US" sz="1100" b="0" dirty="0">
                <a:solidFill>
                  <a:schemeClr val="accent4">
                    <a:lumMod val="60000"/>
                    <a:lumOff val="40000"/>
                  </a:schemeClr>
                </a:solidFill>
                <a:latin typeface="Calibri" panose="020F0502020204030204" pitchFamily="34" charset="0"/>
                <a:hlinkClick r:id="rId16">
                  <a:extLst>
                    <a:ext uri="{A12FA001-AC4F-418D-AE19-62706E023703}">
                      <ahyp:hlinkClr xmlns:ahyp="http://schemas.microsoft.com/office/drawing/2018/hyperlinkcolor" val="tx"/>
                    </a:ext>
                  </a:extLst>
                </a:hlinkClick>
              </a:rPr>
              <a:t>https://www.tusla.ie/services/family-community-support/family-support/ </a:t>
            </a:r>
            <a:endParaRPr lang="en-US" sz="1100" b="0" dirty="0">
              <a:solidFill>
                <a:schemeClr val="accent4">
                  <a:lumMod val="60000"/>
                  <a:lumOff val="40000"/>
                </a:schemeClr>
              </a:solidFill>
              <a:latin typeface="Calibri" panose="020F0502020204030204" pitchFamily="34" charset="0"/>
            </a:endParaRPr>
          </a:p>
          <a:p>
            <a:pPr algn="l">
              <a:spcBef>
                <a:spcPts val="0"/>
              </a:spcBef>
            </a:pPr>
            <a:endParaRPr lang="en-US" sz="1100" b="0" dirty="0">
              <a:latin typeface="Calibri" panose="020F0502020204030204" pitchFamily="34" charset="0"/>
            </a:endParaRPr>
          </a:p>
          <a:p>
            <a:pPr algn="l">
              <a:spcBef>
                <a:spcPts val="0"/>
              </a:spcBef>
            </a:pPr>
            <a:r>
              <a:rPr lang="en-US" sz="1100" b="0" dirty="0">
                <a:latin typeface="Calibri" panose="020F0502020204030204" pitchFamily="34" charset="0"/>
              </a:rPr>
              <a:t>Primary Care – HSE</a:t>
            </a:r>
            <a:br>
              <a:rPr lang="en-US" sz="1100" b="0" dirty="0">
                <a:latin typeface="Calibri" panose="020F0502020204030204" pitchFamily="34" charset="0"/>
              </a:rPr>
            </a:br>
            <a:r>
              <a:rPr lang="en-US" sz="1100" b="0" dirty="0">
                <a:solidFill>
                  <a:schemeClr val="accent4">
                    <a:lumMod val="60000"/>
                    <a:lumOff val="40000"/>
                  </a:schemeClr>
                </a:solidFill>
                <a:latin typeface="Calibri" panose="020F0502020204030204" pitchFamily="34" charset="0"/>
                <a:hlinkClick r:id="rId17">
                  <a:extLst>
                    <a:ext uri="{A12FA001-AC4F-418D-AE19-62706E023703}">
                      <ahyp:hlinkClr xmlns:ahyp="http://schemas.microsoft.com/office/drawing/2018/hyperlinkcolor" val="tx"/>
                    </a:ext>
                  </a:extLst>
                </a:hlinkClick>
              </a:rPr>
              <a:t>https://www.hse.ie/eng/services/list/2/primarycare/</a:t>
            </a:r>
            <a:endParaRPr lang="en-US" sz="1100" b="0" dirty="0">
              <a:solidFill>
                <a:schemeClr val="accent4">
                  <a:lumMod val="60000"/>
                  <a:lumOff val="40000"/>
                </a:schemeClr>
              </a:solidFill>
              <a:latin typeface="Calibri" panose="020F0502020204030204" pitchFamily="34" charset="0"/>
            </a:endParaRPr>
          </a:p>
          <a:p>
            <a:pPr algn="l">
              <a:spcBef>
                <a:spcPts val="0"/>
              </a:spcBef>
            </a:pPr>
            <a:endParaRPr lang="en-US" sz="1100" b="0" dirty="0">
              <a:latin typeface="Calibri" panose="020F0502020204030204" pitchFamily="34" charset="0"/>
            </a:endParaRPr>
          </a:p>
          <a:p>
            <a:pPr algn="l">
              <a:spcBef>
                <a:spcPts val="0"/>
              </a:spcBef>
            </a:pPr>
            <a:endParaRPr lang="en-US" sz="1100" b="0" dirty="0">
              <a:latin typeface="Calibri" panose="020F0502020204030204" pitchFamily="34" charset="0"/>
            </a:endParaRPr>
          </a:p>
          <a:p>
            <a:pPr algn="l">
              <a:spcBef>
                <a:spcPts val="0"/>
              </a:spcBef>
            </a:pPr>
            <a:r>
              <a:rPr lang="en-US" sz="1100" b="0" dirty="0">
                <a:latin typeface="Calibri" panose="020F0502020204030204" pitchFamily="34" charset="0"/>
              </a:rPr>
              <a:t>Family Support for families (children under 5 </a:t>
            </a:r>
            <a:r>
              <a:rPr lang="en-US" sz="1100" b="0" dirty="0" err="1">
                <a:latin typeface="Calibri" panose="020F0502020204030204" pitchFamily="34" charset="0"/>
              </a:rPr>
              <a:t>yrs</a:t>
            </a:r>
            <a:r>
              <a:rPr lang="en-US" sz="1100" b="0" dirty="0">
                <a:latin typeface="Calibri" panose="020F0502020204030204" pitchFamily="34" charset="0"/>
              </a:rPr>
              <a:t>)</a:t>
            </a:r>
            <a:br>
              <a:rPr lang="en-US" sz="1100" b="0" dirty="0">
                <a:latin typeface="Calibri" panose="020F0502020204030204" pitchFamily="34" charset="0"/>
              </a:rPr>
            </a:br>
            <a:r>
              <a:rPr lang="en-US" sz="1100" b="0" dirty="0">
                <a:solidFill>
                  <a:schemeClr val="accent4">
                    <a:lumMod val="60000"/>
                    <a:lumOff val="40000"/>
                  </a:schemeClr>
                </a:solidFill>
                <a:latin typeface="Calibri" panose="020F0502020204030204" pitchFamily="34" charset="0"/>
                <a:hlinkClick r:id="rId18">
                  <a:extLst>
                    <a:ext uri="{A12FA001-AC4F-418D-AE19-62706E023703}">
                      <ahyp:hlinkClr xmlns:ahyp="http://schemas.microsoft.com/office/drawing/2018/hyperlinkcolor" val="tx"/>
                    </a:ext>
                  </a:extLst>
                </a:hlinkClick>
              </a:rPr>
              <a:t>https://www.lifestartfoundation.org/</a:t>
            </a:r>
            <a:endParaRPr lang="en-US" sz="1100" b="0" dirty="0">
              <a:solidFill>
                <a:schemeClr val="accent4">
                  <a:lumMod val="60000"/>
                  <a:lumOff val="40000"/>
                </a:schemeClr>
              </a:solidFill>
              <a:latin typeface="Calibri" panose="020F0502020204030204" pitchFamily="34" charset="0"/>
            </a:endParaRPr>
          </a:p>
          <a:p>
            <a:pPr algn="l">
              <a:spcBef>
                <a:spcPts val="0"/>
              </a:spcBef>
            </a:pPr>
            <a:endParaRPr lang="en-US" sz="1100" b="0" dirty="0">
              <a:latin typeface="Calibri" panose="020F0502020204030204" pitchFamily="34" charset="0"/>
            </a:endParaRPr>
          </a:p>
        </p:txBody>
      </p:sp>
      <p:grpSp>
        <p:nvGrpSpPr>
          <p:cNvPr id="7" name="Graphic 791">
            <a:extLst>
              <a:ext uri="{FF2B5EF4-FFF2-40B4-BE49-F238E27FC236}">
                <a16:creationId xmlns:a16="http://schemas.microsoft.com/office/drawing/2014/main" id="{46449D44-83C5-426E-B817-3C03952C46F8}"/>
              </a:ext>
            </a:extLst>
          </p:cNvPr>
          <p:cNvGrpSpPr/>
          <p:nvPr/>
        </p:nvGrpSpPr>
        <p:grpSpPr>
          <a:xfrm rot="16200000">
            <a:off x="6578849" y="393291"/>
            <a:ext cx="398511" cy="398048"/>
            <a:chOff x="4860871" y="3199904"/>
            <a:chExt cx="813609" cy="812664"/>
          </a:xfrm>
        </p:grpSpPr>
        <p:sp>
          <p:nvSpPr>
            <p:cNvPr id="8" name="Freeform 48">
              <a:extLst>
                <a:ext uri="{FF2B5EF4-FFF2-40B4-BE49-F238E27FC236}">
                  <a16:creationId xmlns:a16="http://schemas.microsoft.com/office/drawing/2014/main" id="{F5A16A71-5985-479E-AC34-9AE52BC50AFB}"/>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9" name="Freeform 49">
              <a:extLst>
                <a:ext uri="{FF2B5EF4-FFF2-40B4-BE49-F238E27FC236}">
                  <a16:creationId xmlns:a16="http://schemas.microsoft.com/office/drawing/2014/main" id="{3725BFA1-B054-4E7F-A4FB-EC6EFF909C8A}"/>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10" name="Freeform 50">
              <a:extLst>
                <a:ext uri="{FF2B5EF4-FFF2-40B4-BE49-F238E27FC236}">
                  <a16:creationId xmlns:a16="http://schemas.microsoft.com/office/drawing/2014/main" id="{F3C63ED1-0980-4B2A-B8BB-6359D9CC9289}"/>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11" name="Graphic 3">
            <a:extLst>
              <a:ext uri="{FF2B5EF4-FFF2-40B4-BE49-F238E27FC236}">
                <a16:creationId xmlns:a16="http://schemas.microsoft.com/office/drawing/2014/main" id="{C55446AB-A14A-4AF7-B96E-4195E088B13F}"/>
              </a:ext>
            </a:extLst>
          </p:cNvPr>
          <p:cNvGrpSpPr/>
          <p:nvPr/>
        </p:nvGrpSpPr>
        <p:grpSpPr>
          <a:xfrm>
            <a:off x="6570407" y="375429"/>
            <a:ext cx="542438" cy="1364767"/>
            <a:chOff x="4086011" y="4714841"/>
            <a:chExt cx="586962" cy="1476789"/>
          </a:xfrm>
        </p:grpSpPr>
        <p:grpSp>
          <p:nvGrpSpPr>
            <p:cNvPr id="12" name="Graphic 3">
              <a:extLst>
                <a:ext uri="{FF2B5EF4-FFF2-40B4-BE49-F238E27FC236}">
                  <a16:creationId xmlns:a16="http://schemas.microsoft.com/office/drawing/2014/main" id="{1059210E-1E24-4876-952D-33989B78E423}"/>
                </a:ext>
              </a:extLst>
            </p:cNvPr>
            <p:cNvGrpSpPr/>
            <p:nvPr/>
          </p:nvGrpSpPr>
          <p:grpSpPr>
            <a:xfrm>
              <a:off x="4211090" y="5409353"/>
              <a:ext cx="461883" cy="782277"/>
              <a:chOff x="4211090" y="5409353"/>
              <a:chExt cx="461883" cy="782277"/>
            </a:xfrm>
          </p:grpSpPr>
          <p:sp>
            <p:nvSpPr>
              <p:cNvPr id="21" name="Freeform 41">
                <a:extLst>
                  <a:ext uri="{FF2B5EF4-FFF2-40B4-BE49-F238E27FC236}">
                    <a16:creationId xmlns:a16="http://schemas.microsoft.com/office/drawing/2014/main" id="{B3DA7EB0-455F-4328-824B-F96C70CF56CA}"/>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22" name="Freeform 42">
                <a:extLst>
                  <a:ext uri="{FF2B5EF4-FFF2-40B4-BE49-F238E27FC236}">
                    <a16:creationId xmlns:a16="http://schemas.microsoft.com/office/drawing/2014/main" id="{77B85B60-D2D3-448C-BD45-64370A8FB54A}"/>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23" name="Freeform 43">
                <a:extLst>
                  <a:ext uri="{FF2B5EF4-FFF2-40B4-BE49-F238E27FC236}">
                    <a16:creationId xmlns:a16="http://schemas.microsoft.com/office/drawing/2014/main" id="{79B740B2-B7D8-4AC7-9858-19432F3DF9AF}"/>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24" name="Freeform 44">
                <a:extLst>
                  <a:ext uri="{FF2B5EF4-FFF2-40B4-BE49-F238E27FC236}">
                    <a16:creationId xmlns:a16="http://schemas.microsoft.com/office/drawing/2014/main" id="{2B856525-2681-4995-B53A-949640D9C860}"/>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25" name="Freeform 45">
                <a:extLst>
                  <a:ext uri="{FF2B5EF4-FFF2-40B4-BE49-F238E27FC236}">
                    <a16:creationId xmlns:a16="http://schemas.microsoft.com/office/drawing/2014/main" id="{7CBE7284-02C1-4F7F-84A7-82246BA98AAE}"/>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26" name="Freeform 46">
                <a:extLst>
                  <a:ext uri="{FF2B5EF4-FFF2-40B4-BE49-F238E27FC236}">
                    <a16:creationId xmlns:a16="http://schemas.microsoft.com/office/drawing/2014/main" id="{E7C3E39E-A361-4D18-90A6-D1EDDFACF60A}"/>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27" name="Freeform 47">
                <a:extLst>
                  <a:ext uri="{FF2B5EF4-FFF2-40B4-BE49-F238E27FC236}">
                    <a16:creationId xmlns:a16="http://schemas.microsoft.com/office/drawing/2014/main" id="{21A186D9-6177-435A-80A7-AC8F7034EF3E}"/>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13" name="Freeform 32">
              <a:extLst>
                <a:ext uri="{FF2B5EF4-FFF2-40B4-BE49-F238E27FC236}">
                  <a16:creationId xmlns:a16="http://schemas.microsoft.com/office/drawing/2014/main" id="{E664A018-14C0-4B32-8FA4-A0FB6104229A}"/>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844580A5-19A0-4C6F-AD55-4BF2757C0013}"/>
                </a:ext>
              </a:extLst>
            </p:cNvPr>
            <p:cNvGrpSpPr/>
            <p:nvPr/>
          </p:nvGrpSpPr>
          <p:grpSpPr>
            <a:xfrm>
              <a:off x="4086011" y="4714841"/>
              <a:ext cx="450714" cy="467232"/>
              <a:chOff x="4086011" y="4714841"/>
              <a:chExt cx="450714" cy="467232"/>
            </a:xfrm>
          </p:grpSpPr>
          <p:sp>
            <p:nvSpPr>
              <p:cNvPr id="15" name="Freeform 34">
                <a:extLst>
                  <a:ext uri="{FF2B5EF4-FFF2-40B4-BE49-F238E27FC236}">
                    <a16:creationId xmlns:a16="http://schemas.microsoft.com/office/drawing/2014/main" id="{29431CB2-E2AE-44E1-9E6D-CFE837557BF8}"/>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16" name="Freeform 35">
                <a:extLst>
                  <a:ext uri="{FF2B5EF4-FFF2-40B4-BE49-F238E27FC236}">
                    <a16:creationId xmlns:a16="http://schemas.microsoft.com/office/drawing/2014/main" id="{D2A4DEC2-F9AB-482B-BBE1-3A1D8C51B2A8}"/>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17" name="Freeform 36">
                <a:extLst>
                  <a:ext uri="{FF2B5EF4-FFF2-40B4-BE49-F238E27FC236}">
                    <a16:creationId xmlns:a16="http://schemas.microsoft.com/office/drawing/2014/main" id="{95A65C33-4A29-480F-B206-623900DF8441}"/>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18" name="Freeform 38">
                <a:extLst>
                  <a:ext uri="{FF2B5EF4-FFF2-40B4-BE49-F238E27FC236}">
                    <a16:creationId xmlns:a16="http://schemas.microsoft.com/office/drawing/2014/main" id="{BE618643-5937-488E-9F44-6454A4BB4CFB}"/>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19" name="Freeform 39">
                <a:extLst>
                  <a:ext uri="{FF2B5EF4-FFF2-40B4-BE49-F238E27FC236}">
                    <a16:creationId xmlns:a16="http://schemas.microsoft.com/office/drawing/2014/main" id="{8BB448D4-F84C-4709-BD79-E315CF123735}"/>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20" name="Freeform 40">
                <a:extLst>
                  <a:ext uri="{FF2B5EF4-FFF2-40B4-BE49-F238E27FC236}">
                    <a16:creationId xmlns:a16="http://schemas.microsoft.com/office/drawing/2014/main" id="{57FA521E-829A-4604-82FE-260D8058007F}"/>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grpSp>
        <p:nvGrpSpPr>
          <p:cNvPr id="50" name="Graphic 791">
            <a:extLst>
              <a:ext uri="{FF2B5EF4-FFF2-40B4-BE49-F238E27FC236}">
                <a16:creationId xmlns:a16="http://schemas.microsoft.com/office/drawing/2014/main" id="{A4452650-33F8-44DE-B5A3-56E529E5ABC4}"/>
              </a:ext>
            </a:extLst>
          </p:cNvPr>
          <p:cNvGrpSpPr/>
          <p:nvPr/>
        </p:nvGrpSpPr>
        <p:grpSpPr>
          <a:xfrm rot="16200000">
            <a:off x="6578850" y="393291"/>
            <a:ext cx="398511" cy="398048"/>
            <a:chOff x="4860871" y="3199904"/>
            <a:chExt cx="813609" cy="812664"/>
          </a:xfrm>
        </p:grpSpPr>
        <p:sp>
          <p:nvSpPr>
            <p:cNvPr id="51" name="Freeform 48">
              <a:extLst>
                <a:ext uri="{FF2B5EF4-FFF2-40B4-BE49-F238E27FC236}">
                  <a16:creationId xmlns:a16="http://schemas.microsoft.com/office/drawing/2014/main" id="{F072D2A4-2E92-424B-AEE9-DA63FC7DAEBA}"/>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52" name="Freeform 49">
              <a:extLst>
                <a:ext uri="{FF2B5EF4-FFF2-40B4-BE49-F238E27FC236}">
                  <a16:creationId xmlns:a16="http://schemas.microsoft.com/office/drawing/2014/main" id="{6407E8A8-8DA7-4950-A915-C603B0A1271A}"/>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53" name="Freeform 50">
              <a:extLst>
                <a:ext uri="{FF2B5EF4-FFF2-40B4-BE49-F238E27FC236}">
                  <a16:creationId xmlns:a16="http://schemas.microsoft.com/office/drawing/2014/main" id="{DE0532C1-ACB7-48B1-90FC-918E0F4D905D}"/>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54" name="Graphic 3">
            <a:extLst>
              <a:ext uri="{FF2B5EF4-FFF2-40B4-BE49-F238E27FC236}">
                <a16:creationId xmlns:a16="http://schemas.microsoft.com/office/drawing/2014/main" id="{583A4AF4-E42D-4890-A107-C64A79431225}"/>
              </a:ext>
            </a:extLst>
          </p:cNvPr>
          <p:cNvGrpSpPr/>
          <p:nvPr/>
        </p:nvGrpSpPr>
        <p:grpSpPr>
          <a:xfrm>
            <a:off x="6570408" y="375429"/>
            <a:ext cx="542438" cy="1364767"/>
            <a:chOff x="4086011" y="4714841"/>
            <a:chExt cx="586962" cy="1476789"/>
          </a:xfrm>
        </p:grpSpPr>
        <p:grpSp>
          <p:nvGrpSpPr>
            <p:cNvPr id="55" name="Graphic 3">
              <a:extLst>
                <a:ext uri="{FF2B5EF4-FFF2-40B4-BE49-F238E27FC236}">
                  <a16:creationId xmlns:a16="http://schemas.microsoft.com/office/drawing/2014/main" id="{6608AF8A-1705-46FD-B173-5E2A384695FF}"/>
                </a:ext>
              </a:extLst>
            </p:cNvPr>
            <p:cNvGrpSpPr/>
            <p:nvPr/>
          </p:nvGrpSpPr>
          <p:grpSpPr>
            <a:xfrm>
              <a:off x="4211090" y="5409353"/>
              <a:ext cx="461883" cy="782277"/>
              <a:chOff x="4211090" y="5409353"/>
              <a:chExt cx="461883" cy="782277"/>
            </a:xfrm>
          </p:grpSpPr>
          <p:sp>
            <p:nvSpPr>
              <p:cNvPr id="64" name="Freeform 41">
                <a:extLst>
                  <a:ext uri="{FF2B5EF4-FFF2-40B4-BE49-F238E27FC236}">
                    <a16:creationId xmlns:a16="http://schemas.microsoft.com/office/drawing/2014/main" id="{636D2923-AFCE-413E-AA28-7D1E729595E9}"/>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65" name="Freeform 42">
                <a:extLst>
                  <a:ext uri="{FF2B5EF4-FFF2-40B4-BE49-F238E27FC236}">
                    <a16:creationId xmlns:a16="http://schemas.microsoft.com/office/drawing/2014/main" id="{955A22EF-1F13-49EB-8BDD-3678F65547D2}"/>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66" name="Freeform 43">
                <a:extLst>
                  <a:ext uri="{FF2B5EF4-FFF2-40B4-BE49-F238E27FC236}">
                    <a16:creationId xmlns:a16="http://schemas.microsoft.com/office/drawing/2014/main" id="{9588C54A-7FFA-4959-8D54-A89823D7BE35}"/>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67" name="Freeform 44">
                <a:extLst>
                  <a:ext uri="{FF2B5EF4-FFF2-40B4-BE49-F238E27FC236}">
                    <a16:creationId xmlns:a16="http://schemas.microsoft.com/office/drawing/2014/main" id="{195BA324-34D8-48A1-8AEB-7F145385D2AD}"/>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68" name="Freeform 45">
                <a:extLst>
                  <a:ext uri="{FF2B5EF4-FFF2-40B4-BE49-F238E27FC236}">
                    <a16:creationId xmlns:a16="http://schemas.microsoft.com/office/drawing/2014/main" id="{35F23DDE-871B-4DD3-B699-8D8A11969B1A}"/>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70" name="Freeform 46">
                <a:extLst>
                  <a:ext uri="{FF2B5EF4-FFF2-40B4-BE49-F238E27FC236}">
                    <a16:creationId xmlns:a16="http://schemas.microsoft.com/office/drawing/2014/main" id="{A2A98FCF-6680-47DB-915B-C5128A28D251}"/>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71" name="Freeform 47">
                <a:extLst>
                  <a:ext uri="{FF2B5EF4-FFF2-40B4-BE49-F238E27FC236}">
                    <a16:creationId xmlns:a16="http://schemas.microsoft.com/office/drawing/2014/main" id="{BEEC4015-6DAB-406B-8AAA-2816DC78DD55}"/>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56" name="Freeform 32">
              <a:extLst>
                <a:ext uri="{FF2B5EF4-FFF2-40B4-BE49-F238E27FC236}">
                  <a16:creationId xmlns:a16="http://schemas.microsoft.com/office/drawing/2014/main" id="{70B5613F-E177-48AE-B49B-F5E243BCCABB}"/>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57" name="Graphic 3">
              <a:extLst>
                <a:ext uri="{FF2B5EF4-FFF2-40B4-BE49-F238E27FC236}">
                  <a16:creationId xmlns:a16="http://schemas.microsoft.com/office/drawing/2014/main" id="{EAD10463-FEC7-4B3C-B9A5-48A04212AE3F}"/>
                </a:ext>
              </a:extLst>
            </p:cNvPr>
            <p:cNvGrpSpPr/>
            <p:nvPr/>
          </p:nvGrpSpPr>
          <p:grpSpPr>
            <a:xfrm>
              <a:off x="4086011" y="4714841"/>
              <a:ext cx="450714" cy="467232"/>
              <a:chOff x="4086011" y="4714841"/>
              <a:chExt cx="450714" cy="467232"/>
            </a:xfrm>
          </p:grpSpPr>
          <p:sp>
            <p:nvSpPr>
              <p:cNvPr id="58" name="Freeform 34">
                <a:extLst>
                  <a:ext uri="{FF2B5EF4-FFF2-40B4-BE49-F238E27FC236}">
                    <a16:creationId xmlns:a16="http://schemas.microsoft.com/office/drawing/2014/main" id="{E1D99B83-6756-4800-91DE-5EB370669032}"/>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59" name="Freeform 35">
                <a:extLst>
                  <a:ext uri="{FF2B5EF4-FFF2-40B4-BE49-F238E27FC236}">
                    <a16:creationId xmlns:a16="http://schemas.microsoft.com/office/drawing/2014/main" id="{6BE83AFB-53D6-4BE1-B5A0-518FCD38ACBD}"/>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60" name="Freeform 36">
                <a:extLst>
                  <a:ext uri="{FF2B5EF4-FFF2-40B4-BE49-F238E27FC236}">
                    <a16:creationId xmlns:a16="http://schemas.microsoft.com/office/drawing/2014/main" id="{B6943A40-681C-4921-82AE-5AA1212A3857}"/>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61" name="Freeform 38">
                <a:extLst>
                  <a:ext uri="{FF2B5EF4-FFF2-40B4-BE49-F238E27FC236}">
                    <a16:creationId xmlns:a16="http://schemas.microsoft.com/office/drawing/2014/main" id="{BA442915-54D6-49F9-90FE-F45F62502F60}"/>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62" name="Freeform 39">
                <a:extLst>
                  <a:ext uri="{FF2B5EF4-FFF2-40B4-BE49-F238E27FC236}">
                    <a16:creationId xmlns:a16="http://schemas.microsoft.com/office/drawing/2014/main" id="{5D5023D8-9CB1-455C-8A1D-628DB304B214}"/>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63" name="Freeform 40">
                <a:extLst>
                  <a:ext uri="{FF2B5EF4-FFF2-40B4-BE49-F238E27FC236}">
                    <a16:creationId xmlns:a16="http://schemas.microsoft.com/office/drawing/2014/main" id="{135A60CA-D8F3-4FB6-9DAF-46F74CDDF58E}"/>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2978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31</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947056"/>
            <a:ext cx="4334748" cy="2515205"/>
          </a:xfrm>
          <a:prstGeom prst="rect">
            <a:avLst/>
          </a:prstGeom>
        </p:spPr>
        <p:txBody>
          <a:bodyPr anchor="b"/>
          <a:lstStyle/>
          <a:p>
            <a:r>
              <a:rPr lang="en-US" b="1" dirty="0"/>
              <a:t>COMMUNICATING IN HEALTH SETTING</a:t>
            </a:r>
            <a:r>
              <a:rPr lang="en-US" dirty="0"/>
              <a:t>: HOW TO SPEAK TO AND UNDERSTAND OTHER</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94413"/>
            <a:ext cx="4334749" cy="1501515"/>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32</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IMPROVE MY              COMMUNICATION SKILLS?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33</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34</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5" action="ppaction://hlinksldjump">
                  <a:extLst>
                    <a:ext uri="{A12FA001-AC4F-418D-AE19-62706E023703}">
                      <ahyp:hlinkClr xmlns:ahyp="http://schemas.microsoft.com/office/drawing/2018/hyperlinkcolor" val="tx"/>
                    </a:ext>
                  </a:extLst>
                </a:hlinkClick>
              </a:rPr>
              <a:t>35</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6" action="ppaction://hlinksldjump">
                  <a:extLst>
                    <a:ext uri="{A12FA001-AC4F-418D-AE19-62706E023703}">
                      <ahyp:hlinkClr xmlns:ahyp="http://schemas.microsoft.com/office/drawing/2018/hyperlinkcolor" val="tx"/>
                    </a:ext>
                  </a:extLst>
                </a:hlinkClick>
              </a:rPr>
              <a:t>37</a:t>
            </a: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06</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448978" y="7170004"/>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CE81C793-2430-EB4D-8F41-7C1DAF4A1E66}"/>
              </a:ext>
            </a:extLst>
          </p:cNvPr>
          <p:cNvGrpSpPr/>
          <p:nvPr/>
        </p:nvGrpSpPr>
        <p:grpSpPr>
          <a:xfrm flipH="1">
            <a:off x="1028062" y="7901461"/>
            <a:ext cx="3165444" cy="2069504"/>
            <a:chOff x="7926985" y="304544"/>
            <a:chExt cx="1246491" cy="814931"/>
          </a:xfrm>
        </p:grpSpPr>
        <p:sp>
          <p:nvSpPr>
            <p:cNvPr id="208" name="Freeform 207">
              <a:extLst>
                <a:ext uri="{FF2B5EF4-FFF2-40B4-BE49-F238E27FC236}">
                  <a16:creationId xmlns:a16="http://schemas.microsoft.com/office/drawing/2014/main" id="{39D82E03-B355-1149-A8DE-754551381CF1}"/>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65C52AB-BCDC-D940-A0EB-6197AE49D1CD}"/>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E70233F9-D928-6146-BFB1-A9027E2A7232}"/>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CF8A9926-DA19-C84D-B6E7-973B2CC75528}"/>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C2FA2A83-5906-7747-9557-AA81E8E1E717}"/>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AB031C8A-5CA3-A245-A62B-15C6AA2E86A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CAB9CAB6-03DD-AE47-9EC7-370FB0872967}"/>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FCCC1A5C-730A-E749-A5B3-353EF6CEC7D1}"/>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4B86BC0-381A-D946-82C7-BBF8B078B1FE}"/>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8401EC68-A76F-044C-9955-F8BA096CAFCF}"/>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8E8A81BF-113E-3F4F-AD1B-B4DD1DC50AE3}"/>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396C893-888E-314F-BDCD-59E28303173A}"/>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46D6957-EEED-4347-98CA-94C8CB52C2B7}"/>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47EAF0A-8D9A-694A-AAB0-E1FDB6D9A24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4E37871-E6CC-9544-9F62-3A5CA7FACFDE}"/>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35E2ED90-3905-D54E-889B-86C690ADFA06}"/>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D1E2451-DC7F-8C46-92A9-754D97083044}"/>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599CA8BA-E99C-AD4E-AD7E-B7250492E5D1}"/>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20ACF69-A06F-3844-AB2D-47D4EAEEA030}"/>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F725D82-5031-5D42-8FBC-FB5455B2F82C}"/>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F7DCAC7-C818-EC4A-8E96-F64611DB967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E384943-3AFC-464D-9EEC-AAB8A3DD1B36}"/>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476770A0-D924-0A4E-A40C-6E50E4221287}"/>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782DB3F8-190C-FD4C-8A25-6D5B3CAF3FA7}"/>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B18E48F-D1DB-884A-BD65-56E9D45A1C6D}"/>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DE9A36A-FDC2-604C-AD5A-550FA8E48FCD}"/>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A63561EC-D426-284A-A07E-246E44EB6A6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532BD890-3BD0-AE4B-B8E9-6179289EBE92}"/>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9BFEB07C-9BC9-C941-99ED-C985F99A45D0}"/>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21A39B-072C-834D-80BC-684F40D75E05}"/>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36AD7D-ED2D-BD49-B1E8-CA5BD8FA6C34}"/>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5E4147C-347D-2D4F-B83A-2A019E8E48CB}"/>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6D00C41F-7DE0-134E-8149-352C7D1F15F7}"/>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0020F777-2FD5-6B4B-867C-3A16019F54B2}"/>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ACF46E8F-6EFC-3144-BF5C-7780B8F7FCD6}"/>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E08F165-595E-7D4B-A9DD-C662CF266890}"/>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28FDBC5-5D71-7C46-B37C-2EDEC4C829CD}"/>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7DF0D81-8C33-9E4D-AD25-8B47D1695709}"/>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BC66ACD-3273-F94E-B027-DD39F29004A3}"/>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E1CD55B-8C1C-A844-9FAA-548C78D16EE8}"/>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E22E63C7-A892-794C-9DC8-21832FD3956D}"/>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5FE9E06-B52C-914D-B81F-3A3A50698B58}"/>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885245A-97C2-7042-A76B-08AD0E3ED8C8}"/>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317D30CC-9A6F-8F44-9ADE-F582CFE3E7CB}"/>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A39E603E-0707-8F4A-A132-2866C95C35EB}"/>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987745A-5B91-AC41-9B0E-C58B2056A2EE}"/>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9C811DDF-1F53-EA4B-9655-79EC39A4D4FF}"/>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2CC4E95-DE1E-6D48-8678-96113BF00AA8}"/>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2C01D5E9-1A2A-6048-A160-5F3A3C2B778A}"/>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B2A3613-948C-6F4A-B061-C1BA94E1E687}"/>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57CB8E92-3774-024A-9091-4E6B3799FC5B}"/>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1B40EEAE-4903-3044-A02B-35A76C8E3A65}"/>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9B06595B-DAB1-AC45-9CEA-EE2EE8A3168F}"/>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9FD68EF-696C-3840-8D5E-C520B7FC357C}"/>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8DF343F1-8071-0F44-BA12-959D38711F9E}"/>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C655146-18A7-A843-B06F-806CC9CE11A5}"/>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47A4589-69A4-2944-9265-ACC22393CDC9}"/>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A258A43B-3110-2A40-89E3-CAA86185152E}"/>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0BF470F-9BDA-4042-975E-A21B8F84B223}"/>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480A405E-8DF4-F948-AEE8-1B71234BE499}"/>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F7A1806-C529-BD44-86F0-6C7211869CF4}"/>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BFD8F93-5EE6-0A45-ABAB-5D12BEAC4D96}"/>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4B1EFCC5-096E-3D42-B6A9-DD6010CE56B4}"/>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3D3E1D82-02EF-AC44-A5DD-4B254AFD85E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A77064B8-0549-3349-989B-7F8393465374}"/>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2858C250-B1E3-284B-8F41-B0CD4048DDA4}"/>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A57C131C-C574-0E4B-9B75-95DC864F519D}"/>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9B24F423-6720-E94F-911B-8E0E00BBA108}"/>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14BBB0CA-6910-5447-BCD4-D596D64ABE0A}"/>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27EE3E0A-3723-AC42-BF7F-F81A80A24F36}"/>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3DCE4B6-4195-484E-94B9-DFCB93E041A9}"/>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D8B0164-FC18-C04B-9E90-432D41463F0C}"/>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D9F1D91C-45DC-774F-B662-8473115C9567}"/>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D01EB1B-C4C0-B64C-A01C-534A902D25B0}"/>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D497CD87-EBC6-EA44-9922-512EFEF4D103}"/>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31E378CA-1CDA-0C47-8D5D-04635E572273}"/>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16BE537-041A-5845-9629-081CC01AAFBE}"/>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F2EC9C1-FA6C-6048-AC1A-4F64DDCB0D5F}"/>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87260DDC-5086-424B-BFBD-691612EA97D6}"/>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E8B4AED-6636-FB42-8931-D4F77595453A}"/>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433B8C0-4678-8743-8353-0A66A4D0E1FC}"/>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81C85B46-FED1-194D-A9DF-44076FEE5A68}"/>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0F77CCD7-ABDB-6B44-B246-5B90DC99A3FB}"/>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967933CC-A49B-7146-9A3D-21EB081A3057}"/>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501AE2A5-3A1B-C04F-B77F-8284F0FD4AAC}"/>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71966CDE-9805-CA41-9482-D279DC10D97B}"/>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1620D96B-A9CA-194F-BFA3-56D11D78820C}"/>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9D107E9-C4A1-ED4D-9033-984C869D09DD}"/>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075A259F-0004-5F4D-8914-166CDE004B22}"/>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F2D96D2D-C66B-4B4B-9546-57C9B91C21A4}"/>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39EDF43-52A1-524E-AFF6-6DEC5F78057F}"/>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1DD1629C-ADF4-0B47-9A71-5AEC31442DA4}"/>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BB4D63C-697D-1D4E-B536-06AF5EA7CF72}"/>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2DEDCA4-65F9-A54F-82E2-43CB2078D595}"/>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54D15519-F95C-9145-9B33-EEC8F50D82D3}"/>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CBB9921-D04C-1B4E-BC37-4850DD41A39C}"/>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A0345C5-A8A1-F74F-88CA-D1766EBC5C09}"/>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322B347-D3CE-A04F-997B-C3C8CD7C488D}"/>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66755356-7490-1F49-AA31-AD66792C1110}"/>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53DF597-26C5-1047-9932-B6F8A84FD1A9}"/>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874F1D20-0C56-6A4C-AA08-BA989E010E2A}"/>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F7FD4152-F4BA-FA44-9D44-F0AA3775B931}"/>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DE9D0543-6257-F74D-B885-2CFA48247957}"/>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213C9765-C019-4941-BA68-E78F7C01FC3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C4285D6B-4231-F340-898C-82726EC54489}"/>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6116F93-34BB-5142-9882-9CA509114F92}"/>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D804286-358B-1E46-92B6-2B353DD7275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CE2205C-FE5A-9344-9DC8-3D1E4EB773E6}"/>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73036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The way in which we communicate with others, -in our private, social and professional life-, is vital in enabling contentment and satisfaction.  When we share thoughts and ideas, we can promote our well-being, humans are social animals we need to communicate with others to develop our full potential.</a:t>
            </a:r>
            <a:endParaRPr lang="en-IE" sz="1200" dirty="0">
              <a:latin typeface="Calibri" panose="020F0502020204030204" pitchFamily="34" charset="0"/>
            </a:endParaRPr>
          </a:p>
          <a:p>
            <a:r>
              <a:rPr lang="en-GB" sz="1200" dirty="0">
                <a:latin typeface="Calibri" panose="020F0502020204030204" pitchFamily="34" charset="0"/>
              </a:rPr>
              <a:t> </a:t>
            </a:r>
            <a:endParaRPr lang="en-IE" sz="1200" dirty="0">
              <a:latin typeface="Calibri" panose="020F0502020204030204" pitchFamily="34" charset="0"/>
            </a:endParaRPr>
          </a:p>
          <a:p>
            <a:r>
              <a:rPr lang="en-GB" sz="1200" dirty="0">
                <a:latin typeface="Calibri" panose="020F0502020204030204" pitchFamily="34" charset="0"/>
              </a:rPr>
              <a:t>Communicating, in the human sense, is more than just getting in touch with others; it is more than simply exchanging information. Communicating involves our thought processes, it is enriching, it heightens our perceptions, it is respectful and places value on the participation of others, and it promotes the generation of ideas. Communicating is being willing to give and receive with honesty, otherness, equity, and relevance.</a:t>
            </a:r>
            <a:r>
              <a:rPr lang="en-GB" sz="1200" baseline="30000" dirty="0">
                <a:latin typeface="Calibri" panose="020F0502020204030204" pitchFamily="34" charset="0"/>
              </a:rPr>
              <a:t>15</a:t>
            </a:r>
            <a:endParaRPr lang="en-IE" sz="1200" baseline="30000" dirty="0">
              <a:latin typeface="Calibri" panose="020F0502020204030204" pitchFamily="34" charset="0"/>
            </a:endParaRPr>
          </a:p>
          <a:p>
            <a:r>
              <a:rPr lang="en-GB" sz="1200" dirty="0">
                <a:latin typeface="Calibri" panose="020F0502020204030204" pitchFamily="34" charset="0"/>
              </a:rPr>
              <a:t>When we consider communication within health settings, we begin to focus on the concept of Health Literacy.  Health literacy can be a massive problem, especially in areas with higher levels of deprivation as patients with lower levels of health literacy are more likely to suffer from health inequalities which in turn can have a detrimental impact on their health and well-being and on their ability to self-care. </a:t>
            </a:r>
          </a:p>
          <a:p>
            <a:endParaRPr lang="en-GB" sz="1200" dirty="0">
              <a:latin typeface="Calibri" panose="020F0502020204030204" pitchFamily="34" charset="0"/>
            </a:endParaRPr>
          </a:p>
          <a:p>
            <a:r>
              <a:rPr lang="en-GB" sz="1200" dirty="0">
                <a:latin typeface="Calibri" panose="020F0502020204030204" pitchFamily="34" charset="0"/>
              </a:rPr>
              <a:t> it’s worth remembering that the average reading age in the UK is between 9 and 11 years old, and around 15% of the UK’s adult population is also classed as functionally </a:t>
            </a:r>
            <a:r>
              <a:rPr lang="en-GB" sz="1200" u="sng" dirty="0">
                <a:latin typeface="Calibri" panose="020F0502020204030204" pitchFamily="34" charset="0"/>
                <a:hlinkClick r:id="rId2">
                  <a:extLst>
                    <a:ext uri="{A12FA001-AC4F-418D-AE19-62706E023703}">
                      <ahyp:hlinkClr xmlns:ahyp="http://schemas.microsoft.com/office/drawing/2018/hyperlinkcolor" val="tx"/>
                    </a:ext>
                  </a:extLst>
                </a:hlinkClick>
              </a:rPr>
              <a:t>illiterate</a:t>
            </a:r>
            <a:r>
              <a:rPr lang="en-GB" sz="1200" dirty="0">
                <a:latin typeface="Calibri" panose="020F0502020204030204" pitchFamily="34" charset="0"/>
              </a:rPr>
              <a:t>. This often makes it difficult for timely communications to take place, as these individuals need family members or friends to read correspondence for them.</a:t>
            </a:r>
            <a:r>
              <a:rPr lang="en-GB" sz="1200" baseline="30000" dirty="0">
                <a:latin typeface="Calibri" panose="020F0502020204030204" pitchFamily="34" charset="0"/>
              </a:rPr>
              <a:t>16 </a:t>
            </a:r>
            <a:r>
              <a:rPr lang="en-GB" sz="1200" dirty="0">
                <a:latin typeface="Calibri" panose="020F0502020204030204" pitchFamily="34" charset="0"/>
              </a:rPr>
              <a:t> </a:t>
            </a:r>
            <a:endParaRPr lang="en-IE" sz="1200"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6997804"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 RELATIONSHIP BETWEEN COMMUNICATION AND HEALTH</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32</a:t>
            </a:fld>
            <a:endParaRPr lang="en-US" dirty="0">
              <a:latin typeface="Calibri" panose="020F0502020204030204" pitchFamily="34" charset="0"/>
            </a:endParaRPr>
          </a:p>
        </p:txBody>
      </p:sp>
      <p:sp>
        <p:nvSpPr>
          <p:cNvPr id="30" name="Text Placeholder 36">
            <a:extLst>
              <a:ext uri="{FF2B5EF4-FFF2-40B4-BE49-F238E27FC236}">
                <a16:creationId xmlns:a16="http://schemas.microsoft.com/office/drawing/2014/main" id="{397E7BA0-AB14-A046-BB70-F6AEE398BBE0}"/>
              </a:ext>
            </a:extLst>
          </p:cNvPr>
          <p:cNvSpPr txBox="1">
            <a:spLocks/>
          </p:cNvSpPr>
          <p:nvPr/>
        </p:nvSpPr>
        <p:spPr>
          <a:xfrm>
            <a:off x="2413530" y="5345906"/>
            <a:ext cx="3277911" cy="147839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dirty="0">
                <a:latin typeface="Calibri" panose="020F0502020204030204" pitchFamily="34" charset="0"/>
              </a:rPr>
              <a:t>‘…THE PERSONAL CHARACTERISTICS AND SOCIAL RESOURCES NEEDED FOR INDIVIDUALS AND COMMUNITIES TO ACCESS, UNDERSTAND, APPRAISE AND USE INFORMATION AND SERVICES TO MAKE DECISIONS ABOUT HEALTH. THIS INCLUDES THE CAPACITY TO COMMUNICATE, ASSERT AND ENACT DECISIONS’ </a:t>
            </a:r>
          </a:p>
        </p:txBody>
      </p:sp>
      <p:grpSp>
        <p:nvGrpSpPr>
          <p:cNvPr id="31" name="Graphic 4">
            <a:extLst>
              <a:ext uri="{FF2B5EF4-FFF2-40B4-BE49-F238E27FC236}">
                <a16:creationId xmlns:a16="http://schemas.microsoft.com/office/drawing/2014/main" id="{A37DA6AA-97EB-E84A-91C2-D6F42D074C42}"/>
              </a:ext>
            </a:extLst>
          </p:cNvPr>
          <p:cNvGrpSpPr/>
          <p:nvPr/>
        </p:nvGrpSpPr>
        <p:grpSpPr>
          <a:xfrm>
            <a:off x="992428" y="4856348"/>
            <a:ext cx="6148435" cy="3628001"/>
            <a:chOff x="5894740" y="2893571"/>
            <a:chExt cx="2069715" cy="1221275"/>
          </a:xfrm>
        </p:grpSpPr>
        <p:sp>
          <p:nvSpPr>
            <p:cNvPr id="32" name="Freeform 31">
              <a:extLst>
                <a:ext uri="{FF2B5EF4-FFF2-40B4-BE49-F238E27FC236}">
                  <a16:creationId xmlns:a16="http://schemas.microsoft.com/office/drawing/2014/main" id="{5758839C-FEE1-3F49-A0A4-8D9421C763D4}"/>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E6D136-E50F-DF4C-977C-2D7D9724B601}"/>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B0EBDA3-F8BB-EB49-B063-5817CC766C26}"/>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FE00AC2-D7E3-BE4B-AB30-76183ADAF4CB}"/>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129147A-2E0A-F840-B8A1-B1EEDF1D7609}"/>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F0FC33F-97D0-1A48-A851-7FD7775D9044}"/>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CC47E09-E7CF-004C-BCA2-1D8102BDEEA7}"/>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EC00079-816C-D648-B954-462933048AE6}"/>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1539FCF-7C55-C74B-85FE-9BD2F4244001}"/>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725663D-B605-6D4C-9272-D43A1251E277}"/>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D50133-6EF8-484E-B7F2-9F187BA3E460}"/>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844D6B5-6EC1-B745-8467-A68A20E03CCB}"/>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32B92DB-570B-9547-A623-BF80FF04F5B9}"/>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DF1E703-068B-4145-B399-9684115AADD6}"/>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46" name="Text Placeholder 36">
            <a:extLst>
              <a:ext uri="{FF2B5EF4-FFF2-40B4-BE49-F238E27FC236}">
                <a16:creationId xmlns:a16="http://schemas.microsoft.com/office/drawing/2014/main" id="{FADB3287-81A7-5B43-8055-87813E3CC810}"/>
              </a:ext>
            </a:extLst>
          </p:cNvPr>
          <p:cNvSpPr txBox="1">
            <a:spLocks/>
          </p:cNvSpPr>
          <p:nvPr/>
        </p:nvSpPr>
        <p:spPr>
          <a:xfrm>
            <a:off x="3594518" y="7527678"/>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47" name="Text Placeholder 36">
            <a:extLst>
              <a:ext uri="{FF2B5EF4-FFF2-40B4-BE49-F238E27FC236}">
                <a16:creationId xmlns:a16="http://schemas.microsoft.com/office/drawing/2014/main" id="{5CD2627E-6C02-3A4F-94EA-9E30CF9937B3}"/>
              </a:ext>
            </a:extLst>
          </p:cNvPr>
          <p:cNvSpPr txBox="1">
            <a:spLocks/>
          </p:cNvSpPr>
          <p:nvPr/>
        </p:nvSpPr>
        <p:spPr>
          <a:xfrm rot="10800000">
            <a:off x="3598791" y="4980448"/>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cxnSp>
        <p:nvCxnSpPr>
          <p:cNvPr id="48" name="Straight Connector 47">
            <a:extLst>
              <a:ext uri="{FF2B5EF4-FFF2-40B4-BE49-F238E27FC236}">
                <a16:creationId xmlns:a16="http://schemas.microsoft.com/office/drawing/2014/main" id="{15538DA1-A14B-3543-A620-5EA02F1D3D66}"/>
              </a:ext>
            </a:extLst>
          </p:cNvPr>
          <p:cNvCxnSpPr>
            <a:cxnSpLocks/>
          </p:cNvCxnSpPr>
          <p:nvPr/>
        </p:nvCxnSpPr>
        <p:spPr>
          <a:xfrm flipH="1">
            <a:off x="103" y="8428306"/>
            <a:ext cx="9068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23">
            <a:extLst>
              <a:ext uri="{FF2B5EF4-FFF2-40B4-BE49-F238E27FC236}">
                <a16:creationId xmlns:a16="http://schemas.microsoft.com/office/drawing/2014/main" id="{DBB4F1DC-926E-494B-B768-D02050A8621B}"/>
              </a:ext>
            </a:extLst>
          </p:cNvPr>
          <p:cNvSpPr txBox="1">
            <a:spLocks/>
          </p:cNvSpPr>
          <p:nvPr/>
        </p:nvSpPr>
        <p:spPr>
          <a:xfrm>
            <a:off x="436168" y="9174351"/>
            <a:ext cx="4498569"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5"/>
            </a:pPr>
            <a:r>
              <a:rPr lang="en-US" sz="800" dirty="0">
                <a:solidFill>
                  <a:schemeClr val="tx1"/>
                </a:solidFill>
                <a:latin typeface="Calibri" panose="020F0502020204030204" pitchFamily="34" charset="0"/>
              </a:rPr>
              <a:t>Delgado, E.F. Felicidad y </a:t>
            </a:r>
            <a:r>
              <a:rPr lang="en-US" sz="800" dirty="0" err="1">
                <a:solidFill>
                  <a:schemeClr val="tx1"/>
                </a:solidFill>
                <a:latin typeface="Calibri" panose="020F0502020204030204" pitchFamily="34" charset="0"/>
              </a:rPr>
              <a:t>comunicación</a:t>
            </a:r>
            <a:r>
              <a:rPr lang="en-US" sz="800" dirty="0">
                <a:solidFill>
                  <a:schemeClr val="tx1"/>
                </a:solidFill>
                <a:latin typeface="Calibri" panose="020F0502020204030204" pitchFamily="34" charset="0"/>
              </a:rPr>
              <a:t>.</a:t>
            </a:r>
          </a:p>
          <a:p>
            <a:pPr marL="228600" indent="-228600">
              <a:spcBef>
                <a:spcPts val="0"/>
              </a:spcBef>
              <a:buFont typeface="+mj-lt"/>
              <a:buAutoNum type="arabicPeriod" startAt="15"/>
            </a:pPr>
            <a:r>
              <a:rPr lang="en-US" sz="800" dirty="0" err="1">
                <a:solidFill>
                  <a:schemeClr val="tx1"/>
                </a:solidFill>
                <a:latin typeface="Calibri" panose="020F0502020204030204" pitchFamily="34" charset="0"/>
              </a:rPr>
              <a:t>Skehan</a:t>
            </a:r>
            <a:r>
              <a:rPr lang="en-US" sz="800" dirty="0">
                <a:solidFill>
                  <a:schemeClr val="tx1"/>
                </a:solidFill>
                <a:latin typeface="Calibri" panose="020F0502020204030204" pitchFamily="34" charset="0"/>
              </a:rPr>
              <a:t>, k (2018). Improving health literacy in GP practices. Practice Index. </a:t>
            </a:r>
            <a:r>
              <a:rPr lang="en-US" sz="800"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https://practiceindex.co.uk/gp/blog/improving-health-literacy-in-gp-practices/</a:t>
            </a:r>
            <a:endParaRPr lang="en-US" sz="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40857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Of course, we need to communicate effectively on a range of levels with different people in both formal health and other informal settings so to ensure we make the most effective use of our time and effort.  In many respects applying a positive psychology to communication can require re-training our brain in order to participate fully and successfully.</a:t>
            </a:r>
          </a:p>
          <a:p>
            <a:r>
              <a:rPr lang="en-GB" sz="1200" dirty="0">
                <a:latin typeface="Calibri" panose="020F0502020204030204" pitchFamily="34" charset="0"/>
              </a:rPr>
              <a:t> </a:t>
            </a:r>
          </a:p>
          <a:p>
            <a:endParaRPr lang="en-GB" sz="1200" dirty="0">
              <a:latin typeface="Calibri" panose="020F0502020204030204" pitchFamily="34" charset="0"/>
            </a:endParaRPr>
          </a:p>
          <a:p>
            <a:r>
              <a:rPr lang="en-GB" sz="1200" dirty="0">
                <a:latin typeface="Calibri" panose="020F0502020204030204" pitchFamily="34" charset="0"/>
              </a:rPr>
              <a:t>Furthermore, a positive attitude is considered essential in maintaining both formal and informal relationships, if we apply certain changes in our daily behavioural routines, we will begin to see changes in the type and significance of the conversations we have. It is important to acknowledge that our relationships with friends, with family, with the work and professional environment influence us much more than we think.</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538815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IMPROVE MY COMMUNICATION SKILLS?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33</a:t>
            </a:fld>
            <a:endParaRPr lang="en-US" dirty="0">
              <a:latin typeface="Calibri" panose="020F0502020204030204" pitchFamily="34" charset="0"/>
            </a:endParaRPr>
          </a:p>
        </p:txBody>
      </p:sp>
      <p:sp>
        <p:nvSpPr>
          <p:cNvPr id="25" name="Text Placeholder 23">
            <a:extLst>
              <a:ext uri="{FF2B5EF4-FFF2-40B4-BE49-F238E27FC236}">
                <a16:creationId xmlns:a16="http://schemas.microsoft.com/office/drawing/2014/main" id="{7ED00182-6CA4-BB4A-A79E-2C82662F7828}"/>
              </a:ext>
            </a:extLst>
          </p:cNvPr>
          <p:cNvSpPr txBox="1">
            <a:spLocks/>
          </p:cNvSpPr>
          <p:nvPr/>
        </p:nvSpPr>
        <p:spPr>
          <a:xfrm>
            <a:off x="1193085" y="4228087"/>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200" dirty="0">
                <a:latin typeface="Calibri" panose="020F0502020204030204" pitchFamily="34" charset="0"/>
              </a:rPr>
              <a:t>LISTEN WITH EMPATHY. </a:t>
            </a:r>
          </a:p>
          <a:p>
            <a:pPr>
              <a:spcBef>
                <a:spcPts val="0"/>
              </a:spcBef>
            </a:pPr>
            <a:r>
              <a:rPr lang="en-US" sz="1200" dirty="0">
                <a:latin typeface="Calibri" panose="020F0502020204030204" pitchFamily="34" charset="0"/>
              </a:rPr>
              <a:t>In this way an enriching dialogue can develop.</a:t>
            </a:r>
          </a:p>
          <a:p>
            <a:pPr>
              <a:spcBef>
                <a:spcPts val="0"/>
              </a:spcBef>
            </a:pPr>
            <a:r>
              <a:rPr lang="en-US" sz="1200" dirty="0">
                <a:latin typeface="Calibri" panose="020F0502020204030204" pitchFamily="34" charset="0"/>
              </a:rPr>
              <a:t>Maintain a positive attitude: Negative thoughts, can inhibit positivity and communication. Therefore, you should always think that your presentation/conversation will go well, have confidence in yourself and thus exploit your full potential. This positive energy will help convey your messages with confidence.</a:t>
            </a:r>
          </a:p>
          <a:p>
            <a:pPr>
              <a:spcBef>
                <a:spcPts val="0"/>
              </a:spcBef>
            </a:pPr>
            <a:r>
              <a:rPr lang="en-US" sz="1200" dirty="0">
                <a:latin typeface="Calibri" panose="020F0502020204030204" pitchFamily="34" charset="0"/>
              </a:rPr>
              <a:t> </a:t>
            </a: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SLOW DOWN AND SPEAK CLEARLY TO GET YOUR MESSAGE ACROSS.</a:t>
            </a:r>
          </a:p>
          <a:p>
            <a:pPr>
              <a:spcBef>
                <a:spcPts val="0"/>
              </a:spcBef>
            </a:pPr>
            <a:r>
              <a:rPr lang="en-US" sz="1200" dirty="0">
                <a:latin typeface="Calibri" panose="020F0502020204030204" pitchFamily="34" charset="0"/>
              </a:rPr>
              <a:t>Take care of non-verbal language: We usually support our words and speeches with gestures that help us emphasize what we want to say. Body expression is a fundamental part of communication and therefore you should avoid making distracting movements that could be off putting for the recipient and reduce the strength of the message.</a:t>
            </a:r>
          </a:p>
          <a:p>
            <a:pPr>
              <a:spcBef>
                <a:spcPts val="0"/>
              </a:spcBef>
            </a:pPr>
            <a:r>
              <a:rPr lang="en-US" sz="1200" dirty="0">
                <a:latin typeface="Calibri" panose="020F0502020204030204" pitchFamily="34" charset="0"/>
              </a:rPr>
              <a:t> </a:t>
            </a: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SPEAK POSITIVELY AND AVOID CONTRADICTIONS</a:t>
            </a:r>
          </a:p>
          <a:p>
            <a:pPr>
              <a:spcBef>
                <a:spcPts val="0"/>
              </a:spcBef>
            </a:pPr>
            <a:r>
              <a:rPr lang="en-US" sz="1200" dirty="0">
                <a:latin typeface="Calibri" panose="020F0502020204030204" pitchFamily="34" charset="0"/>
              </a:rPr>
              <a:t>Send a clear message: The most important thing when communicating is to develop a clear and concise message so people can understand you. You can simplify your communication skills by using short phrases and simple ideas. Try to avoid complex sentences that can distract or confuse the listener and perhaps lead to misunderstandings.</a:t>
            </a:r>
          </a:p>
          <a:p>
            <a:pPr>
              <a:spcBef>
                <a:spcPts val="0"/>
              </a:spcBef>
            </a:pPr>
            <a:r>
              <a:rPr lang="en-US" sz="1200" dirty="0">
                <a:latin typeface="Calibri" panose="020F0502020204030204" pitchFamily="34" charset="0"/>
              </a:rPr>
              <a:t> </a:t>
            </a:r>
          </a:p>
          <a:p>
            <a:pPr>
              <a:spcBef>
                <a:spcPts val="0"/>
              </a:spcBef>
            </a:pPr>
            <a:endParaRPr lang="en-US" sz="1200" dirty="0">
              <a:latin typeface="Calibri" panose="020F0502020204030204" pitchFamily="34" charset="0"/>
            </a:endParaRPr>
          </a:p>
          <a:p>
            <a:pPr>
              <a:spcBef>
                <a:spcPts val="0"/>
              </a:spcBef>
            </a:pPr>
            <a:r>
              <a:rPr lang="en-US" sz="1200" dirty="0">
                <a:latin typeface="Calibri" panose="020F0502020204030204" pitchFamily="34" charset="0"/>
              </a:rPr>
              <a:t>BE AWARE OF HOW YOU COMMUNICATE</a:t>
            </a:r>
          </a:p>
          <a:p>
            <a:pPr>
              <a:spcBef>
                <a:spcPts val="0"/>
              </a:spcBef>
            </a:pPr>
            <a:r>
              <a:rPr lang="en-US" sz="1200" dirty="0">
                <a:latin typeface="Calibri" panose="020F0502020204030204" pitchFamily="34" charset="0"/>
              </a:rPr>
              <a:t>Modulate the voice: Your tone of voice can help you have more effective conversations so try a slow and friendly tone to improve communication and understanding.</a:t>
            </a:r>
          </a:p>
          <a:p>
            <a:pPr>
              <a:spcBef>
                <a:spcPts val="0"/>
              </a:spcBef>
            </a:pPr>
            <a:r>
              <a:rPr lang="en-US" sz="1200" dirty="0">
                <a:latin typeface="Calibri" panose="020F0502020204030204" pitchFamily="34" charset="0"/>
              </a:rPr>
              <a:t>Importance of eye contact: One of the strengths of getting your message across is looking into the eyes of the person you are talking to. It may seem a bit uncomfortable, but it is one of the most effective methods for our receiver to focus on us. In this way you will create a bond with the other person.</a:t>
            </a:r>
          </a:p>
        </p:txBody>
      </p:sp>
      <p:grpSp>
        <p:nvGrpSpPr>
          <p:cNvPr id="26" name="Group 25">
            <a:extLst>
              <a:ext uri="{FF2B5EF4-FFF2-40B4-BE49-F238E27FC236}">
                <a16:creationId xmlns:a16="http://schemas.microsoft.com/office/drawing/2014/main" id="{E0BE1773-7313-9E4E-BC1C-E7446B31E5FD}"/>
              </a:ext>
            </a:extLst>
          </p:cNvPr>
          <p:cNvGrpSpPr/>
          <p:nvPr/>
        </p:nvGrpSpPr>
        <p:grpSpPr>
          <a:xfrm>
            <a:off x="597282" y="4234385"/>
            <a:ext cx="601026" cy="646002"/>
            <a:chOff x="414033" y="5765459"/>
            <a:chExt cx="867196" cy="932088"/>
          </a:xfrm>
        </p:grpSpPr>
        <p:sp>
          <p:nvSpPr>
            <p:cNvPr id="28" name="Freeform 30">
              <a:extLst>
                <a:ext uri="{FF2B5EF4-FFF2-40B4-BE49-F238E27FC236}">
                  <a16:creationId xmlns:a16="http://schemas.microsoft.com/office/drawing/2014/main" id="{003ACE17-FF59-7840-A39D-35AB0AA15701}"/>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9" name="Freeform 31">
              <a:extLst>
                <a:ext uri="{FF2B5EF4-FFF2-40B4-BE49-F238E27FC236}">
                  <a16:creationId xmlns:a16="http://schemas.microsoft.com/office/drawing/2014/main" id="{4C5E97E6-A103-1C41-A9F5-E650D0D45E7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Text Placeholder 23">
              <a:extLst>
                <a:ext uri="{FF2B5EF4-FFF2-40B4-BE49-F238E27FC236}">
                  <a16:creationId xmlns:a16="http://schemas.microsoft.com/office/drawing/2014/main" id="{02542188-EE75-294F-AA59-5900786DB91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55" name="Group 54">
            <a:extLst>
              <a:ext uri="{FF2B5EF4-FFF2-40B4-BE49-F238E27FC236}">
                <a16:creationId xmlns:a16="http://schemas.microsoft.com/office/drawing/2014/main" id="{BFFB731C-A703-AD48-8C64-D3C07F7FB7CB}"/>
              </a:ext>
            </a:extLst>
          </p:cNvPr>
          <p:cNvGrpSpPr/>
          <p:nvPr/>
        </p:nvGrpSpPr>
        <p:grpSpPr>
          <a:xfrm>
            <a:off x="597282" y="5478213"/>
            <a:ext cx="601026" cy="646002"/>
            <a:chOff x="414033" y="5765459"/>
            <a:chExt cx="867196" cy="932088"/>
          </a:xfrm>
        </p:grpSpPr>
        <p:sp>
          <p:nvSpPr>
            <p:cNvPr id="56" name="Freeform 30">
              <a:extLst>
                <a:ext uri="{FF2B5EF4-FFF2-40B4-BE49-F238E27FC236}">
                  <a16:creationId xmlns:a16="http://schemas.microsoft.com/office/drawing/2014/main" id="{D88B57B5-68EE-F244-A51A-6CD93B0388A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31">
              <a:extLst>
                <a:ext uri="{FF2B5EF4-FFF2-40B4-BE49-F238E27FC236}">
                  <a16:creationId xmlns:a16="http://schemas.microsoft.com/office/drawing/2014/main" id="{2E7D3BC3-A904-F047-8817-8A185D7CBBEF}"/>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Text Placeholder 23">
              <a:extLst>
                <a:ext uri="{FF2B5EF4-FFF2-40B4-BE49-F238E27FC236}">
                  <a16:creationId xmlns:a16="http://schemas.microsoft.com/office/drawing/2014/main" id="{D4CD9E0B-FEE4-4741-86BC-6365092C90D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59" name="Group 58">
            <a:extLst>
              <a:ext uri="{FF2B5EF4-FFF2-40B4-BE49-F238E27FC236}">
                <a16:creationId xmlns:a16="http://schemas.microsoft.com/office/drawing/2014/main" id="{FF84C899-7BF9-6D45-B25D-997F86E8458A}"/>
              </a:ext>
            </a:extLst>
          </p:cNvPr>
          <p:cNvGrpSpPr/>
          <p:nvPr/>
        </p:nvGrpSpPr>
        <p:grpSpPr>
          <a:xfrm>
            <a:off x="597282" y="6548556"/>
            <a:ext cx="601026" cy="646002"/>
            <a:chOff x="414033" y="5765459"/>
            <a:chExt cx="867196" cy="932088"/>
          </a:xfrm>
        </p:grpSpPr>
        <p:sp>
          <p:nvSpPr>
            <p:cNvPr id="60" name="Freeform 30">
              <a:extLst>
                <a:ext uri="{FF2B5EF4-FFF2-40B4-BE49-F238E27FC236}">
                  <a16:creationId xmlns:a16="http://schemas.microsoft.com/office/drawing/2014/main" id="{4DF880D7-836E-BA4A-AC17-4CB616F20D0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31">
              <a:extLst>
                <a:ext uri="{FF2B5EF4-FFF2-40B4-BE49-F238E27FC236}">
                  <a16:creationId xmlns:a16="http://schemas.microsoft.com/office/drawing/2014/main" id="{C44D4DDB-25DC-DF4F-96CB-17347923B39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6E2E6E8C-A419-A348-A7ED-45F7A23A5B03}"/>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63" name="Group 62">
            <a:extLst>
              <a:ext uri="{FF2B5EF4-FFF2-40B4-BE49-F238E27FC236}">
                <a16:creationId xmlns:a16="http://schemas.microsoft.com/office/drawing/2014/main" id="{BD4BFA7C-26DC-6343-A2C0-EF7B9BDECF6E}"/>
              </a:ext>
            </a:extLst>
          </p:cNvPr>
          <p:cNvGrpSpPr/>
          <p:nvPr/>
        </p:nvGrpSpPr>
        <p:grpSpPr>
          <a:xfrm>
            <a:off x="597282" y="7623588"/>
            <a:ext cx="601026" cy="646002"/>
            <a:chOff x="414033" y="5765459"/>
            <a:chExt cx="867196" cy="932088"/>
          </a:xfrm>
        </p:grpSpPr>
        <p:sp>
          <p:nvSpPr>
            <p:cNvPr id="64" name="Freeform 30">
              <a:extLst>
                <a:ext uri="{FF2B5EF4-FFF2-40B4-BE49-F238E27FC236}">
                  <a16:creationId xmlns:a16="http://schemas.microsoft.com/office/drawing/2014/main" id="{3650EA83-CB91-1A4E-8700-15227392F6FE}"/>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5" name="Freeform 31">
              <a:extLst>
                <a:ext uri="{FF2B5EF4-FFF2-40B4-BE49-F238E27FC236}">
                  <a16:creationId xmlns:a16="http://schemas.microsoft.com/office/drawing/2014/main" id="{CD58D851-5A0B-7D4F-9840-B8B4D3A8C37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Text Placeholder 23">
              <a:extLst>
                <a:ext uri="{FF2B5EF4-FFF2-40B4-BE49-F238E27FC236}">
                  <a16:creationId xmlns:a16="http://schemas.microsoft.com/office/drawing/2014/main" id="{B3E8D2BA-8757-8542-8235-3E594066267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sp>
        <p:nvSpPr>
          <p:cNvPr id="75" name="Text Placeholder 36">
            <a:extLst>
              <a:ext uri="{FF2B5EF4-FFF2-40B4-BE49-F238E27FC236}">
                <a16:creationId xmlns:a16="http://schemas.microsoft.com/office/drawing/2014/main" id="{CDBF27D7-B73A-7F4C-9D2C-BCACE81A8D49}"/>
              </a:ext>
            </a:extLst>
          </p:cNvPr>
          <p:cNvSpPr txBox="1">
            <a:spLocks/>
          </p:cNvSpPr>
          <p:nvPr/>
        </p:nvSpPr>
        <p:spPr>
          <a:xfrm>
            <a:off x="33383" y="3755961"/>
            <a:ext cx="522630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HOW CAN I COMMUNICATE MORE EFFECTIVELY? </a:t>
            </a:r>
          </a:p>
        </p:txBody>
      </p:sp>
    </p:spTree>
    <p:extLst>
      <p:ext uri="{BB962C8B-B14F-4D97-AF65-F5344CB8AC3E}">
        <p14:creationId xmlns:p14="http://schemas.microsoft.com/office/powerpoint/2010/main" val="313920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34</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Let’s put these communication tips into action.  One of the main concerns that people have is securing an appointment with a health professional or GP in the first instance, and when you do get an appointment, the time you get to talk to your doctor can be limited. So, we've pulled together some top suggestions to help you make the most of your appointment slot.</a:t>
            </a:r>
            <a:endParaRPr lang="en-IE" sz="1200"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2499531"/>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BEFORE YOUR APPOINTMENT: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2964206"/>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GB" sz="1200" dirty="0">
                <a:latin typeface="Calibri" panose="020F0502020204030204" pitchFamily="34" charset="0"/>
              </a:rPr>
              <a:t>IS YOUR ISSUE URGENT?  </a:t>
            </a:r>
            <a:endParaRPr lang="en-IE" sz="1200" dirty="0">
              <a:latin typeface="Calibri" panose="020F0502020204030204" pitchFamily="34" charset="0"/>
            </a:endParaRPr>
          </a:p>
          <a:p>
            <a:pPr marL="179388">
              <a:buClr>
                <a:srgbClr val="FFC652"/>
              </a:buClr>
            </a:pPr>
            <a:r>
              <a:rPr lang="en-GB" sz="1200" dirty="0">
                <a:latin typeface="Calibri" panose="020F0502020204030204" pitchFamily="34" charset="0"/>
              </a:rPr>
              <a:t>Is it essential you are seen quickly, or would you rather wait for an appointment with a particular GP? If you have a long-term illness, would you benefit from seeing a GP who knows your history personally? </a:t>
            </a:r>
          </a:p>
          <a:p>
            <a:pPr marL="171450" indent="-171450">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buClr>
                <a:srgbClr val="FFC652"/>
              </a:buClr>
              <a:buFont typeface="Arial" panose="020B0604020202020204" pitchFamily="34" charset="0"/>
              <a:buChar char="•"/>
            </a:pPr>
            <a:r>
              <a:rPr lang="en-GB" sz="1200" dirty="0">
                <a:latin typeface="Calibri" panose="020F0502020204030204" pitchFamily="34" charset="0"/>
              </a:rPr>
              <a:t>DO YOU HAVE LOTS TO DISCUSS?  </a:t>
            </a:r>
            <a:endParaRPr lang="en-IE" sz="1200" dirty="0">
              <a:latin typeface="Calibri" panose="020F0502020204030204" pitchFamily="34" charset="0"/>
            </a:endParaRPr>
          </a:p>
          <a:p>
            <a:pPr marL="179388">
              <a:buClr>
                <a:srgbClr val="FFC652"/>
              </a:buClr>
            </a:pPr>
            <a:r>
              <a:rPr lang="en-GB" sz="1200" dirty="0">
                <a:latin typeface="Calibri" panose="020F0502020204030204" pitchFamily="34" charset="0"/>
              </a:rPr>
              <a:t>If you have several issues that you need to discuss with your GP, try to book a double appointment to give you more time.</a:t>
            </a:r>
          </a:p>
          <a:p>
            <a:pPr marL="171450" indent="-171450">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ARE YOU WORRIED YOU WON'T REMEMBER ALL THE KEY POINTS? </a:t>
            </a:r>
            <a:endParaRPr lang="en-IE" sz="1200" dirty="0">
              <a:latin typeface="Calibri" panose="020F0502020204030204" pitchFamily="34" charset="0"/>
            </a:endParaRPr>
          </a:p>
          <a:p>
            <a:pPr marL="179388">
              <a:buClr>
                <a:srgbClr val="FFC652"/>
              </a:buClr>
            </a:pPr>
            <a:r>
              <a:rPr lang="en-GB" sz="1200" dirty="0">
                <a:latin typeface="Calibri" panose="020F0502020204030204" pitchFamily="34" charset="0"/>
              </a:rPr>
              <a:t>Before you see your GP, think about what you want to say. You can always write down your symptoms, worries and any questions that you would like to ask, so you don't forget.</a:t>
            </a:r>
          </a:p>
          <a:p>
            <a:pPr marL="171450" indent="-171450">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buClr>
                <a:srgbClr val="FFC652"/>
              </a:buClr>
              <a:buFont typeface="Arial" panose="020B0604020202020204" pitchFamily="34" charset="0"/>
              <a:buChar char="•"/>
            </a:pPr>
            <a:r>
              <a:rPr lang="en-GB" sz="1200" dirty="0">
                <a:latin typeface="Calibri" panose="020F0502020204030204" pitchFamily="34" charset="0"/>
              </a:rPr>
              <a:t>DO YOU NEED SUPPORT?  </a:t>
            </a:r>
            <a:endParaRPr lang="en-IE" sz="1200" dirty="0">
              <a:latin typeface="Calibri" panose="020F0502020204030204" pitchFamily="34" charset="0"/>
            </a:endParaRPr>
          </a:p>
          <a:p>
            <a:pPr marL="179388">
              <a:buClr>
                <a:srgbClr val="FFC652"/>
              </a:buClr>
            </a:pPr>
            <a:r>
              <a:rPr lang="en-GB" sz="1200" dirty="0">
                <a:latin typeface="Calibri" panose="020F0502020204030204" pitchFamily="34" charset="0"/>
              </a:rPr>
              <a:t>If you're struggling, ask a relative or friend to accompany you for support. They can help you understand what the doctor says or explain your issues.</a:t>
            </a:r>
          </a:p>
          <a:p>
            <a:pPr marL="171450" indent="-171450">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COULD THE PRACTICE NURSE DEAL WITH YOUR PROBLEM? </a:t>
            </a:r>
            <a:endParaRPr lang="en-IE" sz="1200" dirty="0">
              <a:latin typeface="Calibri" panose="020F0502020204030204" pitchFamily="34" charset="0"/>
            </a:endParaRPr>
          </a:p>
          <a:p>
            <a:pPr marL="179388">
              <a:buClr>
                <a:srgbClr val="FFC652"/>
              </a:buClr>
            </a:pPr>
            <a:r>
              <a:rPr lang="en-GB" sz="1200" dirty="0">
                <a:latin typeface="Calibri" panose="020F0502020204030204" pitchFamily="34" charset="0"/>
              </a:rPr>
              <a:t>Alternatively, a practice nurse might be able to deal with your concern, and have more appointments available. The surgery may also run special clinics such as asthma and diabetes support, so make sure you find out. </a:t>
            </a:r>
            <a:endParaRPr lang="en-IE" sz="1200" dirty="0">
              <a:latin typeface="Calibri" panose="020F0502020204030204" pitchFamily="34" charset="0"/>
            </a:endParaRPr>
          </a:p>
        </p:txBody>
      </p:sp>
      <p:sp>
        <p:nvSpPr>
          <p:cNvPr id="13" name="Text Placeholder 36">
            <a:extLst>
              <a:ext uri="{FF2B5EF4-FFF2-40B4-BE49-F238E27FC236}">
                <a16:creationId xmlns:a16="http://schemas.microsoft.com/office/drawing/2014/main" id="{33FF1C60-AADB-8A4E-87C1-D64BA3CD3315}"/>
              </a:ext>
            </a:extLst>
          </p:cNvPr>
          <p:cNvSpPr txBox="1">
            <a:spLocks/>
          </p:cNvSpPr>
          <p:nvPr/>
        </p:nvSpPr>
        <p:spPr>
          <a:xfrm>
            <a:off x="0" y="6573814"/>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DURING YOUR APPOINTMENT: </a:t>
            </a:r>
          </a:p>
        </p:txBody>
      </p:sp>
      <p:sp>
        <p:nvSpPr>
          <p:cNvPr id="14" name="Text Placeholder 36">
            <a:extLst>
              <a:ext uri="{FF2B5EF4-FFF2-40B4-BE49-F238E27FC236}">
                <a16:creationId xmlns:a16="http://schemas.microsoft.com/office/drawing/2014/main" id="{5AC980C1-789D-3742-A290-C64F1BDDCEC6}"/>
              </a:ext>
            </a:extLst>
          </p:cNvPr>
          <p:cNvSpPr txBox="1">
            <a:spLocks/>
          </p:cNvSpPr>
          <p:nvPr/>
        </p:nvSpPr>
        <p:spPr>
          <a:xfrm>
            <a:off x="436168" y="7038489"/>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n-GB" sz="1200" dirty="0">
                <a:latin typeface="Calibri" panose="020F0502020204030204" pitchFamily="34" charset="0"/>
              </a:rPr>
              <a:t>DO YOU KNOW WHAT MEDICATION YOU TAKE? </a:t>
            </a:r>
          </a:p>
          <a:p>
            <a:pPr marL="179388">
              <a:buClr>
                <a:srgbClr val="FFC652"/>
              </a:buClr>
            </a:pPr>
            <a:r>
              <a:rPr lang="en-GB" sz="1200" dirty="0">
                <a:latin typeface="Calibri" panose="020F0502020204030204" pitchFamily="34" charset="0"/>
              </a:rPr>
              <a:t>Take a list of any medication you take, including over the counter, alternative medicines or anything prescribed after a hospital visit. This includes tablets, liquids, or creams.  </a:t>
            </a:r>
          </a:p>
          <a:p>
            <a:pPr marL="171450" indent="-171450">
              <a:buClr>
                <a:srgbClr val="FFC652"/>
              </a:buClr>
              <a:buFont typeface="Arial" panose="020B0604020202020204" pitchFamily="34" charset="0"/>
              <a:buChar char="•"/>
            </a:pPr>
            <a:endParaRPr lang="en-GB"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WHAT IS THE MOST IMPORTANT THING TO DISCUSS?</a:t>
            </a:r>
          </a:p>
          <a:p>
            <a:pPr marL="179388">
              <a:buClr>
                <a:srgbClr val="FFC652"/>
              </a:buClr>
            </a:pPr>
            <a:r>
              <a:rPr lang="en-GB" sz="1200" dirty="0">
                <a:latin typeface="Calibri" panose="020F0502020204030204" pitchFamily="34" charset="0"/>
              </a:rPr>
              <a:t>Make sure you tell the doctor about the important things first and try to get to the point. Do not feel you have to justify being there or leave your concern to the end. </a:t>
            </a:r>
          </a:p>
          <a:p>
            <a:pPr marL="179388">
              <a:buClr>
                <a:srgbClr val="FFC652"/>
              </a:buClr>
            </a:pPr>
            <a:endParaRPr lang="en-GB" sz="1200" dirty="0">
              <a:latin typeface="Calibri" panose="020F0502020204030204" pitchFamily="34" charset="0"/>
            </a:endParaRPr>
          </a:p>
          <a:p>
            <a:pPr marL="179388">
              <a:buClr>
                <a:srgbClr val="FFC652"/>
              </a:buClr>
            </a:pPr>
            <a:endParaRPr lang="en-GB" sz="1200" dirty="0">
              <a:latin typeface="Calibri" panose="020F0502020204030204" pitchFamily="34" charset="0"/>
            </a:endParaRPr>
          </a:p>
          <a:p>
            <a:pPr marL="171450" indent="-171450">
              <a:buClr>
                <a:srgbClr val="FFC652"/>
              </a:buClr>
              <a:buFont typeface="Arial" panose="020B0604020202020204" pitchFamily="34" charset="0"/>
              <a:buChar char="•"/>
            </a:pPr>
            <a:endParaRPr lang="en-GB" sz="1200" dirty="0">
              <a:latin typeface="Calibri" panose="020F0502020204030204" pitchFamily="34" charset="0"/>
            </a:endParaRPr>
          </a:p>
          <a:p>
            <a:pPr marL="171450" indent="-171450">
              <a:buClr>
                <a:srgbClr val="FFC652"/>
              </a:buClr>
              <a:buFont typeface="Arial" panose="020B0604020202020204" pitchFamily="34" charset="0"/>
              <a:buChar char="•"/>
            </a:pPr>
            <a:r>
              <a:rPr lang="en-GB" sz="1200" dirty="0">
                <a:latin typeface="Calibri" panose="020F0502020204030204" pitchFamily="34" charset="0"/>
              </a:rPr>
              <a:t>DO YOU FULLY UNDERSTAND THE DOCTOR'S PLAN?  </a:t>
            </a:r>
          </a:p>
          <a:p>
            <a:pPr marL="179388">
              <a:buClr>
                <a:srgbClr val="FFC652"/>
              </a:buClr>
            </a:pPr>
            <a:r>
              <a:rPr lang="en-GB" sz="1200" dirty="0">
                <a:latin typeface="Calibri" panose="020F0502020204030204" pitchFamily="34" charset="0"/>
              </a:rPr>
              <a:t>Make sure you fully understand what your doctor says before you leave the room. Don't be afraid to ask your GP to go through the plan again if you're confused. </a:t>
            </a:r>
          </a:p>
          <a:p>
            <a:pPr marL="171450" indent="-171450">
              <a:buClr>
                <a:srgbClr val="FFC652"/>
              </a:buClr>
              <a:buFont typeface="Arial" panose="020B0604020202020204" pitchFamily="34" charset="0"/>
              <a:buChar char="•"/>
            </a:pPr>
            <a:endParaRPr lang="en-GB"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DO YOU KNOW WHO TO CONTACT IF YOU HAVE MORE QUESTIONS? </a:t>
            </a:r>
          </a:p>
          <a:p>
            <a:pPr marL="179388">
              <a:buClr>
                <a:srgbClr val="FFC652"/>
              </a:buClr>
            </a:pPr>
            <a:r>
              <a:rPr lang="en-GB" sz="1200" dirty="0">
                <a:latin typeface="Calibri" panose="020F0502020204030204" pitchFamily="34" charset="0"/>
              </a:rPr>
              <a:t>You may think of questions that you would like to ask after your appointment. Find out who you can contact to ask questions, as well as any support groups that can provide reliable information. These suggestions are designed to assist you gain knowledge and understanding from your health and other appointments.</a:t>
            </a:r>
          </a:p>
        </p:txBody>
      </p:sp>
    </p:spTree>
    <p:extLst>
      <p:ext uri="{BB962C8B-B14F-4D97-AF65-F5344CB8AC3E}">
        <p14:creationId xmlns:p14="http://schemas.microsoft.com/office/powerpoint/2010/main" val="109664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35</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699830"/>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Visiting busy clinics/surgeries with lots of background noise can result in misunderstandings and miscommunication as you may not be able to hear or pass on the information you wish to convey effectively.  As outlined above to make things easier always bring along a list of the questions you would like to ask.</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Not knowing enough about the health setting you will be visiting</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4061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4059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8" y="6697941"/>
            <a:ext cx="2302396"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A lack of privacy will ensure that patients will not feel inclined to discuss confidential information which may be critical to their emotional wellbeing.  Always ask if there is some other way you could provide confidential information- such as writing it down or seeking a consultation in a private room not at a busy reception desk or from behind a screen.</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Maintaining confidentiality in health settings</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9861" y="6697941"/>
            <a:ext cx="2302395" cy="33575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Having short appointments could inhibit someone who is perhaps anxious, is in pain or on medication to feel settled enough to convey their needs effectively. If anxious during a consultation ask questions to clarify any information that you feel is important, a health professional will be happy to answer questions as it shows understanding and allows clarity to be provided of the discussion underway.</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Appointment Timeframes</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9338463"/>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390826" y="1877320"/>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As we have already seen the way in which we communicate can mean the difference between success and failure; plain language, avoiding jargon and using acronyms sparingly will mean your opportunity is accessible to a wide variety of people.</a:t>
            </a:r>
            <a:endParaRPr lang="en-IE" sz="1200" dirty="0">
              <a:latin typeface="Calibri" panose="020F0502020204030204" pitchFamily="34" charset="0"/>
            </a:endParaRP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45342" y="1166418"/>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143722"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SOME COMMON MISTAKES:</a:t>
            </a:r>
          </a:p>
        </p:txBody>
      </p:sp>
    </p:spTree>
    <p:extLst>
      <p:ext uri="{BB962C8B-B14F-4D97-AF65-F5344CB8AC3E}">
        <p14:creationId xmlns:p14="http://schemas.microsoft.com/office/powerpoint/2010/main" val="262922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36</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2919" y="3340512"/>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Embarrassment to discuss intimate matters may prevent the health professional being able to fully understand your concerns.  Just keep things as simple as possible and explain as best you can, don’t worry if you haven’t got all the “right words”- open communication can ease difficult conversations.</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2517917"/>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Being embarrassed</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2363275"/>
            <a:ext cx="0" cy="593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2351875"/>
            <a:ext cx="0" cy="59511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648069" y="3338623"/>
            <a:ext cx="2302396" cy="4989915"/>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Everyone makes assumptions based on their social or cultural beliefs, values, traditions, biases, and prejudices. A patient might genuinely believe that female staff must be junior, or that a man cannot be a midwife. Health professionals try to be alert to patients’ assumptions, but even so on occasions patients’ assumptions could lead to misinterpretation, reinterpretation, or even them ignoring what the patient is telling them.</a:t>
            </a:r>
          </a:p>
          <a:p>
            <a:pPr algn="ctr">
              <a:spcBef>
                <a:spcPts val="0"/>
              </a:spcBef>
            </a:pPr>
            <a:r>
              <a:rPr lang="en-US" sz="1200" dirty="0">
                <a:latin typeface="Calibri" panose="020F0502020204030204" pitchFamily="34" charset="0"/>
              </a:rPr>
              <a:t> </a:t>
            </a:r>
          </a:p>
          <a:p>
            <a:pPr algn="ctr">
              <a:spcBef>
                <a:spcPts val="0"/>
              </a:spcBef>
            </a:pPr>
            <a:r>
              <a:rPr lang="en-US" sz="1200" dirty="0">
                <a:latin typeface="Calibri" panose="020F0502020204030204" pitchFamily="34" charset="0"/>
              </a:rPr>
              <a:t>Remember that it is not just patients who make assumptions a nurse might assume that a patient in a same-sex relationship will not have children, that an Asian patient will not speak good English, or that someone with a learning disability or an older person will not be in an active sexual relationship. Incorrect assumptions may cause offence.  Be conscious of the language you use.</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2516028"/>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Social or cultural beliefs</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6799" y="3338623"/>
            <a:ext cx="2302395" cy="33575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We all struggle to absorb lots of facts in one go and when we are bombarded with statistics, information and options, it is easy to blank them out. This is particularly so for those who may be upset, distressed, anxious, tired, in shock or in pain.  To avoid information overload consider taking a friend or relative with you to absorb all the information given.  Alternatively take some notes or ask to record the information so you can listen back later.  If all else fails make a further appointment to go over again anything you’ve missed.</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342833" y="2515602"/>
            <a:ext cx="1662528" cy="546658"/>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solidFill>
                  <a:schemeClr val="tx1"/>
                </a:solidFill>
                <a:latin typeface="Calibri" panose="020F0502020204030204" pitchFamily="34" charset="0"/>
              </a:rPr>
              <a:t>Information Overload</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1404749"/>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1404749"/>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1406638"/>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MISTAKE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326544"/>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303005"/>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933900"/>
            <a:ext cx="3143722"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SOME COMMON MISTAKES:</a:t>
            </a:r>
          </a:p>
        </p:txBody>
      </p:sp>
      <p:sp>
        <p:nvSpPr>
          <p:cNvPr id="31" name="Text Placeholder 36">
            <a:extLst>
              <a:ext uri="{FF2B5EF4-FFF2-40B4-BE49-F238E27FC236}">
                <a16:creationId xmlns:a16="http://schemas.microsoft.com/office/drawing/2014/main" id="{B113DE79-D637-9A4C-816C-61E5984FB486}"/>
              </a:ext>
            </a:extLst>
          </p:cNvPr>
          <p:cNvSpPr txBox="1">
            <a:spLocks/>
          </p:cNvSpPr>
          <p:nvPr/>
        </p:nvSpPr>
        <p:spPr>
          <a:xfrm>
            <a:off x="436168" y="869408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This section was designed to provide clarity and to stress the importance of ensuring effective communication in health settings.  If you can bear these in mind as you plan for future visits to health settings, you should have a more positive outcome and understanding of what happens next. </a:t>
            </a:r>
          </a:p>
        </p:txBody>
      </p:sp>
    </p:spTree>
    <p:extLst>
      <p:ext uri="{BB962C8B-B14F-4D97-AF65-F5344CB8AC3E}">
        <p14:creationId xmlns:p14="http://schemas.microsoft.com/office/powerpoint/2010/main" val="3978978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37</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1" y="557537"/>
            <a:ext cx="3836446"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INNOVATIVE GOOD PRACTICES</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640788" y="5276593"/>
            <a:ext cx="6697918" cy="4033703"/>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https://www.gov.ie/en/publication/d19f8-slaintecare-right-care-right-place-right-time-webinars/</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https://www.mindfulness.ie/</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https://turn2me.ie/</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https://www.mentalhealthireland.ie/</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6">
                  <a:extLst>
                    <a:ext uri="{A12FA001-AC4F-418D-AE19-62706E023703}">
                      <ahyp:hlinkClr xmlns:ahyp="http://schemas.microsoft.com/office/drawing/2018/hyperlinkcolor" val="tx"/>
                    </a:ext>
                  </a:extLst>
                </a:hlinkClick>
              </a:rPr>
              <a:t>https://www.irishtimes.com/life-and-style/health-family/combatting-low-health-literacy-that-s-affecting-a-quarter-of-irish-people-1.4726012</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7">
                  <a:extLst>
                    <a:ext uri="{A12FA001-AC4F-418D-AE19-62706E023703}">
                      <ahyp:hlinkClr xmlns:ahyp="http://schemas.microsoft.com/office/drawing/2018/hyperlinkcolor" val="tx"/>
                    </a:ext>
                  </a:extLst>
                </a:hlinkClick>
              </a:rPr>
              <a:t>https://www.youtube.com/watch?v=Q6FyRZ0Tvxo</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IE" sz="1200" b="0" u="sng"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https://www.mentalhealthireland.ie/five-ways-to-wellbeing/</a:t>
            </a:r>
            <a:r>
              <a:rPr lang="en-IE" sz="1200" b="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Bef>
                <a:spcPts val="0"/>
              </a:spcBef>
              <a:buClr>
                <a:srgbClr val="221F1F"/>
              </a:buClr>
            </a:pPr>
            <a:r>
              <a:rPr lang="en-IE" sz="1200" b="0" u="sng"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https://www.gov.ie/en/publication/c803e-managing-your-mood/</a:t>
            </a:r>
            <a:r>
              <a:rPr lang="en-IE" sz="1200" b="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Bef>
                <a:spcPts val="0"/>
              </a:spcBef>
              <a:buClr>
                <a:srgbClr val="221F1F"/>
              </a:buClr>
            </a:pPr>
            <a:r>
              <a:rPr lang="en-IE" sz="1200" b="0" u="sng"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https://www.sportireland.ie/keepwell</a:t>
            </a:r>
            <a:endParaRPr lang="en-IE" sz="1200" b="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11">
                  <a:extLst>
                    <a:ext uri="{A12FA001-AC4F-418D-AE19-62706E023703}">
                      <ahyp:hlinkClr xmlns:ahyp="http://schemas.microsoft.com/office/drawing/2018/hyperlinkcolor" val="tx"/>
                    </a:ext>
                  </a:extLst>
                </a:hlinkClick>
              </a:rPr>
              <a:t>https://www.themedicalmemory.com/overcoming-communication-barriers-in-healthcare/</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12">
                  <a:extLst>
                    <a:ext uri="{A12FA001-AC4F-418D-AE19-62706E023703}">
                      <ahyp:hlinkClr xmlns:ahyp="http://schemas.microsoft.com/office/drawing/2018/hyperlinkcolor" val="tx"/>
                    </a:ext>
                  </a:extLst>
                </a:hlinkClick>
              </a:rPr>
              <a:t>https://www.alustforlife.com/</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13">
                  <a:extLst>
                    <a:ext uri="{A12FA001-AC4F-418D-AE19-62706E023703}">
                      <ahyp:hlinkClr xmlns:ahyp="http://schemas.microsoft.com/office/drawing/2018/hyperlinkcolor" val="tx"/>
                    </a:ext>
                  </a:extLst>
                </a:hlinkClick>
              </a:rPr>
              <a:t>https://www.ncge.ie/sites/default/files/resources/NCGE-FET-AEGS-Self-Care-Mental-Health-PDF-EN.pdf</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14">
                  <a:extLst>
                    <a:ext uri="{A12FA001-AC4F-418D-AE19-62706E023703}">
                      <ahyp:hlinkClr xmlns:ahyp="http://schemas.microsoft.com/office/drawing/2018/hyperlinkcolor" val="tx"/>
                    </a:ext>
                  </a:extLst>
                </a:hlinkClick>
              </a:rPr>
              <a:t>https://www.mindspacemayo.ie/</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r>
              <a:rPr lang="en-US" sz="1200" b="0" dirty="0">
                <a:solidFill>
                  <a:schemeClr val="accent4">
                    <a:lumMod val="60000"/>
                    <a:lumOff val="40000"/>
                  </a:schemeClr>
                </a:solidFill>
                <a:latin typeface="Calibri" panose="020F0502020204030204" pitchFamily="34" charset="0"/>
                <a:hlinkClick r:id="rId15">
                  <a:extLst>
                    <a:ext uri="{A12FA001-AC4F-418D-AE19-62706E023703}">
                      <ahyp:hlinkClr xmlns:ahyp="http://schemas.microsoft.com/office/drawing/2018/hyperlinkcolor" val="tx"/>
                    </a:ext>
                  </a:extLst>
                </a:hlinkClick>
              </a:rPr>
              <a:t>https://www.activelink.ie/irish-links/health/mental-health-ireland</a:t>
            </a:r>
            <a:endParaRPr lang="en-US" sz="1200" b="0" dirty="0">
              <a:solidFill>
                <a:schemeClr val="accent4">
                  <a:lumMod val="60000"/>
                  <a:lumOff val="40000"/>
                </a:schemeClr>
              </a:solidFill>
              <a:latin typeface="Calibri" panose="020F0502020204030204" pitchFamily="34" charset="0"/>
            </a:endParaRPr>
          </a:p>
          <a:p>
            <a:pPr algn="just">
              <a:lnSpc>
                <a:spcPct val="150000"/>
              </a:lnSpc>
              <a:spcBef>
                <a:spcPts val="0"/>
              </a:spcBef>
              <a:buClr>
                <a:srgbClr val="221F1F"/>
              </a:buClr>
            </a:pPr>
            <a:endParaRPr lang="en-US" sz="1200" b="0" dirty="0">
              <a:solidFill>
                <a:srgbClr val="FFC652"/>
              </a:solidFill>
              <a:latin typeface="Calibri" panose="020F0502020204030204" pitchFamily="34" charset="0"/>
            </a:endParaRPr>
          </a:p>
        </p:txBody>
      </p:sp>
      <p:grpSp>
        <p:nvGrpSpPr>
          <p:cNvPr id="5" name="Graphic 791">
            <a:extLst>
              <a:ext uri="{FF2B5EF4-FFF2-40B4-BE49-F238E27FC236}">
                <a16:creationId xmlns:a16="http://schemas.microsoft.com/office/drawing/2014/main" id="{95F9A1BD-B22B-4344-9F0F-8C79554507C7}"/>
              </a:ext>
            </a:extLst>
          </p:cNvPr>
          <p:cNvGrpSpPr/>
          <p:nvPr/>
        </p:nvGrpSpPr>
        <p:grpSpPr>
          <a:xfrm rot="16200000">
            <a:off x="6578850" y="393291"/>
            <a:ext cx="398511" cy="398048"/>
            <a:chOff x="4860871" y="3199904"/>
            <a:chExt cx="813609" cy="812664"/>
          </a:xfrm>
        </p:grpSpPr>
        <p:sp>
          <p:nvSpPr>
            <p:cNvPr id="6" name="Freeform 48">
              <a:extLst>
                <a:ext uri="{FF2B5EF4-FFF2-40B4-BE49-F238E27FC236}">
                  <a16:creationId xmlns:a16="http://schemas.microsoft.com/office/drawing/2014/main" id="{33E541A4-3A6F-4C67-8F9B-8ACFD8FF8DFE}"/>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7" name="Freeform 49">
              <a:extLst>
                <a:ext uri="{FF2B5EF4-FFF2-40B4-BE49-F238E27FC236}">
                  <a16:creationId xmlns:a16="http://schemas.microsoft.com/office/drawing/2014/main" id="{655205AC-0DF4-423D-A9CD-BEFF969C742F}"/>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8" name="Freeform 50">
              <a:extLst>
                <a:ext uri="{FF2B5EF4-FFF2-40B4-BE49-F238E27FC236}">
                  <a16:creationId xmlns:a16="http://schemas.microsoft.com/office/drawing/2014/main" id="{BD781331-9F2F-4D1B-B5AD-B836C57EA981}"/>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14F9030F-6F07-4892-A7A7-05712250A7C4}"/>
              </a:ext>
            </a:extLst>
          </p:cNvPr>
          <p:cNvGrpSpPr/>
          <p:nvPr/>
        </p:nvGrpSpPr>
        <p:grpSpPr>
          <a:xfrm>
            <a:off x="6570408" y="375429"/>
            <a:ext cx="542438" cy="1364767"/>
            <a:chOff x="4086011" y="4714841"/>
            <a:chExt cx="586962" cy="1476789"/>
          </a:xfrm>
        </p:grpSpPr>
        <p:grpSp>
          <p:nvGrpSpPr>
            <p:cNvPr id="10" name="Graphic 3">
              <a:extLst>
                <a:ext uri="{FF2B5EF4-FFF2-40B4-BE49-F238E27FC236}">
                  <a16:creationId xmlns:a16="http://schemas.microsoft.com/office/drawing/2014/main" id="{797E2D3D-28BE-4154-ABEA-7CBACCF8BDF9}"/>
                </a:ext>
              </a:extLst>
            </p:cNvPr>
            <p:cNvGrpSpPr/>
            <p:nvPr/>
          </p:nvGrpSpPr>
          <p:grpSpPr>
            <a:xfrm>
              <a:off x="4211090" y="5409353"/>
              <a:ext cx="461883" cy="782277"/>
              <a:chOff x="4211090" y="5409353"/>
              <a:chExt cx="461883" cy="782277"/>
            </a:xfrm>
          </p:grpSpPr>
          <p:sp>
            <p:nvSpPr>
              <p:cNvPr id="19" name="Freeform 41">
                <a:extLst>
                  <a:ext uri="{FF2B5EF4-FFF2-40B4-BE49-F238E27FC236}">
                    <a16:creationId xmlns:a16="http://schemas.microsoft.com/office/drawing/2014/main" id="{BFB716D3-0F72-484A-A01C-21DACDEEA435}"/>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20" name="Freeform 42">
                <a:extLst>
                  <a:ext uri="{FF2B5EF4-FFF2-40B4-BE49-F238E27FC236}">
                    <a16:creationId xmlns:a16="http://schemas.microsoft.com/office/drawing/2014/main" id="{E55CD94F-0438-46BF-9248-B33A21D40B47}"/>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21" name="Freeform 43">
                <a:extLst>
                  <a:ext uri="{FF2B5EF4-FFF2-40B4-BE49-F238E27FC236}">
                    <a16:creationId xmlns:a16="http://schemas.microsoft.com/office/drawing/2014/main" id="{DAD99A9D-702C-4846-857E-AD5ABBB8EA19}"/>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22" name="Freeform 44">
                <a:extLst>
                  <a:ext uri="{FF2B5EF4-FFF2-40B4-BE49-F238E27FC236}">
                    <a16:creationId xmlns:a16="http://schemas.microsoft.com/office/drawing/2014/main" id="{3B5823C6-C192-4919-A5C4-16983B1060F3}"/>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23" name="Freeform 45">
                <a:extLst>
                  <a:ext uri="{FF2B5EF4-FFF2-40B4-BE49-F238E27FC236}">
                    <a16:creationId xmlns:a16="http://schemas.microsoft.com/office/drawing/2014/main" id="{EA8154A0-5223-4922-A9D2-3D01314543AE}"/>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24" name="Freeform 46">
                <a:extLst>
                  <a:ext uri="{FF2B5EF4-FFF2-40B4-BE49-F238E27FC236}">
                    <a16:creationId xmlns:a16="http://schemas.microsoft.com/office/drawing/2014/main" id="{B8603C5C-27CD-4B30-8D83-21E323265569}"/>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25" name="Freeform 47">
                <a:extLst>
                  <a:ext uri="{FF2B5EF4-FFF2-40B4-BE49-F238E27FC236}">
                    <a16:creationId xmlns:a16="http://schemas.microsoft.com/office/drawing/2014/main" id="{9FBE410F-ACD0-4227-A361-FE207E1980FF}"/>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11" name="Freeform 32">
              <a:extLst>
                <a:ext uri="{FF2B5EF4-FFF2-40B4-BE49-F238E27FC236}">
                  <a16:creationId xmlns:a16="http://schemas.microsoft.com/office/drawing/2014/main" id="{E48C33F4-30DF-449C-A013-FA2F564B9C37}"/>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12" name="Graphic 3">
              <a:extLst>
                <a:ext uri="{FF2B5EF4-FFF2-40B4-BE49-F238E27FC236}">
                  <a16:creationId xmlns:a16="http://schemas.microsoft.com/office/drawing/2014/main" id="{8E2919C1-B767-4C94-A899-7E6AC953EBD7}"/>
                </a:ext>
              </a:extLst>
            </p:cNvPr>
            <p:cNvGrpSpPr/>
            <p:nvPr/>
          </p:nvGrpSpPr>
          <p:grpSpPr>
            <a:xfrm>
              <a:off x="4086011" y="4714841"/>
              <a:ext cx="450714" cy="467232"/>
              <a:chOff x="4086011" y="4714841"/>
              <a:chExt cx="450714" cy="467232"/>
            </a:xfrm>
          </p:grpSpPr>
          <p:sp>
            <p:nvSpPr>
              <p:cNvPr id="13" name="Freeform 34">
                <a:extLst>
                  <a:ext uri="{FF2B5EF4-FFF2-40B4-BE49-F238E27FC236}">
                    <a16:creationId xmlns:a16="http://schemas.microsoft.com/office/drawing/2014/main" id="{34C2A3B7-CE62-42EF-A114-B6708EC94C10}"/>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14" name="Freeform 35">
                <a:extLst>
                  <a:ext uri="{FF2B5EF4-FFF2-40B4-BE49-F238E27FC236}">
                    <a16:creationId xmlns:a16="http://schemas.microsoft.com/office/drawing/2014/main" id="{C2C94891-7498-412E-AB53-71470A3AED85}"/>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15" name="Freeform 36">
                <a:extLst>
                  <a:ext uri="{FF2B5EF4-FFF2-40B4-BE49-F238E27FC236}">
                    <a16:creationId xmlns:a16="http://schemas.microsoft.com/office/drawing/2014/main" id="{07AD4B85-8F7B-4800-94BF-ABA514BD5009}"/>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16" name="Freeform 38">
                <a:extLst>
                  <a:ext uri="{FF2B5EF4-FFF2-40B4-BE49-F238E27FC236}">
                    <a16:creationId xmlns:a16="http://schemas.microsoft.com/office/drawing/2014/main" id="{C40986B0-2998-4990-85A2-2A3942E1B243}"/>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17" name="Freeform 39">
                <a:extLst>
                  <a:ext uri="{FF2B5EF4-FFF2-40B4-BE49-F238E27FC236}">
                    <a16:creationId xmlns:a16="http://schemas.microsoft.com/office/drawing/2014/main" id="{A7312AB0-4C5A-4AFA-8AE8-EA3D22DBE751}"/>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18" name="Freeform 40">
                <a:extLst>
                  <a:ext uri="{FF2B5EF4-FFF2-40B4-BE49-F238E27FC236}">
                    <a16:creationId xmlns:a16="http://schemas.microsoft.com/office/drawing/2014/main" id="{71432892-9971-401C-9173-B2A9EEC777C9}"/>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pic>
        <p:nvPicPr>
          <p:cNvPr id="26" name="Picture 25">
            <a:extLst>
              <a:ext uri="{FF2B5EF4-FFF2-40B4-BE49-F238E27FC236}">
                <a16:creationId xmlns:a16="http://schemas.microsoft.com/office/drawing/2014/main" id="{7613F488-2D35-44DC-BFE3-2AF6384F1F0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29780" y="1354297"/>
            <a:ext cx="6647350" cy="4051344"/>
          </a:xfrm>
          <a:prstGeom prst="rect">
            <a:avLst/>
          </a:prstGeom>
        </p:spPr>
      </p:pic>
      <p:pic>
        <p:nvPicPr>
          <p:cNvPr id="3" name="Picture 2">
            <a:extLst>
              <a:ext uri="{FF2B5EF4-FFF2-40B4-BE49-F238E27FC236}">
                <a16:creationId xmlns:a16="http://schemas.microsoft.com/office/drawing/2014/main" id="{4052C49E-1938-457C-932F-893108652EA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297809" y="1660335"/>
            <a:ext cx="4797485" cy="3025813"/>
          </a:xfrm>
          <a:prstGeom prst="rect">
            <a:avLst/>
          </a:prstGeom>
        </p:spPr>
      </p:pic>
    </p:spTree>
    <p:extLst>
      <p:ext uri="{BB962C8B-B14F-4D97-AF65-F5344CB8AC3E}">
        <p14:creationId xmlns:p14="http://schemas.microsoft.com/office/powerpoint/2010/main" val="2780353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38</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0" y="2451698"/>
            <a:ext cx="3975519" cy="844355"/>
          </a:xfrm>
          <a:prstGeom prst="rect">
            <a:avLst/>
          </a:prstGeom>
        </p:spPr>
        <p:txBody>
          <a:bodyPr anchor="b"/>
          <a:lstStyle/>
          <a:p>
            <a:r>
              <a:rPr lang="en-US" b="1" dirty="0"/>
              <a:t>KEEPING OUR MIND ACTIVE AND HEALTHY: </a:t>
            </a:r>
            <a:r>
              <a:rPr lang="en-US" dirty="0"/>
              <a:t>FOCUS ON MINDFULNESS</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03849"/>
            <a:ext cx="4400063" cy="1957395"/>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39</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FEEL HEALTHY                                              AND ACTIVE?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39</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41</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43</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43</a:t>
            </a: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07</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682213" y="640827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45" name="Graphic 2">
            <a:extLst>
              <a:ext uri="{FF2B5EF4-FFF2-40B4-BE49-F238E27FC236}">
                <a16:creationId xmlns:a16="http://schemas.microsoft.com/office/drawing/2014/main" id="{16AB41E5-7A55-6447-90D7-E310949299C5}"/>
              </a:ext>
            </a:extLst>
          </p:cNvPr>
          <p:cNvGrpSpPr/>
          <p:nvPr/>
        </p:nvGrpSpPr>
        <p:grpSpPr>
          <a:xfrm>
            <a:off x="598042" y="7817334"/>
            <a:ext cx="3378529" cy="2256179"/>
            <a:chOff x="6573780" y="290539"/>
            <a:chExt cx="1227312" cy="819598"/>
          </a:xfrm>
        </p:grpSpPr>
        <p:sp>
          <p:nvSpPr>
            <p:cNvPr id="146" name="Freeform 145">
              <a:extLst>
                <a:ext uri="{FF2B5EF4-FFF2-40B4-BE49-F238E27FC236}">
                  <a16:creationId xmlns:a16="http://schemas.microsoft.com/office/drawing/2014/main" id="{1DE93E82-A503-7E43-918B-D90E9FBA9334}"/>
                </a:ext>
              </a:extLst>
            </p:cNvPr>
            <p:cNvSpPr/>
            <p:nvPr/>
          </p:nvSpPr>
          <p:spPr>
            <a:xfrm>
              <a:off x="7635063" y="375361"/>
              <a:ext cx="914" cy="1143"/>
            </a:xfrm>
            <a:custGeom>
              <a:avLst/>
              <a:gdLst>
                <a:gd name="connsiteX0" fmla="*/ 0 w 914"/>
                <a:gd name="connsiteY0" fmla="*/ 0 h 1143"/>
                <a:gd name="connsiteX1" fmla="*/ 914 w 914"/>
                <a:gd name="connsiteY1" fmla="*/ 1143 h 1143"/>
                <a:gd name="connsiteX2" fmla="*/ 0 w 914"/>
                <a:gd name="connsiteY2" fmla="*/ 0 h 1143"/>
              </a:gdLst>
              <a:ahLst/>
              <a:cxnLst>
                <a:cxn ang="0">
                  <a:pos x="connsiteX0" y="connsiteY0"/>
                </a:cxn>
                <a:cxn ang="0">
                  <a:pos x="connsiteX1" y="connsiteY1"/>
                </a:cxn>
                <a:cxn ang="0">
                  <a:pos x="connsiteX2" y="connsiteY2"/>
                </a:cxn>
              </a:cxnLst>
              <a:rect l="l" t="t" r="r" b="b"/>
              <a:pathLst>
                <a:path w="914" h="1143">
                  <a:moveTo>
                    <a:pt x="0" y="0"/>
                  </a:moveTo>
                  <a:cubicBezTo>
                    <a:pt x="228" y="457"/>
                    <a:pt x="685" y="914"/>
                    <a:pt x="914" y="1143"/>
                  </a:cubicBezTo>
                  <a:cubicBezTo>
                    <a:pt x="685"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854766E-5E09-B442-92B0-ED4DB6E1933E}"/>
                </a:ext>
              </a:extLst>
            </p:cNvPr>
            <p:cNvSpPr/>
            <p:nvPr/>
          </p:nvSpPr>
          <p:spPr>
            <a:xfrm>
              <a:off x="7617918" y="365760"/>
              <a:ext cx="2514" cy="685"/>
            </a:xfrm>
            <a:custGeom>
              <a:avLst/>
              <a:gdLst>
                <a:gd name="connsiteX0" fmla="*/ 0 w 2514"/>
                <a:gd name="connsiteY0" fmla="*/ 0 h 685"/>
                <a:gd name="connsiteX1" fmla="*/ 2514 w 2514"/>
                <a:gd name="connsiteY1" fmla="*/ 686 h 685"/>
                <a:gd name="connsiteX2" fmla="*/ 0 w 2514"/>
                <a:gd name="connsiteY2" fmla="*/ 0 h 685"/>
              </a:gdLst>
              <a:ahLst/>
              <a:cxnLst>
                <a:cxn ang="0">
                  <a:pos x="connsiteX0" y="connsiteY0"/>
                </a:cxn>
                <a:cxn ang="0">
                  <a:pos x="connsiteX1" y="connsiteY1"/>
                </a:cxn>
                <a:cxn ang="0">
                  <a:pos x="connsiteX2" y="connsiteY2"/>
                </a:cxn>
              </a:cxnLst>
              <a:rect l="l" t="t" r="r" b="b"/>
              <a:pathLst>
                <a:path w="2514" h="685">
                  <a:moveTo>
                    <a:pt x="0" y="0"/>
                  </a:moveTo>
                  <a:cubicBezTo>
                    <a:pt x="914" y="229"/>
                    <a:pt x="1600" y="457"/>
                    <a:pt x="2514" y="686"/>
                  </a:cubicBezTo>
                  <a:cubicBezTo>
                    <a:pt x="1828"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9A3D868-9998-CE4A-81E6-39C0A636E9C8}"/>
                </a:ext>
              </a:extLst>
            </p:cNvPr>
            <p:cNvSpPr/>
            <p:nvPr/>
          </p:nvSpPr>
          <p:spPr>
            <a:xfrm>
              <a:off x="7631406" y="371703"/>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229"/>
                    <a:pt x="914" y="686"/>
                    <a:pt x="1143" y="1143"/>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286555A-C98F-9C4A-9E13-5EE90A3D7A47}"/>
                </a:ext>
              </a:extLst>
            </p:cNvPr>
            <p:cNvSpPr/>
            <p:nvPr/>
          </p:nvSpPr>
          <p:spPr>
            <a:xfrm>
              <a:off x="7626834" y="368731"/>
              <a:ext cx="1600" cy="914"/>
            </a:xfrm>
            <a:custGeom>
              <a:avLst/>
              <a:gdLst>
                <a:gd name="connsiteX0" fmla="*/ 0 w 1600"/>
                <a:gd name="connsiteY0" fmla="*/ 0 h 914"/>
                <a:gd name="connsiteX1" fmla="*/ 1600 w 1600"/>
                <a:gd name="connsiteY1" fmla="*/ 914 h 914"/>
                <a:gd name="connsiteX2" fmla="*/ 0 w 1600"/>
                <a:gd name="connsiteY2" fmla="*/ 0 h 914"/>
              </a:gdLst>
              <a:ahLst/>
              <a:cxnLst>
                <a:cxn ang="0">
                  <a:pos x="connsiteX0" y="connsiteY0"/>
                </a:cxn>
                <a:cxn ang="0">
                  <a:pos x="connsiteX1" y="connsiteY1"/>
                </a:cxn>
                <a:cxn ang="0">
                  <a:pos x="connsiteX2" y="connsiteY2"/>
                </a:cxn>
              </a:cxnLst>
              <a:rect l="l" t="t" r="r" b="b"/>
              <a:pathLst>
                <a:path w="1600" h="914">
                  <a:moveTo>
                    <a:pt x="0" y="0"/>
                  </a:moveTo>
                  <a:cubicBezTo>
                    <a:pt x="457" y="229"/>
                    <a:pt x="1143" y="686"/>
                    <a:pt x="1600" y="914"/>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8A2649-0E2C-684D-8A67-ED7D5D8542F9}"/>
                </a:ext>
              </a:extLst>
            </p:cNvPr>
            <p:cNvSpPr/>
            <p:nvPr/>
          </p:nvSpPr>
          <p:spPr>
            <a:xfrm>
              <a:off x="7629120" y="370103"/>
              <a:ext cx="1371" cy="914"/>
            </a:xfrm>
            <a:custGeom>
              <a:avLst/>
              <a:gdLst>
                <a:gd name="connsiteX0" fmla="*/ 0 w 1371"/>
                <a:gd name="connsiteY0" fmla="*/ 0 h 914"/>
                <a:gd name="connsiteX1" fmla="*/ 1372 w 1371"/>
                <a:gd name="connsiteY1" fmla="*/ 914 h 914"/>
                <a:gd name="connsiteX2" fmla="*/ 0 w 1371"/>
                <a:gd name="connsiteY2" fmla="*/ 0 h 914"/>
              </a:gdLst>
              <a:ahLst/>
              <a:cxnLst>
                <a:cxn ang="0">
                  <a:pos x="connsiteX0" y="connsiteY0"/>
                </a:cxn>
                <a:cxn ang="0">
                  <a:pos x="connsiteX1" y="connsiteY1"/>
                </a:cxn>
                <a:cxn ang="0">
                  <a:pos x="connsiteX2" y="connsiteY2"/>
                </a:cxn>
              </a:cxnLst>
              <a:rect l="l" t="t" r="r" b="b"/>
              <a:pathLst>
                <a:path w="1371" h="914">
                  <a:moveTo>
                    <a:pt x="0" y="0"/>
                  </a:moveTo>
                  <a:cubicBezTo>
                    <a:pt x="457" y="229"/>
                    <a:pt x="914" y="686"/>
                    <a:pt x="1372" y="914"/>
                  </a:cubicBezTo>
                  <a:cubicBezTo>
                    <a:pt x="1143"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BCC55605-98F9-A640-A4A5-5E41030DE7BF}"/>
                </a:ext>
              </a:extLst>
            </p:cNvPr>
            <p:cNvSpPr/>
            <p:nvPr/>
          </p:nvSpPr>
          <p:spPr>
            <a:xfrm>
              <a:off x="7636663" y="377647"/>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403051C-7430-0D4E-8C66-F7B731757CF6}"/>
                </a:ext>
              </a:extLst>
            </p:cNvPr>
            <p:cNvSpPr/>
            <p:nvPr/>
          </p:nvSpPr>
          <p:spPr>
            <a:xfrm>
              <a:off x="7637806" y="379933"/>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03B7D4F-19E8-B042-856E-AEA7A68099D8}"/>
                </a:ext>
              </a:extLst>
            </p:cNvPr>
            <p:cNvSpPr/>
            <p:nvPr/>
          </p:nvSpPr>
          <p:spPr>
            <a:xfrm>
              <a:off x="6833363" y="362110"/>
              <a:ext cx="784098" cy="650587"/>
            </a:xfrm>
            <a:custGeom>
              <a:avLst/>
              <a:gdLst>
                <a:gd name="connsiteX0" fmla="*/ 20346 w 784098"/>
                <a:gd name="connsiteY0" fmla="*/ 488053 h 650587"/>
                <a:gd name="connsiteX1" fmla="*/ 686 w 784098"/>
                <a:gd name="connsiteY1" fmla="*/ 505883 h 650587"/>
                <a:gd name="connsiteX2" fmla="*/ 0 w 784098"/>
                <a:gd name="connsiteY2" fmla="*/ 518914 h 650587"/>
                <a:gd name="connsiteX3" fmla="*/ 1143 w 784098"/>
                <a:gd name="connsiteY3" fmla="*/ 650587 h 650587"/>
                <a:gd name="connsiteX4" fmla="*/ 915 w 784098"/>
                <a:gd name="connsiteY4" fmla="*/ 638014 h 650587"/>
                <a:gd name="connsiteX5" fmla="*/ 199797 w 784098"/>
                <a:gd name="connsiteY5" fmla="*/ 644415 h 650587"/>
                <a:gd name="connsiteX6" fmla="*/ 459258 w 784098"/>
                <a:gd name="connsiteY6" fmla="*/ 616983 h 650587"/>
                <a:gd name="connsiteX7" fmla="*/ 681914 w 784098"/>
                <a:gd name="connsiteY7" fmla="*/ 480280 h 650587"/>
                <a:gd name="connsiteX8" fmla="*/ 726034 w 784098"/>
                <a:gd name="connsiteY8" fmla="*/ 418787 h 650587"/>
                <a:gd name="connsiteX9" fmla="*/ 757581 w 784098"/>
                <a:gd name="connsiteY9" fmla="*/ 349292 h 650587"/>
                <a:gd name="connsiteX10" fmla="*/ 780441 w 784098"/>
                <a:gd name="connsiteY10" fmla="*/ 207789 h 650587"/>
                <a:gd name="connsiteX11" fmla="*/ 777469 w 784098"/>
                <a:gd name="connsiteY11" fmla="*/ 45254 h 650587"/>
                <a:gd name="connsiteX12" fmla="*/ 781127 w 784098"/>
                <a:gd name="connsiteY12" fmla="*/ 2963 h 650587"/>
                <a:gd name="connsiteX13" fmla="*/ 784098 w 784098"/>
                <a:gd name="connsiteY13" fmla="*/ 3421 h 650587"/>
                <a:gd name="connsiteX14" fmla="*/ 777926 w 784098"/>
                <a:gd name="connsiteY14" fmla="*/ 2278 h 650587"/>
                <a:gd name="connsiteX15" fmla="*/ 747294 w 784098"/>
                <a:gd name="connsiteY15" fmla="*/ 1592 h 650587"/>
                <a:gd name="connsiteX16" fmla="*/ 723062 w 784098"/>
                <a:gd name="connsiteY16" fmla="*/ 1820 h 650587"/>
                <a:gd name="connsiteX17" fmla="*/ 543154 w 784098"/>
                <a:gd name="connsiteY17" fmla="*/ 4792 h 650587"/>
                <a:gd name="connsiteX18" fmla="*/ 529438 w 784098"/>
                <a:gd name="connsiteY18" fmla="*/ 21480 h 650587"/>
                <a:gd name="connsiteX19" fmla="*/ 540639 w 784098"/>
                <a:gd name="connsiteY19" fmla="*/ 190187 h 650587"/>
                <a:gd name="connsiteX20" fmla="*/ 541554 w 784098"/>
                <a:gd name="connsiteY20" fmla="*/ 227449 h 650587"/>
                <a:gd name="connsiteX21" fmla="*/ 526923 w 784098"/>
                <a:gd name="connsiteY21" fmla="*/ 237507 h 650587"/>
                <a:gd name="connsiteX22" fmla="*/ 332156 w 784098"/>
                <a:gd name="connsiteY22" fmla="*/ 238193 h 650587"/>
                <a:gd name="connsiteX23" fmla="*/ 290322 w 784098"/>
                <a:gd name="connsiteY23" fmla="*/ 283456 h 650587"/>
                <a:gd name="connsiteX24" fmla="*/ 290551 w 784098"/>
                <a:gd name="connsiteY24" fmla="*/ 424045 h 650587"/>
                <a:gd name="connsiteX25" fmla="*/ 291465 w 784098"/>
                <a:gd name="connsiteY25" fmla="*/ 470222 h 650587"/>
                <a:gd name="connsiteX26" fmla="*/ 277064 w 784098"/>
                <a:gd name="connsiteY26" fmla="*/ 487824 h 650587"/>
                <a:gd name="connsiteX27" fmla="*/ 167336 w 784098"/>
                <a:gd name="connsiteY27" fmla="*/ 487367 h 650587"/>
                <a:gd name="connsiteX28" fmla="*/ 97155 w 784098"/>
                <a:gd name="connsiteY28" fmla="*/ 488281 h 650587"/>
                <a:gd name="connsiteX29" fmla="*/ 20346 w 784098"/>
                <a:gd name="connsiteY29" fmla="*/ 488053 h 65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098" h="650587">
                  <a:moveTo>
                    <a:pt x="20346" y="488053"/>
                  </a:moveTo>
                  <a:cubicBezTo>
                    <a:pt x="5487" y="489424"/>
                    <a:pt x="3201" y="491024"/>
                    <a:pt x="686" y="505883"/>
                  </a:cubicBezTo>
                  <a:cubicBezTo>
                    <a:pt x="0" y="510227"/>
                    <a:pt x="0" y="514570"/>
                    <a:pt x="0" y="518914"/>
                  </a:cubicBezTo>
                  <a:cubicBezTo>
                    <a:pt x="686" y="562805"/>
                    <a:pt x="-228" y="606696"/>
                    <a:pt x="1143" y="650587"/>
                  </a:cubicBezTo>
                  <a:cubicBezTo>
                    <a:pt x="915" y="646472"/>
                    <a:pt x="915" y="642358"/>
                    <a:pt x="915" y="638014"/>
                  </a:cubicBezTo>
                  <a:cubicBezTo>
                    <a:pt x="67209" y="639386"/>
                    <a:pt x="133503" y="643729"/>
                    <a:pt x="199797" y="644415"/>
                  </a:cubicBezTo>
                  <a:cubicBezTo>
                    <a:pt x="286436" y="645101"/>
                    <a:pt x="375590" y="640529"/>
                    <a:pt x="459258" y="616983"/>
                  </a:cubicBezTo>
                  <a:cubicBezTo>
                    <a:pt x="543154" y="593437"/>
                    <a:pt x="625679" y="547717"/>
                    <a:pt x="681914" y="480280"/>
                  </a:cubicBezTo>
                  <a:cubicBezTo>
                    <a:pt x="698145" y="460849"/>
                    <a:pt x="713461" y="440504"/>
                    <a:pt x="726034" y="418787"/>
                  </a:cubicBezTo>
                  <a:cubicBezTo>
                    <a:pt x="738607" y="396841"/>
                    <a:pt x="748894" y="373067"/>
                    <a:pt x="757581" y="349292"/>
                  </a:cubicBezTo>
                  <a:cubicBezTo>
                    <a:pt x="774040" y="304258"/>
                    <a:pt x="780441" y="255338"/>
                    <a:pt x="780441" y="207789"/>
                  </a:cubicBezTo>
                  <a:cubicBezTo>
                    <a:pt x="780441" y="153611"/>
                    <a:pt x="774040" y="99661"/>
                    <a:pt x="777469" y="45254"/>
                  </a:cubicBezTo>
                  <a:cubicBezTo>
                    <a:pt x="778383" y="31081"/>
                    <a:pt x="779755" y="16908"/>
                    <a:pt x="781127" y="2963"/>
                  </a:cubicBezTo>
                  <a:cubicBezTo>
                    <a:pt x="782041" y="3192"/>
                    <a:pt x="783184" y="3421"/>
                    <a:pt x="784098" y="3421"/>
                  </a:cubicBezTo>
                  <a:cubicBezTo>
                    <a:pt x="782270" y="2963"/>
                    <a:pt x="780212" y="2735"/>
                    <a:pt x="777926" y="2278"/>
                  </a:cubicBezTo>
                  <a:cubicBezTo>
                    <a:pt x="767868" y="1135"/>
                    <a:pt x="757352" y="1592"/>
                    <a:pt x="747294" y="1592"/>
                  </a:cubicBezTo>
                  <a:cubicBezTo>
                    <a:pt x="739293" y="1592"/>
                    <a:pt x="731063" y="2506"/>
                    <a:pt x="723062" y="1820"/>
                  </a:cubicBezTo>
                  <a:cubicBezTo>
                    <a:pt x="662940" y="-2066"/>
                    <a:pt x="603047" y="906"/>
                    <a:pt x="543154" y="4792"/>
                  </a:cubicBezTo>
                  <a:cubicBezTo>
                    <a:pt x="533324" y="5478"/>
                    <a:pt x="528066" y="10736"/>
                    <a:pt x="529438" y="21480"/>
                  </a:cubicBezTo>
                  <a:cubicBezTo>
                    <a:pt x="536525" y="77487"/>
                    <a:pt x="534924" y="134180"/>
                    <a:pt x="540639" y="190187"/>
                  </a:cubicBezTo>
                  <a:cubicBezTo>
                    <a:pt x="542011" y="202531"/>
                    <a:pt x="542011" y="215104"/>
                    <a:pt x="541554" y="227449"/>
                  </a:cubicBezTo>
                  <a:cubicBezTo>
                    <a:pt x="541097" y="240250"/>
                    <a:pt x="538811" y="240250"/>
                    <a:pt x="526923" y="237507"/>
                  </a:cubicBezTo>
                  <a:cubicBezTo>
                    <a:pt x="516636" y="234992"/>
                    <a:pt x="386334" y="237736"/>
                    <a:pt x="332156" y="238193"/>
                  </a:cubicBezTo>
                  <a:cubicBezTo>
                    <a:pt x="289865" y="238650"/>
                    <a:pt x="289408" y="241165"/>
                    <a:pt x="290322" y="283456"/>
                  </a:cubicBezTo>
                  <a:cubicBezTo>
                    <a:pt x="291237" y="330319"/>
                    <a:pt x="292608" y="377182"/>
                    <a:pt x="290551" y="424045"/>
                  </a:cubicBezTo>
                  <a:cubicBezTo>
                    <a:pt x="289865" y="439361"/>
                    <a:pt x="290322" y="454906"/>
                    <a:pt x="291465" y="470222"/>
                  </a:cubicBezTo>
                  <a:cubicBezTo>
                    <a:pt x="292608" y="486910"/>
                    <a:pt x="293294" y="487595"/>
                    <a:pt x="277064" y="487824"/>
                  </a:cubicBezTo>
                  <a:cubicBezTo>
                    <a:pt x="240488" y="488281"/>
                    <a:pt x="203912" y="488738"/>
                    <a:pt x="167336" y="487367"/>
                  </a:cubicBezTo>
                  <a:cubicBezTo>
                    <a:pt x="143790" y="486452"/>
                    <a:pt x="120473" y="486910"/>
                    <a:pt x="97155" y="488281"/>
                  </a:cubicBezTo>
                  <a:cubicBezTo>
                    <a:pt x="71324" y="489653"/>
                    <a:pt x="45949" y="485767"/>
                    <a:pt x="20346" y="488053"/>
                  </a:cubicBezTo>
                  <a:close/>
                </a:path>
              </a:pathLst>
            </a:custGeom>
            <a:solidFill>
              <a:srgbClr val="FFFFFF"/>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4DBB503-D1AA-B544-B7D8-EEEA843348D4}"/>
                </a:ext>
              </a:extLst>
            </p:cNvPr>
            <p:cNvSpPr/>
            <p:nvPr/>
          </p:nvSpPr>
          <p:spPr>
            <a:xfrm>
              <a:off x="7638949" y="382676"/>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8" y="457"/>
                    <a:pt x="457" y="914"/>
                    <a:pt x="457"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B7B5C7F-4063-FF45-9CCB-A5E723D5C47D}"/>
                </a:ext>
              </a:extLst>
            </p:cNvPr>
            <p:cNvSpPr/>
            <p:nvPr/>
          </p:nvSpPr>
          <p:spPr>
            <a:xfrm>
              <a:off x="7633234" y="373532"/>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457"/>
                    <a:pt x="686" y="686"/>
                    <a:pt x="1143" y="1143"/>
                  </a:cubicBezTo>
                  <a:cubicBezTo>
                    <a:pt x="914" y="686"/>
                    <a:pt x="457" y="229"/>
                    <a:pt x="0" y="0"/>
                  </a:cubicBezTo>
                  <a:close/>
                </a:path>
              </a:pathLst>
            </a:custGeom>
            <a:solidFill>
              <a:srgbClr val="FFFFFF"/>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41DFDB45-777E-AA43-9193-3CB05FFA399A}"/>
                </a:ext>
              </a:extLst>
            </p:cNvPr>
            <p:cNvSpPr/>
            <p:nvPr/>
          </p:nvSpPr>
          <p:spPr>
            <a:xfrm>
              <a:off x="6835420" y="1041958"/>
              <a:ext cx="914" cy="12573"/>
            </a:xfrm>
            <a:custGeom>
              <a:avLst/>
              <a:gdLst>
                <a:gd name="connsiteX0" fmla="*/ 914 w 914"/>
                <a:gd name="connsiteY0" fmla="*/ 12573 h 12573"/>
                <a:gd name="connsiteX1" fmla="*/ 0 w 914"/>
                <a:gd name="connsiteY1" fmla="*/ 0 h 12573"/>
                <a:gd name="connsiteX2" fmla="*/ 914 w 914"/>
                <a:gd name="connsiteY2" fmla="*/ 12573 h 12573"/>
              </a:gdLst>
              <a:ahLst/>
              <a:cxnLst>
                <a:cxn ang="0">
                  <a:pos x="connsiteX0" y="connsiteY0"/>
                </a:cxn>
                <a:cxn ang="0">
                  <a:pos x="connsiteX1" y="connsiteY1"/>
                </a:cxn>
                <a:cxn ang="0">
                  <a:pos x="connsiteX2" y="connsiteY2"/>
                </a:cxn>
              </a:cxnLst>
              <a:rect l="l" t="t" r="r" b="b"/>
              <a:pathLst>
                <a:path w="914" h="12573">
                  <a:moveTo>
                    <a:pt x="914" y="12573"/>
                  </a:moveTo>
                  <a:cubicBezTo>
                    <a:pt x="686" y="8458"/>
                    <a:pt x="457" y="4343"/>
                    <a:pt x="0" y="0"/>
                  </a:cubicBezTo>
                  <a:cubicBezTo>
                    <a:pt x="457" y="4343"/>
                    <a:pt x="686" y="8458"/>
                    <a:pt x="914" y="12573"/>
                  </a:cubicBezTo>
                  <a:close/>
                </a:path>
              </a:pathLst>
            </a:custGeom>
            <a:solidFill>
              <a:srgbClr val="FFFFFF"/>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44AE3F9-2115-2947-9B26-D9676A85A7B8}"/>
                </a:ext>
              </a:extLst>
            </p:cNvPr>
            <p:cNvSpPr/>
            <p:nvPr/>
          </p:nvSpPr>
          <p:spPr>
            <a:xfrm>
              <a:off x="6834963" y="1029614"/>
              <a:ext cx="457" cy="8686"/>
            </a:xfrm>
            <a:custGeom>
              <a:avLst/>
              <a:gdLst>
                <a:gd name="connsiteX0" fmla="*/ 457 w 457"/>
                <a:gd name="connsiteY0" fmla="*/ 8687 h 8686"/>
                <a:gd name="connsiteX1" fmla="*/ 0 w 457"/>
                <a:gd name="connsiteY1" fmla="*/ 0 h 8686"/>
                <a:gd name="connsiteX2" fmla="*/ 457 w 457"/>
                <a:gd name="connsiteY2" fmla="*/ 8687 h 8686"/>
              </a:gdLst>
              <a:ahLst/>
              <a:cxnLst>
                <a:cxn ang="0">
                  <a:pos x="connsiteX0" y="connsiteY0"/>
                </a:cxn>
                <a:cxn ang="0">
                  <a:pos x="connsiteX1" y="connsiteY1"/>
                </a:cxn>
                <a:cxn ang="0">
                  <a:pos x="connsiteX2" y="connsiteY2"/>
                </a:cxn>
              </a:cxnLst>
              <a:rect l="l" t="t" r="r" b="b"/>
              <a:pathLst>
                <a:path w="457" h="8686">
                  <a:moveTo>
                    <a:pt x="457" y="8687"/>
                  </a:moveTo>
                  <a:cubicBezTo>
                    <a:pt x="228" y="5715"/>
                    <a:pt x="228" y="2743"/>
                    <a:pt x="0" y="0"/>
                  </a:cubicBezTo>
                  <a:cubicBezTo>
                    <a:pt x="228" y="2743"/>
                    <a:pt x="228" y="5715"/>
                    <a:pt x="457" y="8687"/>
                  </a:cubicBezTo>
                  <a:close/>
                </a:path>
              </a:pathLst>
            </a:custGeom>
            <a:solidFill>
              <a:srgbClr val="FFFFFF"/>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FA11374-A0AA-0741-86C0-27C1D27215E5}"/>
                </a:ext>
              </a:extLst>
            </p:cNvPr>
            <p:cNvSpPr/>
            <p:nvPr/>
          </p:nvSpPr>
          <p:spPr>
            <a:xfrm>
              <a:off x="7641235" y="392506"/>
              <a:ext cx="228" cy="1143"/>
            </a:xfrm>
            <a:custGeom>
              <a:avLst/>
              <a:gdLst>
                <a:gd name="connsiteX0" fmla="*/ 0 w 228"/>
                <a:gd name="connsiteY0" fmla="*/ 0 h 1143"/>
                <a:gd name="connsiteX1" fmla="*/ 228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0" y="914"/>
                    <a:pt x="228" y="1143"/>
                  </a:cubicBezTo>
                  <a:cubicBezTo>
                    <a:pt x="0" y="914"/>
                    <a:pt x="0" y="457"/>
                    <a:pt x="0" y="0"/>
                  </a:cubicBezTo>
                  <a:close/>
                </a:path>
              </a:pathLst>
            </a:custGeom>
            <a:solidFill>
              <a:srgbClr val="FFFFFF"/>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4CD80888-9343-3146-AD97-9CB7BBD2C837}"/>
                </a:ext>
              </a:extLst>
            </p:cNvPr>
            <p:cNvSpPr/>
            <p:nvPr/>
          </p:nvSpPr>
          <p:spPr>
            <a:xfrm>
              <a:off x="7624090" y="367588"/>
              <a:ext cx="1828" cy="685"/>
            </a:xfrm>
            <a:custGeom>
              <a:avLst/>
              <a:gdLst>
                <a:gd name="connsiteX0" fmla="*/ 0 w 1828"/>
                <a:gd name="connsiteY0" fmla="*/ 0 h 685"/>
                <a:gd name="connsiteX1" fmla="*/ 1829 w 1828"/>
                <a:gd name="connsiteY1" fmla="*/ 686 h 685"/>
                <a:gd name="connsiteX2" fmla="*/ 0 w 1828"/>
                <a:gd name="connsiteY2" fmla="*/ 0 h 685"/>
              </a:gdLst>
              <a:ahLst/>
              <a:cxnLst>
                <a:cxn ang="0">
                  <a:pos x="connsiteX0" y="connsiteY0"/>
                </a:cxn>
                <a:cxn ang="0">
                  <a:pos x="connsiteX1" y="connsiteY1"/>
                </a:cxn>
                <a:cxn ang="0">
                  <a:pos x="connsiteX2" y="connsiteY2"/>
                </a:cxn>
              </a:cxnLst>
              <a:rect l="l" t="t" r="r" b="b"/>
              <a:pathLst>
                <a:path w="1828" h="685">
                  <a:moveTo>
                    <a:pt x="0" y="0"/>
                  </a:moveTo>
                  <a:cubicBezTo>
                    <a:pt x="686" y="229"/>
                    <a:pt x="1143" y="457"/>
                    <a:pt x="1829" y="686"/>
                  </a:cubicBezTo>
                  <a:cubicBezTo>
                    <a:pt x="1143"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D5B78C2-EC06-5940-AC3F-16726BA17355}"/>
                </a:ext>
              </a:extLst>
            </p:cNvPr>
            <p:cNvSpPr/>
            <p:nvPr/>
          </p:nvSpPr>
          <p:spPr>
            <a:xfrm>
              <a:off x="6834506" y="1016355"/>
              <a:ext cx="228" cy="8915"/>
            </a:xfrm>
            <a:custGeom>
              <a:avLst/>
              <a:gdLst>
                <a:gd name="connsiteX0" fmla="*/ 229 w 228"/>
                <a:gd name="connsiteY0" fmla="*/ 8915 h 8915"/>
                <a:gd name="connsiteX1" fmla="*/ 0 w 228"/>
                <a:gd name="connsiteY1" fmla="*/ 0 h 8915"/>
                <a:gd name="connsiteX2" fmla="*/ 229 w 228"/>
                <a:gd name="connsiteY2" fmla="*/ 8915 h 8915"/>
              </a:gdLst>
              <a:ahLst/>
              <a:cxnLst>
                <a:cxn ang="0">
                  <a:pos x="connsiteX0" y="connsiteY0"/>
                </a:cxn>
                <a:cxn ang="0">
                  <a:pos x="connsiteX1" y="connsiteY1"/>
                </a:cxn>
                <a:cxn ang="0">
                  <a:pos x="connsiteX2" y="connsiteY2"/>
                </a:cxn>
              </a:cxnLst>
              <a:rect l="l" t="t" r="r" b="b"/>
              <a:pathLst>
                <a:path w="228" h="8915">
                  <a:moveTo>
                    <a:pt x="229" y="8915"/>
                  </a:moveTo>
                  <a:cubicBezTo>
                    <a:pt x="0" y="5944"/>
                    <a:pt x="0" y="2972"/>
                    <a:pt x="0" y="0"/>
                  </a:cubicBezTo>
                  <a:cubicBezTo>
                    <a:pt x="0" y="2972"/>
                    <a:pt x="229" y="5944"/>
                    <a:pt x="229" y="8915"/>
                  </a:cubicBezTo>
                  <a:close/>
                </a:path>
              </a:pathLst>
            </a:custGeom>
            <a:solidFill>
              <a:srgbClr val="FFFFFF"/>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E6784FD-5B12-2146-AB78-84362ACEB737}"/>
                </a:ext>
              </a:extLst>
            </p:cNvPr>
            <p:cNvSpPr/>
            <p:nvPr/>
          </p:nvSpPr>
          <p:spPr>
            <a:xfrm>
              <a:off x="7621119" y="366674"/>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6" y="229"/>
                    <a:pt x="1372" y="457"/>
                    <a:pt x="2057" y="686"/>
                  </a:cubicBezTo>
                  <a:cubicBezTo>
                    <a:pt x="1372"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205EC5A-4E53-634E-8BE0-29A646D7190D}"/>
                </a:ext>
              </a:extLst>
            </p:cNvPr>
            <p:cNvSpPr/>
            <p:nvPr/>
          </p:nvSpPr>
          <p:spPr>
            <a:xfrm>
              <a:off x="7639864" y="385648"/>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9" y="457"/>
                    <a:pt x="229" y="914"/>
                    <a:pt x="457"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360DBC0-F827-4F41-BBCC-89C5BCB93352}"/>
                </a:ext>
              </a:extLst>
            </p:cNvPr>
            <p:cNvSpPr/>
            <p:nvPr/>
          </p:nvSpPr>
          <p:spPr>
            <a:xfrm>
              <a:off x="7640550" y="388848"/>
              <a:ext cx="228" cy="1371"/>
            </a:xfrm>
            <a:custGeom>
              <a:avLst/>
              <a:gdLst>
                <a:gd name="connsiteX0" fmla="*/ 0 w 228"/>
                <a:gd name="connsiteY0" fmla="*/ 0 h 1371"/>
                <a:gd name="connsiteX1" fmla="*/ 229 w 228"/>
                <a:gd name="connsiteY1" fmla="*/ 1372 h 1371"/>
                <a:gd name="connsiteX2" fmla="*/ 0 w 228"/>
                <a:gd name="connsiteY2" fmla="*/ 0 h 1371"/>
              </a:gdLst>
              <a:ahLst/>
              <a:cxnLst>
                <a:cxn ang="0">
                  <a:pos x="connsiteX0" y="connsiteY0"/>
                </a:cxn>
                <a:cxn ang="0">
                  <a:pos x="connsiteX1" y="connsiteY1"/>
                </a:cxn>
                <a:cxn ang="0">
                  <a:pos x="connsiteX2" y="connsiteY2"/>
                </a:cxn>
              </a:cxnLst>
              <a:rect l="l" t="t" r="r" b="b"/>
              <a:pathLst>
                <a:path w="228" h="1371">
                  <a:moveTo>
                    <a:pt x="0" y="0"/>
                  </a:moveTo>
                  <a:cubicBezTo>
                    <a:pt x="0" y="457"/>
                    <a:pt x="229" y="914"/>
                    <a:pt x="229"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B5084D16-ED9C-A74B-80A6-1277AABE1703}"/>
                </a:ext>
              </a:extLst>
            </p:cNvPr>
            <p:cNvSpPr/>
            <p:nvPr/>
          </p:nvSpPr>
          <p:spPr>
            <a:xfrm>
              <a:off x="6654618" y="452509"/>
              <a:ext cx="405948" cy="387014"/>
            </a:xfrm>
            <a:custGeom>
              <a:avLst/>
              <a:gdLst>
                <a:gd name="connsiteX0" fmla="*/ 19640 w 405948"/>
                <a:gd name="connsiteY0" fmla="*/ 316958 h 387014"/>
                <a:gd name="connsiteX1" fmla="*/ 104222 w 405948"/>
                <a:gd name="connsiteY1" fmla="*/ 312386 h 387014"/>
                <a:gd name="connsiteX2" fmla="*/ 162286 w 405948"/>
                <a:gd name="connsiteY2" fmla="*/ 272610 h 387014"/>
                <a:gd name="connsiteX3" fmla="*/ 204349 w 405948"/>
                <a:gd name="connsiteY3" fmla="*/ 213860 h 387014"/>
                <a:gd name="connsiteX4" fmla="*/ 230866 w 405948"/>
                <a:gd name="connsiteY4" fmla="*/ 206544 h 387014"/>
                <a:gd name="connsiteX5" fmla="*/ 277958 w 405948"/>
                <a:gd name="connsiteY5" fmla="*/ 233748 h 387014"/>
                <a:gd name="connsiteX6" fmla="*/ 289616 w 405948"/>
                <a:gd name="connsiteY6" fmla="*/ 270781 h 387014"/>
                <a:gd name="connsiteX7" fmla="*/ 286645 w 405948"/>
                <a:gd name="connsiteY7" fmla="*/ 279011 h 387014"/>
                <a:gd name="connsiteX8" fmla="*/ 258984 w 405948"/>
                <a:gd name="connsiteY8" fmla="*/ 362450 h 387014"/>
                <a:gd name="connsiteX9" fmla="*/ 263099 w 405948"/>
                <a:gd name="connsiteY9" fmla="*/ 385081 h 387014"/>
                <a:gd name="connsiteX10" fmla="*/ 302647 w 405948"/>
                <a:gd name="connsiteY10" fmla="*/ 367936 h 387014"/>
                <a:gd name="connsiteX11" fmla="*/ 343109 w 405948"/>
                <a:gd name="connsiteY11" fmla="*/ 278096 h 387014"/>
                <a:gd name="connsiteX12" fmla="*/ 330307 w 405948"/>
                <a:gd name="connsiteY12" fmla="*/ 209288 h 387014"/>
                <a:gd name="connsiteX13" fmla="*/ 293960 w 405948"/>
                <a:gd name="connsiteY13" fmla="*/ 175455 h 387014"/>
                <a:gd name="connsiteX14" fmla="*/ 282758 w 405948"/>
                <a:gd name="connsiteY14" fmla="*/ 163568 h 387014"/>
                <a:gd name="connsiteX15" fmla="*/ 258070 w 405948"/>
                <a:gd name="connsiteY15" fmla="*/ 137507 h 387014"/>
                <a:gd name="connsiteX16" fmla="*/ 250069 w 405948"/>
                <a:gd name="connsiteY16" fmla="*/ 63441 h 387014"/>
                <a:gd name="connsiteX17" fmla="*/ 252812 w 405948"/>
                <a:gd name="connsiteY17" fmla="*/ 50639 h 387014"/>
                <a:gd name="connsiteX18" fmla="*/ 260813 w 405948"/>
                <a:gd name="connsiteY18" fmla="*/ 61383 h 387014"/>
                <a:gd name="connsiteX19" fmla="*/ 261956 w 405948"/>
                <a:gd name="connsiteY19" fmla="*/ 70070 h 387014"/>
                <a:gd name="connsiteX20" fmla="*/ 271557 w 405948"/>
                <a:gd name="connsiteY20" fmla="*/ 135221 h 387014"/>
                <a:gd name="connsiteX21" fmla="*/ 289845 w 405948"/>
                <a:gd name="connsiteY21" fmla="*/ 152138 h 387014"/>
                <a:gd name="connsiteX22" fmla="*/ 362311 w 405948"/>
                <a:gd name="connsiteY22" fmla="*/ 161053 h 387014"/>
                <a:gd name="connsiteX23" fmla="*/ 393629 w 405948"/>
                <a:gd name="connsiteY23" fmla="*/ 156024 h 387014"/>
                <a:gd name="connsiteX24" fmla="*/ 405288 w 405948"/>
                <a:gd name="connsiteY24" fmla="*/ 124248 h 387014"/>
                <a:gd name="connsiteX25" fmla="*/ 384714 w 405948"/>
                <a:gd name="connsiteY25" fmla="*/ 115562 h 387014"/>
                <a:gd name="connsiteX26" fmla="*/ 332365 w 405948"/>
                <a:gd name="connsiteY26" fmla="*/ 109161 h 387014"/>
                <a:gd name="connsiteX27" fmla="*/ 312476 w 405948"/>
                <a:gd name="connsiteY27" fmla="*/ 80586 h 387014"/>
                <a:gd name="connsiteX28" fmla="*/ 316591 w 405948"/>
                <a:gd name="connsiteY28" fmla="*/ 38981 h 387014"/>
                <a:gd name="connsiteX29" fmla="*/ 308590 w 405948"/>
                <a:gd name="connsiteY29" fmla="*/ 14749 h 387014"/>
                <a:gd name="connsiteX30" fmla="*/ 230180 w 405948"/>
                <a:gd name="connsiteY30" fmla="*/ 17721 h 387014"/>
                <a:gd name="connsiteX31" fmla="*/ 198405 w 405948"/>
                <a:gd name="connsiteY31" fmla="*/ 62298 h 387014"/>
                <a:gd name="connsiteX32" fmla="*/ 114737 w 405948"/>
                <a:gd name="connsiteY32" fmla="*/ 233748 h 387014"/>
                <a:gd name="connsiteX33" fmla="*/ 70846 w 405948"/>
                <a:gd name="connsiteY33" fmla="*/ 262094 h 387014"/>
                <a:gd name="connsiteX34" fmla="*/ 15982 w 405948"/>
                <a:gd name="connsiteY34" fmla="*/ 263466 h 387014"/>
                <a:gd name="connsiteX35" fmla="*/ 2952 w 405948"/>
                <a:gd name="connsiteY35" fmla="*/ 268952 h 387014"/>
                <a:gd name="connsiteX36" fmla="*/ 19640 w 405948"/>
                <a:gd name="connsiteY36" fmla="*/ 316958 h 3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5948" h="387014">
                  <a:moveTo>
                    <a:pt x="19640" y="316958"/>
                  </a:moveTo>
                  <a:cubicBezTo>
                    <a:pt x="45243" y="321302"/>
                    <a:pt x="79076" y="317873"/>
                    <a:pt x="104222" y="312386"/>
                  </a:cubicBezTo>
                  <a:cubicBezTo>
                    <a:pt x="129139" y="307128"/>
                    <a:pt x="148113" y="293870"/>
                    <a:pt x="162286" y="272610"/>
                  </a:cubicBezTo>
                  <a:cubicBezTo>
                    <a:pt x="175774" y="252493"/>
                    <a:pt x="190404" y="233519"/>
                    <a:pt x="204349" y="213860"/>
                  </a:cubicBezTo>
                  <a:cubicBezTo>
                    <a:pt x="211435" y="204030"/>
                    <a:pt x="219208" y="201972"/>
                    <a:pt x="230866" y="206544"/>
                  </a:cubicBezTo>
                  <a:cubicBezTo>
                    <a:pt x="248011" y="213174"/>
                    <a:pt x="263099" y="223689"/>
                    <a:pt x="277958" y="233748"/>
                  </a:cubicBezTo>
                  <a:cubicBezTo>
                    <a:pt x="295560" y="245406"/>
                    <a:pt x="296017" y="249978"/>
                    <a:pt x="289616" y="270781"/>
                  </a:cubicBezTo>
                  <a:cubicBezTo>
                    <a:pt x="288702" y="273524"/>
                    <a:pt x="287559" y="276267"/>
                    <a:pt x="286645" y="279011"/>
                  </a:cubicBezTo>
                  <a:cubicBezTo>
                    <a:pt x="277501" y="306671"/>
                    <a:pt x="267899" y="334560"/>
                    <a:pt x="258984" y="362450"/>
                  </a:cubicBezTo>
                  <a:cubicBezTo>
                    <a:pt x="255326" y="374108"/>
                    <a:pt x="253269" y="381652"/>
                    <a:pt x="263099" y="385081"/>
                  </a:cubicBezTo>
                  <a:cubicBezTo>
                    <a:pt x="280015" y="390796"/>
                    <a:pt x="293731" y="383481"/>
                    <a:pt x="302647" y="367936"/>
                  </a:cubicBezTo>
                  <a:cubicBezTo>
                    <a:pt x="319106" y="339361"/>
                    <a:pt x="331907" y="308957"/>
                    <a:pt x="343109" y="278096"/>
                  </a:cubicBezTo>
                  <a:cubicBezTo>
                    <a:pt x="354310" y="247235"/>
                    <a:pt x="356596" y="228947"/>
                    <a:pt x="330307" y="209288"/>
                  </a:cubicBezTo>
                  <a:cubicBezTo>
                    <a:pt x="327335" y="207002"/>
                    <a:pt x="297846" y="184599"/>
                    <a:pt x="293960" y="175455"/>
                  </a:cubicBezTo>
                  <a:cubicBezTo>
                    <a:pt x="293274" y="165625"/>
                    <a:pt x="289388" y="164711"/>
                    <a:pt x="282758" y="163568"/>
                  </a:cubicBezTo>
                  <a:cubicBezTo>
                    <a:pt x="262413" y="159910"/>
                    <a:pt x="258984" y="157853"/>
                    <a:pt x="258070" y="137507"/>
                  </a:cubicBezTo>
                  <a:cubicBezTo>
                    <a:pt x="256927" y="112590"/>
                    <a:pt x="252812" y="88130"/>
                    <a:pt x="250069" y="63441"/>
                  </a:cubicBezTo>
                  <a:cubicBezTo>
                    <a:pt x="249611" y="59097"/>
                    <a:pt x="245039" y="52011"/>
                    <a:pt x="252812" y="50639"/>
                  </a:cubicBezTo>
                  <a:cubicBezTo>
                    <a:pt x="259670" y="49268"/>
                    <a:pt x="259441" y="56811"/>
                    <a:pt x="260813" y="61383"/>
                  </a:cubicBezTo>
                  <a:cubicBezTo>
                    <a:pt x="261727" y="64127"/>
                    <a:pt x="261499" y="67098"/>
                    <a:pt x="261956" y="70070"/>
                  </a:cubicBezTo>
                  <a:cubicBezTo>
                    <a:pt x="265842" y="91787"/>
                    <a:pt x="269042" y="113276"/>
                    <a:pt x="271557" y="135221"/>
                  </a:cubicBezTo>
                  <a:cubicBezTo>
                    <a:pt x="273157" y="149166"/>
                    <a:pt x="278186" y="151223"/>
                    <a:pt x="289845" y="152138"/>
                  </a:cubicBezTo>
                  <a:cubicBezTo>
                    <a:pt x="299903" y="153052"/>
                    <a:pt x="350881" y="159224"/>
                    <a:pt x="362311" y="161053"/>
                  </a:cubicBezTo>
                  <a:cubicBezTo>
                    <a:pt x="368026" y="161282"/>
                    <a:pt x="384485" y="160367"/>
                    <a:pt x="393629" y="156024"/>
                  </a:cubicBezTo>
                  <a:cubicBezTo>
                    <a:pt x="401859" y="152138"/>
                    <a:pt x="408031" y="132935"/>
                    <a:pt x="405288" y="124248"/>
                  </a:cubicBezTo>
                  <a:cubicBezTo>
                    <a:pt x="402088" y="113961"/>
                    <a:pt x="392029" y="115790"/>
                    <a:pt x="384714" y="115562"/>
                  </a:cubicBezTo>
                  <a:cubicBezTo>
                    <a:pt x="367112" y="115104"/>
                    <a:pt x="349738" y="111904"/>
                    <a:pt x="332365" y="109161"/>
                  </a:cubicBezTo>
                  <a:cubicBezTo>
                    <a:pt x="313162" y="105960"/>
                    <a:pt x="309962" y="100017"/>
                    <a:pt x="312476" y="80586"/>
                  </a:cubicBezTo>
                  <a:cubicBezTo>
                    <a:pt x="314305" y="66870"/>
                    <a:pt x="315677" y="52925"/>
                    <a:pt x="316591" y="38981"/>
                  </a:cubicBezTo>
                  <a:cubicBezTo>
                    <a:pt x="317277" y="30065"/>
                    <a:pt x="315677" y="21378"/>
                    <a:pt x="308590" y="14749"/>
                  </a:cubicBezTo>
                  <a:cubicBezTo>
                    <a:pt x="286645" y="-5825"/>
                    <a:pt x="250526" y="-4911"/>
                    <a:pt x="230180" y="17721"/>
                  </a:cubicBezTo>
                  <a:cubicBezTo>
                    <a:pt x="218065" y="31437"/>
                    <a:pt x="206863" y="46067"/>
                    <a:pt x="198405" y="62298"/>
                  </a:cubicBezTo>
                  <a:cubicBezTo>
                    <a:pt x="169373" y="118762"/>
                    <a:pt x="136683" y="173855"/>
                    <a:pt x="114737" y="233748"/>
                  </a:cubicBezTo>
                  <a:cubicBezTo>
                    <a:pt x="106965" y="255008"/>
                    <a:pt x="91877" y="262094"/>
                    <a:pt x="70846" y="262094"/>
                  </a:cubicBezTo>
                  <a:cubicBezTo>
                    <a:pt x="52558" y="262094"/>
                    <a:pt x="34270" y="263009"/>
                    <a:pt x="15982" y="263466"/>
                  </a:cubicBezTo>
                  <a:cubicBezTo>
                    <a:pt x="10953" y="263694"/>
                    <a:pt x="5695" y="263009"/>
                    <a:pt x="2952" y="268952"/>
                  </a:cubicBezTo>
                  <a:cubicBezTo>
                    <a:pt x="-4135" y="285183"/>
                    <a:pt x="1580" y="313758"/>
                    <a:pt x="19640" y="316958"/>
                  </a:cubicBezTo>
                  <a:close/>
                </a:path>
              </a:pathLst>
            </a:custGeom>
            <a:solidFill>
              <a:srgbClr val="FFFFFF"/>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E73CA4F-AC3B-BF4F-AF30-A0C0530E6A40}"/>
                </a:ext>
              </a:extLst>
            </p:cNvPr>
            <p:cNvSpPr/>
            <p:nvPr/>
          </p:nvSpPr>
          <p:spPr>
            <a:xfrm>
              <a:off x="6901125" y="303310"/>
              <a:ext cx="140120" cy="143342"/>
            </a:xfrm>
            <a:custGeom>
              <a:avLst/>
              <a:gdLst>
                <a:gd name="connsiteX0" fmla="*/ 94772 w 140120"/>
                <a:gd name="connsiteY0" fmla="*/ 136744 h 143342"/>
                <a:gd name="connsiteX1" fmla="*/ 129291 w 140120"/>
                <a:gd name="connsiteY1" fmla="*/ 104740 h 143342"/>
                <a:gd name="connsiteX2" fmla="*/ 129519 w 140120"/>
                <a:gd name="connsiteY2" fmla="*/ 31131 h 143342"/>
                <a:gd name="connsiteX3" fmla="*/ 36250 w 140120"/>
                <a:gd name="connsiteY3" fmla="*/ 8500 h 143342"/>
                <a:gd name="connsiteX4" fmla="*/ 18877 w 140120"/>
                <a:gd name="connsiteY4" fmla="*/ 121657 h 143342"/>
                <a:gd name="connsiteX5" fmla="*/ 94772 w 140120"/>
                <a:gd name="connsiteY5" fmla="*/ 136744 h 14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20" h="143342">
                  <a:moveTo>
                    <a:pt x="94772" y="136744"/>
                  </a:moveTo>
                  <a:cubicBezTo>
                    <a:pt x="111003" y="130801"/>
                    <a:pt x="121290" y="118913"/>
                    <a:pt x="129291" y="104740"/>
                  </a:cubicBezTo>
                  <a:cubicBezTo>
                    <a:pt x="143692" y="79137"/>
                    <a:pt x="143692" y="54220"/>
                    <a:pt x="129519" y="31131"/>
                  </a:cubicBezTo>
                  <a:cubicBezTo>
                    <a:pt x="101859" y="-14132"/>
                    <a:pt x="46537" y="1184"/>
                    <a:pt x="36250" y="8500"/>
                  </a:cubicBezTo>
                  <a:cubicBezTo>
                    <a:pt x="4018" y="31360"/>
                    <a:pt x="-17242" y="83252"/>
                    <a:pt x="18877" y="121657"/>
                  </a:cubicBezTo>
                  <a:cubicBezTo>
                    <a:pt x="39908" y="146117"/>
                    <a:pt x="64368" y="147946"/>
                    <a:pt x="94772" y="136744"/>
                  </a:cubicBezTo>
                  <a:close/>
                </a:path>
              </a:pathLst>
            </a:custGeom>
            <a:solidFill>
              <a:srgbClr val="FFFFFF"/>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8D2DF6A-A202-3B45-B5CF-12AEE9E04DDB}"/>
                </a:ext>
              </a:extLst>
            </p:cNvPr>
            <p:cNvSpPr/>
            <p:nvPr/>
          </p:nvSpPr>
          <p:spPr>
            <a:xfrm>
              <a:off x="6834277" y="365302"/>
              <a:ext cx="826846" cy="727874"/>
            </a:xfrm>
            <a:custGeom>
              <a:avLst/>
              <a:gdLst>
                <a:gd name="connsiteX0" fmla="*/ 776554 w 826846"/>
                <a:gd name="connsiteY0" fmla="*/ 42291 h 727874"/>
                <a:gd name="connsiteX1" fmla="*/ 779526 w 826846"/>
                <a:gd name="connsiteY1" fmla="*/ 204826 h 727874"/>
                <a:gd name="connsiteX2" fmla="*/ 756666 w 826846"/>
                <a:gd name="connsiteY2" fmla="*/ 346329 h 727874"/>
                <a:gd name="connsiteX3" fmla="*/ 725119 w 826846"/>
                <a:gd name="connsiteY3" fmla="*/ 415823 h 727874"/>
                <a:gd name="connsiteX4" fmla="*/ 680999 w 826846"/>
                <a:gd name="connsiteY4" fmla="*/ 477317 h 727874"/>
                <a:gd name="connsiteX5" fmla="*/ 458343 w 826846"/>
                <a:gd name="connsiteY5" fmla="*/ 614020 h 727874"/>
                <a:gd name="connsiteX6" fmla="*/ 198882 w 826846"/>
                <a:gd name="connsiteY6" fmla="*/ 641452 h 727874"/>
                <a:gd name="connsiteX7" fmla="*/ 0 w 826846"/>
                <a:gd name="connsiteY7" fmla="*/ 635051 h 727874"/>
                <a:gd name="connsiteX8" fmla="*/ 228 w 826846"/>
                <a:gd name="connsiteY8" fmla="*/ 647624 h 727874"/>
                <a:gd name="connsiteX9" fmla="*/ 457 w 826846"/>
                <a:gd name="connsiteY9" fmla="*/ 651281 h 727874"/>
                <a:gd name="connsiteX10" fmla="*/ 686 w 826846"/>
                <a:gd name="connsiteY10" fmla="*/ 660197 h 727874"/>
                <a:gd name="connsiteX11" fmla="*/ 914 w 826846"/>
                <a:gd name="connsiteY11" fmla="*/ 664312 h 727874"/>
                <a:gd name="connsiteX12" fmla="*/ 1371 w 826846"/>
                <a:gd name="connsiteY12" fmla="*/ 672998 h 727874"/>
                <a:gd name="connsiteX13" fmla="*/ 1600 w 826846"/>
                <a:gd name="connsiteY13" fmla="*/ 676885 h 727874"/>
                <a:gd name="connsiteX14" fmla="*/ 2514 w 826846"/>
                <a:gd name="connsiteY14" fmla="*/ 689458 h 727874"/>
                <a:gd name="connsiteX15" fmla="*/ 29489 w 826846"/>
                <a:gd name="connsiteY15" fmla="*/ 715289 h 727874"/>
                <a:gd name="connsiteX16" fmla="*/ 104241 w 826846"/>
                <a:gd name="connsiteY16" fmla="*/ 715975 h 727874"/>
                <a:gd name="connsiteX17" fmla="*/ 549783 w 826846"/>
                <a:gd name="connsiteY17" fmla="*/ 723062 h 727874"/>
                <a:gd name="connsiteX18" fmla="*/ 655167 w 826846"/>
                <a:gd name="connsiteY18" fmla="*/ 723290 h 727874"/>
                <a:gd name="connsiteX19" fmla="*/ 809015 w 826846"/>
                <a:gd name="connsiteY19" fmla="*/ 727862 h 727874"/>
                <a:gd name="connsiteX20" fmla="*/ 826846 w 826846"/>
                <a:gd name="connsiteY20" fmla="*/ 710946 h 727874"/>
                <a:gd name="connsiteX21" fmla="*/ 826389 w 826846"/>
                <a:gd name="connsiteY21" fmla="*/ 699973 h 727874"/>
                <a:gd name="connsiteX22" fmla="*/ 822045 w 826846"/>
                <a:gd name="connsiteY22" fmla="*/ 447142 h 727874"/>
                <a:gd name="connsiteX23" fmla="*/ 807644 w 826846"/>
                <a:gd name="connsiteY23" fmla="*/ 32233 h 727874"/>
                <a:gd name="connsiteX24" fmla="*/ 807415 w 826846"/>
                <a:gd name="connsiteY24" fmla="*/ 28575 h 727874"/>
                <a:gd name="connsiteX25" fmla="*/ 807186 w 826846"/>
                <a:gd name="connsiteY25" fmla="*/ 27432 h 727874"/>
                <a:gd name="connsiteX26" fmla="*/ 806958 w 826846"/>
                <a:gd name="connsiteY26" fmla="*/ 25146 h 727874"/>
                <a:gd name="connsiteX27" fmla="*/ 806729 w 826846"/>
                <a:gd name="connsiteY27" fmla="*/ 23774 h 727874"/>
                <a:gd name="connsiteX28" fmla="*/ 806501 w 826846"/>
                <a:gd name="connsiteY28" fmla="*/ 21946 h 727874"/>
                <a:gd name="connsiteX29" fmla="*/ 806043 w 826846"/>
                <a:gd name="connsiteY29" fmla="*/ 20574 h 727874"/>
                <a:gd name="connsiteX30" fmla="*/ 805586 w 826846"/>
                <a:gd name="connsiteY30" fmla="*/ 18974 h 727874"/>
                <a:gd name="connsiteX31" fmla="*/ 805129 w 826846"/>
                <a:gd name="connsiteY31" fmla="*/ 17602 h 727874"/>
                <a:gd name="connsiteX32" fmla="*/ 804672 w 826846"/>
                <a:gd name="connsiteY32" fmla="*/ 16231 h 727874"/>
                <a:gd name="connsiteX33" fmla="*/ 803986 w 826846"/>
                <a:gd name="connsiteY33" fmla="*/ 14859 h 727874"/>
                <a:gd name="connsiteX34" fmla="*/ 803529 w 826846"/>
                <a:gd name="connsiteY34" fmla="*/ 13716 h 727874"/>
                <a:gd name="connsiteX35" fmla="*/ 802843 w 826846"/>
                <a:gd name="connsiteY35" fmla="*/ 12344 h 727874"/>
                <a:gd name="connsiteX36" fmla="*/ 802157 w 826846"/>
                <a:gd name="connsiteY36" fmla="*/ 11430 h 727874"/>
                <a:gd name="connsiteX37" fmla="*/ 801243 w 826846"/>
                <a:gd name="connsiteY37" fmla="*/ 10287 h 727874"/>
                <a:gd name="connsiteX38" fmla="*/ 800557 w 826846"/>
                <a:gd name="connsiteY38" fmla="*/ 9373 h 727874"/>
                <a:gd name="connsiteX39" fmla="*/ 799414 w 826846"/>
                <a:gd name="connsiteY39" fmla="*/ 8230 h 727874"/>
                <a:gd name="connsiteX40" fmla="*/ 798728 w 826846"/>
                <a:gd name="connsiteY40" fmla="*/ 7544 h 727874"/>
                <a:gd name="connsiteX41" fmla="*/ 797585 w 826846"/>
                <a:gd name="connsiteY41" fmla="*/ 6401 h 727874"/>
                <a:gd name="connsiteX42" fmla="*/ 796899 w 826846"/>
                <a:gd name="connsiteY42" fmla="*/ 5715 h 727874"/>
                <a:gd name="connsiteX43" fmla="*/ 795528 w 826846"/>
                <a:gd name="connsiteY43" fmla="*/ 4801 h 727874"/>
                <a:gd name="connsiteX44" fmla="*/ 794613 w 826846"/>
                <a:gd name="connsiteY44" fmla="*/ 4343 h 727874"/>
                <a:gd name="connsiteX45" fmla="*/ 793013 w 826846"/>
                <a:gd name="connsiteY45" fmla="*/ 3429 h 727874"/>
                <a:gd name="connsiteX46" fmla="*/ 792099 w 826846"/>
                <a:gd name="connsiteY46" fmla="*/ 2972 h 727874"/>
                <a:gd name="connsiteX47" fmla="*/ 790270 w 826846"/>
                <a:gd name="connsiteY47" fmla="*/ 2286 h 727874"/>
                <a:gd name="connsiteX48" fmla="*/ 789584 w 826846"/>
                <a:gd name="connsiteY48" fmla="*/ 2057 h 727874"/>
                <a:gd name="connsiteX49" fmla="*/ 787527 w 826846"/>
                <a:gd name="connsiteY49" fmla="*/ 1372 h 727874"/>
                <a:gd name="connsiteX50" fmla="*/ 786841 w 826846"/>
                <a:gd name="connsiteY50" fmla="*/ 1143 h 727874"/>
                <a:gd name="connsiteX51" fmla="*/ 784326 w 826846"/>
                <a:gd name="connsiteY51" fmla="*/ 457 h 727874"/>
                <a:gd name="connsiteX52" fmla="*/ 783869 w 826846"/>
                <a:gd name="connsiteY52" fmla="*/ 457 h 727874"/>
                <a:gd name="connsiteX53" fmla="*/ 780897 w 826846"/>
                <a:gd name="connsiteY53" fmla="*/ 0 h 727874"/>
                <a:gd name="connsiteX54" fmla="*/ 776554 w 826846"/>
                <a:gd name="connsiteY54" fmla="*/ 42291 h 72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6846" h="727874">
                  <a:moveTo>
                    <a:pt x="776554" y="42291"/>
                  </a:moveTo>
                  <a:cubicBezTo>
                    <a:pt x="772896" y="96469"/>
                    <a:pt x="779526" y="150419"/>
                    <a:pt x="779526" y="204826"/>
                  </a:cubicBezTo>
                  <a:cubicBezTo>
                    <a:pt x="779526" y="252603"/>
                    <a:pt x="773125" y="301523"/>
                    <a:pt x="756666" y="346329"/>
                  </a:cubicBezTo>
                  <a:cubicBezTo>
                    <a:pt x="747979" y="370103"/>
                    <a:pt x="737692" y="393878"/>
                    <a:pt x="725119" y="415823"/>
                  </a:cubicBezTo>
                  <a:cubicBezTo>
                    <a:pt x="712546" y="437769"/>
                    <a:pt x="697001" y="458114"/>
                    <a:pt x="680999" y="477317"/>
                  </a:cubicBezTo>
                  <a:cubicBezTo>
                    <a:pt x="624764" y="544982"/>
                    <a:pt x="542239" y="590474"/>
                    <a:pt x="458343" y="614020"/>
                  </a:cubicBezTo>
                  <a:cubicBezTo>
                    <a:pt x="374675" y="637565"/>
                    <a:pt x="285521" y="642137"/>
                    <a:pt x="198882" y="641452"/>
                  </a:cubicBezTo>
                  <a:cubicBezTo>
                    <a:pt x="132588" y="640766"/>
                    <a:pt x="66294" y="636422"/>
                    <a:pt x="0" y="635051"/>
                  </a:cubicBezTo>
                  <a:cubicBezTo>
                    <a:pt x="0" y="639166"/>
                    <a:pt x="228" y="643280"/>
                    <a:pt x="228" y="647624"/>
                  </a:cubicBezTo>
                  <a:cubicBezTo>
                    <a:pt x="228" y="648767"/>
                    <a:pt x="228" y="649910"/>
                    <a:pt x="457" y="651281"/>
                  </a:cubicBezTo>
                  <a:cubicBezTo>
                    <a:pt x="457" y="654253"/>
                    <a:pt x="686" y="657225"/>
                    <a:pt x="686" y="660197"/>
                  </a:cubicBezTo>
                  <a:cubicBezTo>
                    <a:pt x="686" y="661568"/>
                    <a:pt x="914" y="662940"/>
                    <a:pt x="914" y="664312"/>
                  </a:cubicBezTo>
                  <a:cubicBezTo>
                    <a:pt x="1143" y="667283"/>
                    <a:pt x="1143" y="670255"/>
                    <a:pt x="1371" y="672998"/>
                  </a:cubicBezTo>
                  <a:cubicBezTo>
                    <a:pt x="1371" y="674370"/>
                    <a:pt x="1600" y="675513"/>
                    <a:pt x="1600" y="676885"/>
                  </a:cubicBezTo>
                  <a:cubicBezTo>
                    <a:pt x="1829" y="680999"/>
                    <a:pt x="2057" y="685114"/>
                    <a:pt x="2514" y="689458"/>
                  </a:cubicBezTo>
                  <a:cubicBezTo>
                    <a:pt x="4343" y="713918"/>
                    <a:pt x="4343" y="714604"/>
                    <a:pt x="29489" y="715289"/>
                  </a:cubicBezTo>
                  <a:cubicBezTo>
                    <a:pt x="54407" y="715975"/>
                    <a:pt x="79324" y="714604"/>
                    <a:pt x="104241" y="715975"/>
                  </a:cubicBezTo>
                  <a:cubicBezTo>
                    <a:pt x="149504" y="718490"/>
                    <a:pt x="502920" y="721919"/>
                    <a:pt x="549783" y="723062"/>
                  </a:cubicBezTo>
                  <a:cubicBezTo>
                    <a:pt x="584759" y="723976"/>
                    <a:pt x="619963" y="723290"/>
                    <a:pt x="655167" y="723290"/>
                  </a:cubicBezTo>
                  <a:cubicBezTo>
                    <a:pt x="655167" y="724891"/>
                    <a:pt x="757809" y="728091"/>
                    <a:pt x="809015" y="727862"/>
                  </a:cubicBezTo>
                  <a:cubicBezTo>
                    <a:pt x="826389" y="727862"/>
                    <a:pt x="826617" y="727177"/>
                    <a:pt x="826846" y="710946"/>
                  </a:cubicBezTo>
                  <a:cubicBezTo>
                    <a:pt x="826846" y="707288"/>
                    <a:pt x="826389" y="703631"/>
                    <a:pt x="826389" y="699973"/>
                  </a:cubicBezTo>
                  <a:cubicBezTo>
                    <a:pt x="826617" y="615620"/>
                    <a:pt x="821360" y="531495"/>
                    <a:pt x="822045" y="447142"/>
                  </a:cubicBezTo>
                  <a:cubicBezTo>
                    <a:pt x="822731" y="385648"/>
                    <a:pt x="808787" y="56464"/>
                    <a:pt x="807644" y="32233"/>
                  </a:cubicBezTo>
                  <a:cubicBezTo>
                    <a:pt x="807644" y="30861"/>
                    <a:pt x="807415" y="29718"/>
                    <a:pt x="807415" y="28575"/>
                  </a:cubicBezTo>
                  <a:cubicBezTo>
                    <a:pt x="807415" y="28118"/>
                    <a:pt x="807415" y="27661"/>
                    <a:pt x="807186" y="27432"/>
                  </a:cubicBezTo>
                  <a:cubicBezTo>
                    <a:pt x="807186" y="26746"/>
                    <a:pt x="806958" y="25832"/>
                    <a:pt x="806958" y="25146"/>
                  </a:cubicBezTo>
                  <a:cubicBezTo>
                    <a:pt x="806958" y="24689"/>
                    <a:pt x="806729" y="24232"/>
                    <a:pt x="806729" y="23774"/>
                  </a:cubicBezTo>
                  <a:cubicBezTo>
                    <a:pt x="806729" y="23089"/>
                    <a:pt x="806501" y="22631"/>
                    <a:pt x="806501" y="21946"/>
                  </a:cubicBezTo>
                  <a:cubicBezTo>
                    <a:pt x="806501" y="21488"/>
                    <a:pt x="806272" y="21031"/>
                    <a:pt x="806043" y="20574"/>
                  </a:cubicBezTo>
                  <a:cubicBezTo>
                    <a:pt x="805815" y="20117"/>
                    <a:pt x="805815" y="19660"/>
                    <a:pt x="805586" y="18974"/>
                  </a:cubicBezTo>
                  <a:cubicBezTo>
                    <a:pt x="805358" y="18517"/>
                    <a:pt x="805358" y="18059"/>
                    <a:pt x="805129" y="17602"/>
                  </a:cubicBezTo>
                  <a:cubicBezTo>
                    <a:pt x="804900" y="17145"/>
                    <a:pt x="804900" y="16688"/>
                    <a:pt x="804672" y="16231"/>
                  </a:cubicBezTo>
                  <a:cubicBezTo>
                    <a:pt x="804443" y="15773"/>
                    <a:pt x="804215" y="15316"/>
                    <a:pt x="803986" y="14859"/>
                  </a:cubicBezTo>
                  <a:cubicBezTo>
                    <a:pt x="803757" y="14402"/>
                    <a:pt x="803529" y="14173"/>
                    <a:pt x="803529" y="13716"/>
                  </a:cubicBezTo>
                  <a:cubicBezTo>
                    <a:pt x="803300" y="13259"/>
                    <a:pt x="803072" y="12802"/>
                    <a:pt x="802843" y="12344"/>
                  </a:cubicBezTo>
                  <a:cubicBezTo>
                    <a:pt x="802614" y="12116"/>
                    <a:pt x="802386" y="11659"/>
                    <a:pt x="802157" y="11430"/>
                  </a:cubicBezTo>
                  <a:cubicBezTo>
                    <a:pt x="801929" y="10973"/>
                    <a:pt x="801471" y="10516"/>
                    <a:pt x="801243" y="10287"/>
                  </a:cubicBezTo>
                  <a:cubicBezTo>
                    <a:pt x="801014" y="10058"/>
                    <a:pt x="800786" y="9830"/>
                    <a:pt x="800557" y="9373"/>
                  </a:cubicBezTo>
                  <a:cubicBezTo>
                    <a:pt x="800328" y="8915"/>
                    <a:pt x="799871" y="8687"/>
                    <a:pt x="799414" y="8230"/>
                  </a:cubicBezTo>
                  <a:cubicBezTo>
                    <a:pt x="799185" y="8001"/>
                    <a:pt x="798957" y="7772"/>
                    <a:pt x="798728" y="7544"/>
                  </a:cubicBezTo>
                  <a:cubicBezTo>
                    <a:pt x="798271" y="7087"/>
                    <a:pt x="797814" y="6858"/>
                    <a:pt x="797585" y="6401"/>
                  </a:cubicBezTo>
                  <a:cubicBezTo>
                    <a:pt x="797357" y="6172"/>
                    <a:pt x="797128" y="5944"/>
                    <a:pt x="796899" y="5715"/>
                  </a:cubicBezTo>
                  <a:cubicBezTo>
                    <a:pt x="796442" y="5486"/>
                    <a:pt x="795985" y="5029"/>
                    <a:pt x="795528" y="4801"/>
                  </a:cubicBezTo>
                  <a:cubicBezTo>
                    <a:pt x="795299" y="4572"/>
                    <a:pt x="795071" y="4572"/>
                    <a:pt x="794613" y="4343"/>
                  </a:cubicBezTo>
                  <a:cubicBezTo>
                    <a:pt x="794156" y="4115"/>
                    <a:pt x="793470" y="3658"/>
                    <a:pt x="793013" y="3429"/>
                  </a:cubicBezTo>
                  <a:cubicBezTo>
                    <a:pt x="792785" y="3200"/>
                    <a:pt x="792556" y="3200"/>
                    <a:pt x="792099" y="2972"/>
                  </a:cubicBezTo>
                  <a:cubicBezTo>
                    <a:pt x="791413" y="2743"/>
                    <a:pt x="790956" y="2515"/>
                    <a:pt x="790270" y="2286"/>
                  </a:cubicBezTo>
                  <a:cubicBezTo>
                    <a:pt x="790041" y="2286"/>
                    <a:pt x="789813" y="2057"/>
                    <a:pt x="789584" y="2057"/>
                  </a:cubicBezTo>
                  <a:cubicBezTo>
                    <a:pt x="788898" y="1829"/>
                    <a:pt x="788213" y="1600"/>
                    <a:pt x="787527" y="1372"/>
                  </a:cubicBezTo>
                  <a:cubicBezTo>
                    <a:pt x="787298" y="1372"/>
                    <a:pt x="787070" y="1143"/>
                    <a:pt x="786841" y="1143"/>
                  </a:cubicBezTo>
                  <a:cubicBezTo>
                    <a:pt x="785927" y="914"/>
                    <a:pt x="785241" y="686"/>
                    <a:pt x="784326" y="457"/>
                  </a:cubicBezTo>
                  <a:cubicBezTo>
                    <a:pt x="784098" y="457"/>
                    <a:pt x="784098" y="457"/>
                    <a:pt x="783869" y="457"/>
                  </a:cubicBezTo>
                  <a:cubicBezTo>
                    <a:pt x="782955" y="229"/>
                    <a:pt x="782040" y="0"/>
                    <a:pt x="780897" y="0"/>
                  </a:cubicBezTo>
                  <a:cubicBezTo>
                    <a:pt x="778840" y="13945"/>
                    <a:pt x="777468" y="28118"/>
                    <a:pt x="776554" y="42291"/>
                  </a:cubicBezTo>
                  <a:close/>
                </a:path>
              </a:pathLst>
            </a:custGeom>
            <a:solidFill>
              <a:srgbClr val="FFC652"/>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D1D54578-149B-F948-AD1E-A95ECF6A8495}"/>
                </a:ext>
              </a:extLst>
            </p:cNvPr>
            <p:cNvSpPr/>
            <p:nvPr/>
          </p:nvSpPr>
          <p:spPr>
            <a:xfrm>
              <a:off x="6641521" y="290539"/>
              <a:ext cx="1033242" cy="819598"/>
            </a:xfrm>
            <a:custGeom>
              <a:avLst/>
              <a:gdLst>
                <a:gd name="connsiteX0" fmla="*/ 39823 w 1033242"/>
                <a:gd name="connsiteY0" fmla="*/ 491044 h 819598"/>
                <a:gd name="connsiteX1" fmla="*/ 109775 w 1033242"/>
                <a:gd name="connsiteY1" fmla="*/ 488987 h 819598"/>
                <a:gd name="connsiteX2" fmla="*/ 174240 w 1033242"/>
                <a:gd name="connsiteY2" fmla="*/ 459040 h 819598"/>
                <a:gd name="connsiteX3" fmla="*/ 210588 w 1033242"/>
                <a:gd name="connsiteY3" fmla="*/ 409663 h 819598"/>
                <a:gd name="connsiteX4" fmla="*/ 269338 w 1033242"/>
                <a:gd name="connsiteY4" fmla="*/ 395718 h 819598"/>
                <a:gd name="connsiteX5" fmla="*/ 274596 w 1033242"/>
                <a:gd name="connsiteY5" fmla="*/ 399604 h 819598"/>
                <a:gd name="connsiteX6" fmla="*/ 286483 w 1033242"/>
                <a:gd name="connsiteY6" fmla="*/ 435266 h 819598"/>
                <a:gd name="connsiteX7" fmla="*/ 258822 w 1033242"/>
                <a:gd name="connsiteY7" fmla="*/ 515962 h 819598"/>
                <a:gd name="connsiteX8" fmla="*/ 253107 w 1033242"/>
                <a:gd name="connsiteY8" fmla="*/ 543851 h 819598"/>
                <a:gd name="connsiteX9" fmla="*/ 212874 w 1033242"/>
                <a:gd name="connsiteY9" fmla="*/ 545680 h 819598"/>
                <a:gd name="connsiteX10" fmla="*/ 181327 w 1033242"/>
                <a:gd name="connsiteY10" fmla="*/ 578598 h 819598"/>
                <a:gd name="connsiteX11" fmla="*/ 181784 w 1033242"/>
                <a:gd name="connsiteY11" fmla="*/ 728102 h 819598"/>
                <a:gd name="connsiteX12" fmla="*/ 182241 w 1033242"/>
                <a:gd name="connsiteY12" fmla="*/ 794168 h 819598"/>
                <a:gd name="connsiteX13" fmla="*/ 215845 w 1033242"/>
                <a:gd name="connsiteY13" fmla="*/ 803540 h 819598"/>
                <a:gd name="connsiteX14" fmla="*/ 345462 w 1033242"/>
                <a:gd name="connsiteY14" fmla="*/ 806969 h 819598"/>
                <a:gd name="connsiteX15" fmla="*/ 905532 w 1033242"/>
                <a:gd name="connsiteY15" fmla="*/ 813827 h 819598"/>
                <a:gd name="connsiteX16" fmla="*/ 1018917 w 1033242"/>
                <a:gd name="connsiteY16" fmla="*/ 819542 h 819598"/>
                <a:gd name="connsiteX17" fmla="*/ 1032405 w 1033242"/>
                <a:gd name="connsiteY17" fmla="*/ 794625 h 819598"/>
                <a:gd name="connsiteX18" fmla="*/ 1028518 w 1033242"/>
                <a:gd name="connsiteY18" fmla="*/ 711186 h 819598"/>
                <a:gd name="connsiteX19" fmla="*/ 1023718 w 1033242"/>
                <a:gd name="connsiteY19" fmla="*/ 429779 h 819598"/>
                <a:gd name="connsiteX20" fmla="*/ 1010002 w 1033242"/>
                <a:gd name="connsiteY20" fmla="*/ 98538 h 819598"/>
                <a:gd name="connsiteX21" fmla="*/ 967254 w 1033242"/>
                <a:gd name="connsiteY21" fmla="*/ 58990 h 819598"/>
                <a:gd name="connsiteX22" fmla="*/ 736596 w 1033242"/>
                <a:gd name="connsiteY22" fmla="*/ 62191 h 819598"/>
                <a:gd name="connsiteX23" fmla="*/ 708707 w 1033242"/>
                <a:gd name="connsiteY23" fmla="*/ 86422 h 819598"/>
                <a:gd name="connsiteX24" fmla="*/ 712593 w 1033242"/>
                <a:gd name="connsiteY24" fmla="*/ 139000 h 819598"/>
                <a:gd name="connsiteX25" fmla="*/ 718308 w 1033242"/>
                <a:gd name="connsiteY25" fmla="*/ 279361 h 819598"/>
                <a:gd name="connsiteX26" fmla="*/ 702078 w 1033242"/>
                <a:gd name="connsiteY26" fmla="*/ 295591 h 819598"/>
                <a:gd name="connsiteX27" fmla="*/ 688819 w 1033242"/>
                <a:gd name="connsiteY27" fmla="*/ 295591 h 819598"/>
                <a:gd name="connsiteX28" fmla="*/ 493366 w 1033242"/>
                <a:gd name="connsiteY28" fmla="*/ 297420 h 819598"/>
                <a:gd name="connsiteX29" fmla="*/ 468677 w 1033242"/>
                <a:gd name="connsiteY29" fmla="*/ 322337 h 819598"/>
                <a:gd name="connsiteX30" fmla="*/ 470506 w 1033242"/>
                <a:gd name="connsiteY30" fmla="*/ 390232 h 819598"/>
                <a:gd name="connsiteX31" fmla="*/ 470277 w 1033242"/>
                <a:gd name="connsiteY31" fmla="*/ 526020 h 819598"/>
                <a:gd name="connsiteX32" fmla="*/ 452446 w 1033242"/>
                <a:gd name="connsiteY32" fmla="*/ 545680 h 819598"/>
                <a:gd name="connsiteX33" fmla="*/ 340432 w 1033242"/>
                <a:gd name="connsiteY33" fmla="*/ 543851 h 819598"/>
                <a:gd name="connsiteX34" fmla="*/ 322373 w 1033242"/>
                <a:gd name="connsiteY34" fmla="*/ 539507 h 819598"/>
                <a:gd name="connsiteX35" fmla="*/ 367864 w 1033242"/>
                <a:gd name="connsiteY35" fmla="*/ 445324 h 819598"/>
                <a:gd name="connsiteX36" fmla="*/ 360549 w 1033242"/>
                <a:gd name="connsiteY36" fmla="*/ 370115 h 819598"/>
                <a:gd name="connsiteX37" fmla="*/ 328545 w 1033242"/>
                <a:gd name="connsiteY37" fmla="*/ 341768 h 819598"/>
                <a:gd name="connsiteX38" fmla="*/ 323973 w 1033242"/>
                <a:gd name="connsiteY38" fmla="*/ 330110 h 819598"/>
                <a:gd name="connsiteX39" fmla="*/ 336089 w 1033242"/>
                <a:gd name="connsiteY39" fmla="*/ 328967 h 819598"/>
                <a:gd name="connsiteX40" fmla="*/ 388438 w 1033242"/>
                <a:gd name="connsiteY40" fmla="*/ 334910 h 819598"/>
                <a:gd name="connsiteX41" fmla="*/ 434158 w 1033242"/>
                <a:gd name="connsiteY41" fmla="*/ 280504 h 819598"/>
                <a:gd name="connsiteX42" fmla="*/ 420442 w 1033242"/>
                <a:gd name="connsiteY42" fmla="*/ 265416 h 819598"/>
                <a:gd name="connsiteX43" fmla="*/ 398497 w 1033242"/>
                <a:gd name="connsiteY43" fmla="*/ 264044 h 819598"/>
                <a:gd name="connsiteX44" fmla="*/ 357120 w 1033242"/>
                <a:gd name="connsiteY44" fmla="*/ 260387 h 819598"/>
                <a:gd name="connsiteX45" fmla="*/ 341347 w 1033242"/>
                <a:gd name="connsiteY45" fmla="*/ 238213 h 819598"/>
                <a:gd name="connsiteX46" fmla="*/ 335175 w 1033242"/>
                <a:gd name="connsiteY46" fmla="*/ 166432 h 819598"/>
                <a:gd name="connsiteX47" fmla="*/ 405126 w 1033242"/>
                <a:gd name="connsiteY47" fmla="*/ 49160 h 819598"/>
                <a:gd name="connsiteX48" fmla="*/ 297456 w 1033242"/>
                <a:gd name="connsiteY48" fmla="*/ 5269 h 819598"/>
                <a:gd name="connsiteX49" fmla="*/ 253107 w 1033242"/>
                <a:gd name="connsiteY49" fmla="*/ 54190 h 819598"/>
                <a:gd name="connsiteX50" fmla="*/ 280768 w 1033242"/>
                <a:gd name="connsiteY50" fmla="*/ 148830 h 819598"/>
                <a:gd name="connsiteX51" fmla="*/ 218589 w 1033242"/>
                <a:gd name="connsiteY51" fmla="*/ 187006 h 819598"/>
                <a:gd name="connsiteX52" fmla="*/ 149551 w 1033242"/>
                <a:gd name="connsiteY52" fmla="*/ 313879 h 819598"/>
                <a:gd name="connsiteX53" fmla="*/ 116176 w 1033242"/>
                <a:gd name="connsiteY53" fmla="*/ 387946 h 819598"/>
                <a:gd name="connsiteX54" fmla="*/ 92630 w 1033242"/>
                <a:gd name="connsiteY54" fmla="*/ 408748 h 819598"/>
                <a:gd name="connsiteX55" fmla="*/ 33651 w 1033242"/>
                <a:gd name="connsiteY55" fmla="*/ 412177 h 819598"/>
                <a:gd name="connsiteX56" fmla="*/ 47 w 1033242"/>
                <a:gd name="connsiteY56" fmla="*/ 460183 h 819598"/>
                <a:gd name="connsiteX57" fmla="*/ 39823 w 1033242"/>
                <a:gd name="connsiteY57" fmla="*/ 491044 h 819598"/>
                <a:gd name="connsiteX58" fmla="*/ 359178 w 1033242"/>
                <a:gd name="connsiteY58" fmla="*/ 558938 h 819598"/>
                <a:gd name="connsiteX59" fmla="*/ 468906 w 1033242"/>
                <a:gd name="connsiteY59" fmla="*/ 559396 h 819598"/>
                <a:gd name="connsiteX60" fmla="*/ 483307 w 1033242"/>
                <a:gd name="connsiteY60" fmla="*/ 541793 h 819598"/>
                <a:gd name="connsiteX61" fmla="*/ 482393 w 1033242"/>
                <a:gd name="connsiteY61" fmla="*/ 495616 h 819598"/>
                <a:gd name="connsiteX62" fmla="*/ 482164 w 1033242"/>
                <a:gd name="connsiteY62" fmla="*/ 355027 h 819598"/>
                <a:gd name="connsiteX63" fmla="*/ 523998 w 1033242"/>
                <a:gd name="connsiteY63" fmla="*/ 309764 h 819598"/>
                <a:gd name="connsiteX64" fmla="*/ 718765 w 1033242"/>
                <a:gd name="connsiteY64" fmla="*/ 309079 h 819598"/>
                <a:gd name="connsiteX65" fmla="*/ 733396 w 1033242"/>
                <a:gd name="connsiteY65" fmla="*/ 299020 h 819598"/>
                <a:gd name="connsiteX66" fmla="*/ 732481 w 1033242"/>
                <a:gd name="connsiteY66" fmla="*/ 261758 h 819598"/>
                <a:gd name="connsiteX67" fmla="*/ 721280 w 1033242"/>
                <a:gd name="connsiteY67" fmla="*/ 93052 h 819598"/>
                <a:gd name="connsiteX68" fmla="*/ 734996 w 1033242"/>
                <a:gd name="connsiteY68" fmla="*/ 76364 h 819598"/>
                <a:gd name="connsiteX69" fmla="*/ 914904 w 1033242"/>
                <a:gd name="connsiteY69" fmla="*/ 73392 h 819598"/>
                <a:gd name="connsiteX70" fmla="*/ 939136 w 1033242"/>
                <a:gd name="connsiteY70" fmla="*/ 73163 h 819598"/>
                <a:gd name="connsiteX71" fmla="*/ 969768 w 1033242"/>
                <a:gd name="connsiteY71" fmla="*/ 73849 h 819598"/>
                <a:gd name="connsiteX72" fmla="*/ 975940 w 1033242"/>
                <a:gd name="connsiteY72" fmla="*/ 74992 h 819598"/>
                <a:gd name="connsiteX73" fmla="*/ 976398 w 1033242"/>
                <a:gd name="connsiteY73" fmla="*/ 74992 h 819598"/>
                <a:gd name="connsiteX74" fmla="*/ 978912 w 1033242"/>
                <a:gd name="connsiteY74" fmla="*/ 75678 h 819598"/>
                <a:gd name="connsiteX75" fmla="*/ 979598 w 1033242"/>
                <a:gd name="connsiteY75" fmla="*/ 75907 h 819598"/>
                <a:gd name="connsiteX76" fmla="*/ 981655 w 1033242"/>
                <a:gd name="connsiteY76" fmla="*/ 76592 h 819598"/>
                <a:gd name="connsiteX77" fmla="*/ 982341 w 1033242"/>
                <a:gd name="connsiteY77" fmla="*/ 76821 h 819598"/>
                <a:gd name="connsiteX78" fmla="*/ 984170 w 1033242"/>
                <a:gd name="connsiteY78" fmla="*/ 77507 h 819598"/>
                <a:gd name="connsiteX79" fmla="*/ 985084 w 1033242"/>
                <a:gd name="connsiteY79" fmla="*/ 77964 h 819598"/>
                <a:gd name="connsiteX80" fmla="*/ 986685 w 1033242"/>
                <a:gd name="connsiteY80" fmla="*/ 78878 h 819598"/>
                <a:gd name="connsiteX81" fmla="*/ 987599 w 1033242"/>
                <a:gd name="connsiteY81" fmla="*/ 79336 h 819598"/>
                <a:gd name="connsiteX82" fmla="*/ 988971 w 1033242"/>
                <a:gd name="connsiteY82" fmla="*/ 80250 h 819598"/>
                <a:gd name="connsiteX83" fmla="*/ 989656 w 1033242"/>
                <a:gd name="connsiteY83" fmla="*/ 80936 h 819598"/>
                <a:gd name="connsiteX84" fmla="*/ 990799 w 1033242"/>
                <a:gd name="connsiteY84" fmla="*/ 82079 h 819598"/>
                <a:gd name="connsiteX85" fmla="*/ 991485 w 1033242"/>
                <a:gd name="connsiteY85" fmla="*/ 82765 h 819598"/>
                <a:gd name="connsiteX86" fmla="*/ 992628 w 1033242"/>
                <a:gd name="connsiteY86" fmla="*/ 83908 h 819598"/>
                <a:gd name="connsiteX87" fmla="*/ 993314 w 1033242"/>
                <a:gd name="connsiteY87" fmla="*/ 84822 h 819598"/>
                <a:gd name="connsiteX88" fmla="*/ 994228 w 1033242"/>
                <a:gd name="connsiteY88" fmla="*/ 85965 h 819598"/>
                <a:gd name="connsiteX89" fmla="*/ 994914 w 1033242"/>
                <a:gd name="connsiteY89" fmla="*/ 86879 h 819598"/>
                <a:gd name="connsiteX90" fmla="*/ 995600 w 1033242"/>
                <a:gd name="connsiteY90" fmla="*/ 88251 h 819598"/>
                <a:gd name="connsiteX91" fmla="*/ 996057 w 1033242"/>
                <a:gd name="connsiteY91" fmla="*/ 89394 h 819598"/>
                <a:gd name="connsiteX92" fmla="*/ 996743 w 1033242"/>
                <a:gd name="connsiteY92" fmla="*/ 90766 h 819598"/>
                <a:gd name="connsiteX93" fmla="*/ 997200 w 1033242"/>
                <a:gd name="connsiteY93" fmla="*/ 92137 h 819598"/>
                <a:gd name="connsiteX94" fmla="*/ 997657 w 1033242"/>
                <a:gd name="connsiteY94" fmla="*/ 93509 h 819598"/>
                <a:gd name="connsiteX95" fmla="*/ 998115 w 1033242"/>
                <a:gd name="connsiteY95" fmla="*/ 95109 h 819598"/>
                <a:gd name="connsiteX96" fmla="*/ 998572 w 1033242"/>
                <a:gd name="connsiteY96" fmla="*/ 96481 h 819598"/>
                <a:gd name="connsiteX97" fmla="*/ 998800 w 1033242"/>
                <a:gd name="connsiteY97" fmla="*/ 98309 h 819598"/>
                <a:gd name="connsiteX98" fmla="*/ 999029 w 1033242"/>
                <a:gd name="connsiteY98" fmla="*/ 99681 h 819598"/>
                <a:gd name="connsiteX99" fmla="*/ 999258 w 1033242"/>
                <a:gd name="connsiteY99" fmla="*/ 101967 h 819598"/>
                <a:gd name="connsiteX100" fmla="*/ 999486 w 1033242"/>
                <a:gd name="connsiteY100" fmla="*/ 103110 h 819598"/>
                <a:gd name="connsiteX101" fmla="*/ 999715 w 1033242"/>
                <a:gd name="connsiteY101" fmla="*/ 106768 h 819598"/>
                <a:gd name="connsiteX102" fmla="*/ 1014117 w 1033242"/>
                <a:gd name="connsiteY102" fmla="*/ 521677 h 819598"/>
                <a:gd name="connsiteX103" fmla="*/ 1018460 w 1033242"/>
                <a:gd name="connsiteY103" fmla="*/ 774508 h 819598"/>
                <a:gd name="connsiteX104" fmla="*/ 1018917 w 1033242"/>
                <a:gd name="connsiteY104" fmla="*/ 785481 h 819598"/>
                <a:gd name="connsiteX105" fmla="*/ 1001086 w 1033242"/>
                <a:gd name="connsiteY105" fmla="*/ 802397 h 819598"/>
                <a:gd name="connsiteX106" fmla="*/ 847239 w 1033242"/>
                <a:gd name="connsiteY106" fmla="*/ 797825 h 819598"/>
                <a:gd name="connsiteX107" fmla="*/ 741854 w 1033242"/>
                <a:gd name="connsiteY107" fmla="*/ 797597 h 819598"/>
                <a:gd name="connsiteX108" fmla="*/ 296313 w 1033242"/>
                <a:gd name="connsiteY108" fmla="*/ 790510 h 819598"/>
                <a:gd name="connsiteX109" fmla="*/ 221560 w 1033242"/>
                <a:gd name="connsiteY109" fmla="*/ 789824 h 819598"/>
                <a:gd name="connsiteX110" fmla="*/ 194586 w 1033242"/>
                <a:gd name="connsiteY110" fmla="*/ 763993 h 819598"/>
                <a:gd name="connsiteX111" fmla="*/ 193671 w 1033242"/>
                <a:gd name="connsiteY111" fmla="*/ 751420 h 819598"/>
                <a:gd name="connsiteX112" fmla="*/ 193443 w 1033242"/>
                <a:gd name="connsiteY112" fmla="*/ 747533 h 819598"/>
                <a:gd name="connsiteX113" fmla="*/ 192985 w 1033242"/>
                <a:gd name="connsiteY113" fmla="*/ 738847 h 819598"/>
                <a:gd name="connsiteX114" fmla="*/ 192757 w 1033242"/>
                <a:gd name="connsiteY114" fmla="*/ 734732 h 819598"/>
                <a:gd name="connsiteX115" fmla="*/ 192528 w 1033242"/>
                <a:gd name="connsiteY115" fmla="*/ 725816 h 819598"/>
                <a:gd name="connsiteX116" fmla="*/ 192300 w 1033242"/>
                <a:gd name="connsiteY116" fmla="*/ 722159 h 819598"/>
                <a:gd name="connsiteX117" fmla="*/ 191157 w 1033242"/>
                <a:gd name="connsiteY117" fmla="*/ 590485 h 819598"/>
                <a:gd name="connsiteX118" fmla="*/ 191842 w 1033242"/>
                <a:gd name="connsiteY118" fmla="*/ 577455 h 819598"/>
                <a:gd name="connsiteX119" fmla="*/ 211502 w 1033242"/>
                <a:gd name="connsiteY119" fmla="*/ 559624 h 819598"/>
                <a:gd name="connsiteX120" fmla="*/ 288312 w 1033242"/>
                <a:gd name="connsiteY120" fmla="*/ 559853 h 819598"/>
                <a:gd name="connsiteX121" fmla="*/ 359178 w 1033242"/>
                <a:gd name="connsiteY121" fmla="*/ 558938 h 819598"/>
                <a:gd name="connsiteX122" fmla="*/ 278710 w 1033242"/>
                <a:gd name="connsiteY122" fmla="*/ 133971 h 819598"/>
                <a:gd name="connsiteX123" fmla="*/ 296084 w 1033242"/>
                <a:gd name="connsiteY123" fmla="*/ 20814 h 819598"/>
                <a:gd name="connsiteX124" fmla="*/ 389353 w 1033242"/>
                <a:gd name="connsiteY124" fmla="*/ 43445 h 819598"/>
                <a:gd name="connsiteX125" fmla="*/ 389124 w 1033242"/>
                <a:gd name="connsiteY125" fmla="*/ 117055 h 819598"/>
                <a:gd name="connsiteX126" fmla="*/ 354606 w 1033242"/>
                <a:gd name="connsiteY126" fmla="*/ 149059 h 819598"/>
                <a:gd name="connsiteX127" fmla="*/ 278710 w 1033242"/>
                <a:gd name="connsiteY127" fmla="*/ 133971 h 819598"/>
                <a:gd name="connsiteX128" fmla="*/ 16735 w 1033242"/>
                <a:gd name="connsiteY128" fmla="*/ 430694 h 819598"/>
                <a:gd name="connsiteX129" fmla="*/ 29765 w 1033242"/>
                <a:gd name="connsiteY129" fmla="*/ 425207 h 819598"/>
                <a:gd name="connsiteX130" fmla="*/ 84629 w 1033242"/>
                <a:gd name="connsiteY130" fmla="*/ 423836 h 819598"/>
                <a:gd name="connsiteX131" fmla="*/ 128520 w 1033242"/>
                <a:gd name="connsiteY131" fmla="*/ 395489 h 819598"/>
                <a:gd name="connsiteX132" fmla="*/ 212188 w 1033242"/>
                <a:gd name="connsiteY132" fmla="*/ 224039 h 819598"/>
                <a:gd name="connsiteX133" fmla="*/ 243963 w 1033242"/>
                <a:gd name="connsiteY133" fmla="*/ 179462 h 819598"/>
                <a:gd name="connsiteX134" fmla="*/ 322373 w 1033242"/>
                <a:gd name="connsiteY134" fmla="*/ 176491 h 819598"/>
                <a:gd name="connsiteX135" fmla="*/ 330374 w 1033242"/>
                <a:gd name="connsiteY135" fmla="*/ 200722 h 819598"/>
                <a:gd name="connsiteX136" fmla="*/ 326259 w 1033242"/>
                <a:gd name="connsiteY136" fmla="*/ 242327 h 819598"/>
                <a:gd name="connsiteX137" fmla="*/ 346147 w 1033242"/>
                <a:gd name="connsiteY137" fmla="*/ 270902 h 819598"/>
                <a:gd name="connsiteX138" fmla="*/ 398497 w 1033242"/>
                <a:gd name="connsiteY138" fmla="*/ 277303 h 819598"/>
                <a:gd name="connsiteX139" fmla="*/ 419071 w 1033242"/>
                <a:gd name="connsiteY139" fmla="*/ 285990 h 819598"/>
                <a:gd name="connsiteX140" fmla="*/ 407412 w 1033242"/>
                <a:gd name="connsiteY140" fmla="*/ 317765 h 819598"/>
                <a:gd name="connsiteX141" fmla="*/ 376094 w 1033242"/>
                <a:gd name="connsiteY141" fmla="*/ 322795 h 819598"/>
                <a:gd name="connsiteX142" fmla="*/ 303628 w 1033242"/>
                <a:gd name="connsiteY142" fmla="*/ 313879 h 819598"/>
                <a:gd name="connsiteX143" fmla="*/ 285340 w 1033242"/>
                <a:gd name="connsiteY143" fmla="*/ 296963 h 819598"/>
                <a:gd name="connsiteX144" fmla="*/ 275739 w 1033242"/>
                <a:gd name="connsiteY144" fmla="*/ 231812 h 819598"/>
                <a:gd name="connsiteX145" fmla="*/ 274596 w 1033242"/>
                <a:gd name="connsiteY145" fmla="*/ 223125 h 819598"/>
                <a:gd name="connsiteX146" fmla="*/ 266595 w 1033242"/>
                <a:gd name="connsiteY146" fmla="*/ 212381 h 819598"/>
                <a:gd name="connsiteX147" fmla="*/ 263851 w 1033242"/>
                <a:gd name="connsiteY147" fmla="*/ 225182 h 819598"/>
                <a:gd name="connsiteX148" fmla="*/ 271852 w 1033242"/>
                <a:gd name="connsiteY148" fmla="*/ 299249 h 819598"/>
                <a:gd name="connsiteX149" fmla="*/ 296541 w 1033242"/>
                <a:gd name="connsiteY149" fmla="*/ 325309 h 819598"/>
                <a:gd name="connsiteX150" fmla="*/ 307743 w 1033242"/>
                <a:gd name="connsiteY150" fmla="*/ 337196 h 819598"/>
                <a:gd name="connsiteX151" fmla="*/ 344090 w 1033242"/>
                <a:gd name="connsiteY151" fmla="*/ 371029 h 819598"/>
                <a:gd name="connsiteX152" fmla="*/ 356892 w 1033242"/>
                <a:gd name="connsiteY152" fmla="*/ 439838 h 819598"/>
                <a:gd name="connsiteX153" fmla="*/ 316429 w 1033242"/>
                <a:gd name="connsiteY153" fmla="*/ 529678 h 819598"/>
                <a:gd name="connsiteX154" fmla="*/ 276882 w 1033242"/>
                <a:gd name="connsiteY154" fmla="*/ 546823 h 819598"/>
                <a:gd name="connsiteX155" fmla="*/ 272767 w 1033242"/>
                <a:gd name="connsiteY155" fmla="*/ 524191 h 819598"/>
                <a:gd name="connsiteX156" fmla="*/ 300427 w 1033242"/>
                <a:gd name="connsiteY156" fmla="*/ 440752 h 819598"/>
                <a:gd name="connsiteX157" fmla="*/ 303399 w 1033242"/>
                <a:gd name="connsiteY157" fmla="*/ 432523 h 819598"/>
                <a:gd name="connsiteX158" fmla="*/ 291741 w 1033242"/>
                <a:gd name="connsiteY158" fmla="*/ 395489 h 819598"/>
                <a:gd name="connsiteX159" fmla="*/ 244649 w 1033242"/>
                <a:gd name="connsiteY159" fmla="*/ 368286 h 819598"/>
                <a:gd name="connsiteX160" fmla="*/ 218131 w 1033242"/>
                <a:gd name="connsiteY160" fmla="*/ 375601 h 819598"/>
                <a:gd name="connsiteX161" fmla="*/ 176069 w 1033242"/>
                <a:gd name="connsiteY161" fmla="*/ 434351 h 819598"/>
                <a:gd name="connsiteX162" fmla="*/ 118005 w 1033242"/>
                <a:gd name="connsiteY162" fmla="*/ 474128 h 819598"/>
                <a:gd name="connsiteX163" fmla="*/ 33422 w 1033242"/>
                <a:gd name="connsiteY163" fmla="*/ 478700 h 819598"/>
                <a:gd name="connsiteX164" fmla="*/ 16735 w 1033242"/>
                <a:gd name="connsiteY164" fmla="*/ 430694 h 8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033242" h="819598">
                  <a:moveTo>
                    <a:pt x="39823" y="491044"/>
                  </a:moveTo>
                  <a:cubicBezTo>
                    <a:pt x="63369" y="494702"/>
                    <a:pt x="86686" y="492873"/>
                    <a:pt x="109775" y="488987"/>
                  </a:cubicBezTo>
                  <a:cubicBezTo>
                    <a:pt x="132406" y="485101"/>
                    <a:pt x="160524" y="478928"/>
                    <a:pt x="174240" y="459040"/>
                  </a:cubicBezTo>
                  <a:cubicBezTo>
                    <a:pt x="185899" y="442124"/>
                    <a:pt x="199386" y="426808"/>
                    <a:pt x="210588" y="409663"/>
                  </a:cubicBezTo>
                  <a:cubicBezTo>
                    <a:pt x="233676" y="374458"/>
                    <a:pt x="227047" y="371715"/>
                    <a:pt x="269338" y="395718"/>
                  </a:cubicBezTo>
                  <a:cubicBezTo>
                    <a:pt x="271167" y="396861"/>
                    <a:pt x="272767" y="398233"/>
                    <a:pt x="274596" y="399604"/>
                  </a:cubicBezTo>
                  <a:cubicBezTo>
                    <a:pt x="290140" y="411720"/>
                    <a:pt x="292426" y="416749"/>
                    <a:pt x="286483" y="435266"/>
                  </a:cubicBezTo>
                  <a:cubicBezTo>
                    <a:pt x="278025" y="462469"/>
                    <a:pt x="269795" y="489673"/>
                    <a:pt x="258822" y="515962"/>
                  </a:cubicBezTo>
                  <a:cubicBezTo>
                    <a:pt x="252879" y="532192"/>
                    <a:pt x="253107" y="543851"/>
                    <a:pt x="253107" y="543851"/>
                  </a:cubicBezTo>
                  <a:cubicBezTo>
                    <a:pt x="250821" y="543851"/>
                    <a:pt x="215160" y="545451"/>
                    <a:pt x="212874" y="545680"/>
                  </a:cubicBezTo>
                  <a:cubicBezTo>
                    <a:pt x="186127" y="546594"/>
                    <a:pt x="181327" y="550937"/>
                    <a:pt x="181327" y="578598"/>
                  </a:cubicBezTo>
                  <a:cubicBezTo>
                    <a:pt x="181098" y="628433"/>
                    <a:pt x="181555" y="678268"/>
                    <a:pt x="181784" y="728102"/>
                  </a:cubicBezTo>
                  <a:cubicBezTo>
                    <a:pt x="181784" y="750048"/>
                    <a:pt x="181784" y="771994"/>
                    <a:pt x="182241" y="794168"/>
                  </a:cubicBezTo>
                  <a:cubicBezTo>
                    <a:pt x="182470" y="807884"/>
                    <a:pt x="209902" y="803769"/>
                    <a:pt x="215845" y="803540"/>
                  </a:cubicBezTo>
                  <a:cubicBezTo>
                    <a:pt x="259051" y="801483"/>
                    <a:pt x="302256" y="803998"/>
                    <a:pt x="345462" y="806969"/>
                  </a:cubicBezTo>
                  <a:cubicBezTo>
                    <a:pt x="395982" y="810398"/>
                    <a:pt x="828036" y="813599"/>
                    <a:pt x="905532" y="813827"/>
                  </a:cubicBezTo>
                  <a:cubicBezTo>
                    <a:pt x="943251" y="813827"/>
                    <a:pt x="981198" y="817028"/>
                    <a:pt x="1018917" y="819542"/>
                  </a:cubicBezTo>
                  <a:cubicBezTo>
                    <a:pt x="1037891" y="820914"/>
                    <a:pt x="1032633" y="796682"/>
                    <a:pt x="1032405" y="794625"/>
                  </a:cubicBezTo>
                  <a:cubicBezTo>
                    <a:pt x="1031033" y="766736"/>
                    <a:pt x="1029433" y="739075"/>
                    <a:pt x="1028518" y="711186"/>
                  </a:cubicBezTo>
                  <a:cubicBezTo>
                    <a:pt x="1026004" y="617460"/>
                    <a:pt x="1028976" y="523505"/>
                    <a:pt x="1023718" y="429779"/>
                  </a:cubicBezTo>
                  <a:cubicBezTo>
                    <a:pt x="1021203" y="385202"/>
                    <a:pt x="1012288" y="132142"/>
                    <a:pt x="1010002" y="98538"/>
                  </a:cubicBezTo>
                  <a:cubicBezTo>
                    <a:pt x="1008402" y="72706"/>
                    <a:pt x="994000" y="58762"/>
                    <a:pt x="967254" y="58990"/>
                  </a:cubicBezTo>
                  <a:cubicBezTo>
                    <a:pt x="898445" y="59447"/>
                    <a:pt x="745054" y="61962"/>
                    <a:pt x="736596" y="62191"/>
                  </a:cubicBezTo>
                  <a:cubicBezTo>
                    <a:pt x="707564" y="63334"/>
                    <a:pt x="707564" y="63334"/>
                    <a:pt x="708707" y="86422"/>
                  </a:cubicBezTo>
                  <a:cubicBezTo>
                    <a:pt x="709393" y="104024"/>
                    <a:pt x="710993" y="121627"/>
                    <a:pt x="712593" y="139000"/>
                  </a:cubicBezTo>
                  <a:cubicBezTo>
                    <a:pt x="716708" y="185635"/>
                    <a:pt x="717165" y="232498"/>
                    <a:pt x="718308" y="279361"/>
                  </a:cubicBezTo>
                  <a:cubicBezTo>
                    <a:pt x="718765" y="294448"/>
                    <a:pt x="717622" y="294905"/>
                    <a:pt x="702078" y="295591"/>
                  </a:cubicBezTo>
                  <a:cubicBezTo>
                    <a:pt x="697734" y="295820"/>
                    <a:pt x="693162" y="295820"/>
                    <a:pt x="688819" y="295591"/>
                  </a:cubicBezTo>
                  <a:cubicBezTo>
                    <a:pt x="623668" y="293077"/>
                    <a:pt x="558517" y="295591"/>
                    <a:pt x="493366" y="297420"/>
                  </a:cubicBezTo>
                  <a:cubicBezTo>
                    <a:pt x="473706" y="297877"/>
                    <a:pt x="469363" y="301992"/>
                    <a:pt x="468677" y="322337"/>
                  </a:cubicBezTo>
                  <a:cubicBezTo>
                    <a:pt x="467991" y="344969"/>
                    <a:pt x="469820" y="367600"/>
                    <a:pt x="470506" y="390232"/>
                  </a:cubicBezTo>
                  <a:cubicBezTo>
                    <a:pt x="471192" y="418807"/>
                    <a:pt x="468448" y="509332"/>
                    <a:pt x="470277" y="526020"/>
                  </a:cubicBezTo>
                  <a:cubicBezTo>
                    <a:pt x="472335" y="544994"/>
                    <a:pt x="472563" y="545680"/>
                    <a:pt x="452446" y="545680"/>
                  </a:cubicBezTo>
                  <a:cubicBezTo>
                    <a:pt x="415185" y="545680"/>
                    <a:pt x="377694" y="544537"/>
                    <a:pt x="340432" y="543851"/>
                  </a:cubicBezTo>
                  <a:cubicBezTo>
                    <a:pt x="331288" y="543622"/>
                    <a:pt x="318944" y="546594"/>
                    <a:pt x="322373" y="539507"/>
                  </a:cubicBezTo>
                  <a:cubicBezTo>
                    <a:pt x="336089" y="510475"/>
                    <a:pt x="354834" y="474585"/>
                    <a:pt x="367864" y="445324"/>
                  </a:cubicBezTo>
                  <a:cubicBezTo>
                    <a:pt x="386381" y="403948"/>
                    <a:pt x="381123" y="392518"/>
                    <a:pt x="360549" y="370115"/>
                  </a:cubicBezTo>
                  <a:cubicBezTo>
                    <a:pt x="356663" y="365771"/>
                    <a:pt x="333574" y="349084"/>
                    <a:pt x="328545" y="341768"/>
                  </a:cubicBezTo>
                  <a:cubicBezTo>
                    <a:pt x="325802" y="337882"/>
                    <a:pt x="320087" y="335825"/>
                    <a:pt x="323973" y="330110"/>
                  </a:cubicBezTo>
                  <a:cubicBezTo>
                    <a:pt x="326945" y="325538"/>
                    <a:pt x="332203" y="328738"/>
                    <a:pt x="336089" y="328967"/>
                  </a:cubicBezTo>
                  <a:cubicBezTo>
                    <a:pt x="353691" y="330110"/>
                    <a:pt x="370608" y="335825"/>
                    <a:pt x="388438" y="334910"/>
                  </a:cubicBezTo>
                  <a:cubicBezTo>
                    <a:pt x="418842" y="333539"/>
                    <a:pt x="438273" y="310679"/>
                    <a:pt x="434158" y="280504"/>
                  </a:cubicBezTo>
                  <a:cubicBezTo>
                    <a:pt x="433015" y="272503"/>
                    <a:pt x="428672" y="266559"/>
                    <a:pt x="420442" y="265416"/>
                  </a:cubicBezTo>
                  <a:cubicBezTo>
                    <a:pt x="413127" y="264273"/>
                    <a:pt x="405812" y="264044"/>
                    <a:pt x="398497" y="264044"/>
                  </a:cubicBezTo>
                  <a:cubicBezTo>
                    <a:pt x="384552" y="263816"/>
                    <a:pt x="370608" y="264273"/>
                    <a:pt x="357120" y="260387"/>
                  </a:cubicBezTo>
                  <a:cubicBezTo>
                    <a:pt x="340204" y="255586"/>
                    <a:pt x="340432" y="256043"/>
                    <a:pt x="341347" y="238213"/>
                  </a:cubicBezTo>
                  <a:cubicBezTo>
                    <a:pt x="342718" y="213981"/>
                    <a:pt x="350034" y="189292"/>
                    <a:pt x="335175" y="166432"/>
                  </a:cubicBezTo>
                  <a:cubicBezTo>
                    <a:pt x="381809" y="166204"/>
                    <a:pt x="426157" y="114997"/>
                    <a:pt x="405126" y="49160"/>
                  </a:cubicBezTo>
                  <a:cubicBezTo>
                    <a:pt x="389124" y="2755"/>
                    <a:pt x="335860" y="-7990"/>
                    <a:pt x="297456" y="5269"/>
                  </a:cubicBezTo>
                  <a:cubicBezTo>
                    <a:pt x="274367" y="13270"/>
                    <a:pt x="262480" y="30872"/>
                    <a:pt x="253107" y="54190"/>
                  </a:cubicBezTo>
                  <a:cubicBezTo>
                    <a:pt x="237334" y="92594"/>
                    <a:pt x="248535" y="134428"/>
                    <a:pt x="280768" y="148830"/>
                  </a:cubicBezTo>
                  <a:cubicBezTo>
                    <a:pt x="249221" y="152030"/>
                    <a:pt x="238705" y="156145"/>
                    <a:pt x="218589" y="187006"/>
                  </a:cubicBezTo>
                  <a:cubicBezTo>
                    <a:pt x="196186" y="217181"/>
                    <a:pt x="171726" y="275246"/>
                    <a:pt x="149551" y="313879"/>
                  </a:cubicBezTo>
                  <a:cubicBezTo>
                    <a:pt x="136064" y="337196"/>
                    <a:pt x="127377" y="363257"/>
                    <a:pt x="116176" y="387946"/>
                  </a:cubicBezTo>
                  <a:cubicBezTo>
                    <a:pt x="111604" y="398233"/>
                    <a:pt x="104517" y="407605"/>
                    <a:pt x="92630" y="408748"/>
                  </a:cubicBezTo>
                  <a:cubicBezTo>
                    <a:pt x="72970" y="410348"/>
                    <a:pt x="53082" y="415149"/>
                    <a:pt x="33651" y="412177"/>
                  </a:cubicBezTo>
                  <a:cubicBezTo>
                    <a:pt x="-868" y="406919"/>
                    <a:pt x="-182" y="430465"/>
                    <a:pt x="47" y="460183"/>
                  </a:cubicBezTo>
                  <a:cubicBezTo>
                    <a:pt x="4619" y="483729"/>
                    <a:pt x="16277" y="487387"/>
                    <a:pt x="39823" y="491044"/>
                  </a:cubicBezTo>
                  <a:close/>
                  <a:moveTo>
                    <a:pt x="359178" y="558938"/>
                  </a:moveTo>
                  <a:cubicBezTo>
                    <a:pt x="395754" y="560310"/>
                    <a:pt x="432330" y="559624"/>
                    <a:pt x="468906" y="559396"/>
                  </a:cubicBezTo>
                  <a:cubicBezTo>
                    <a:pt x="485136" y="559167"/>
                    <a:pt x="484450" y="558481"/>
                    <a:pt x="483307" y="541793"/>
                  </a:cubicBezTo>
                  <a:cubicBezTo>
                    <a:pt x="482164" y="526477"/>
                    <a:pt x="481707" y="510932"/>
                    <a:pt x="482393" y="495616"/>
                  </a:cubicBezTo>
                  <a:cubicBezTo>
                    <a:pt x="484450" y="448753"/>
                    <a:pt x="483079" y="401890"/>
                    <a:pt x="482164" y="355027"/>
                  </a:cubicBezTo>
                  <a:cubicBezTo>
                    <a:pt x="481250" y="312736"/>
                    <a:pt x="481936" y="310222"/>
                    <a:pt x="523998" y="309764"/>
                  </a:cubicBezTo>
                  <a:cubicBezTo>
                    <a:pt x="578176" y="309079"/>
                    <a:pt x="708478" y="306564"/>
                    <a:pt x="718765" y="309079"/>
                  </a:cubicBezTo>
                  <a:cubicBezTo>
                    <a:pt x="730653" y="312050"/>
                    <a:pt x="732939" y="311822"/>
                    <a:pt x="733396" y="299020"/>
                  </a:cubicBezTo>
                  <a:cubicBezTo>
                    <a:pt x="733853" y="286676"/>
                    <a:pt x="733853" y="274103"/>
                    <a:pt x="732481" y="261758"/>
                  </a:cubicBezTo>
                  <a:cubicBezTo>
                    <a:pt x="726538" y="205523"/>
                    <a:pt x="728367" y="149059"/>
                    <a:pt x="721280" y="93052"/>
                  </a:cubicBezTo>
                  <a:cubicBezTo>
                    <a:pt x="719908" y="82307"/>
                    <a:pt x="725166" y="77050"/>
                    <a:pt x="734996" y="76364"/>
                  </a:cubicBezTo>
                  <a:cubicBezTo>
                    <a:pt x="794889" y="72478"/>
                    <a:pt x="854782" y="69506"/>
                    <a:pt x="914904" y="73392"/>
                  </a:cubicBezTo>
                  <a:cubicBezTo>
                    <a:pt x="922905" y="73849"/>
                    <a:pt x="930906" y="72935"/>
                    <a:pt x="939136" y="73163"/>
                  </a:cubicBezTo>
                  <a:cubicBezTo>
                    <a:pt x="949423" y="73163"/>
                    <a:pt x="959710" y="72706"/>
                    <a:pt x="969768" y="73849"/>
                  </a:cubicBezTo>
                  <a:cubicBezTo>
                    <a:pt x="972054" y="74078"/>
                    <a:pt x="974112" y="74535"/>
                    <a:pt x="975940" y="74992"/>
                  </a:cubicBezTo>
                  <a:cubicBezTo>
                    <a:pt x="976169" y="74992"/>
                    <a:pt x="976398" y="74992"/>
                    <a:pt x="976398" y="74992"/>
                  </a:cubicBezTo>
                  <a:cubicBezTo>
                    <a:pt x="977312" y="75221"/>
                    <a:pt x="977998" y="75449"/>
                    <a:pt x="978912" y="75678"/>
                  </a:cubicBezTo>
                  <a:cubicBezTo>
                    <a:pt x="979141" y="75678"/>
                    <a:pt x="979369" y="75907"/>
                    <a:pt x="979598" y="75907"/>
                  </a:cubicBezTo>
                  <a:cubicBezTo>
                    <a:pt x="980284" y="76135"/>
                    <a:pt x="980970" y="76364"/>
                    <a:pt x="981655" y="76592"/>
                  </a:cubicBezTo>
                  <a:cubicBezTo>
                    <a:pt x="981884" y="76592"/>
                    <a:pt x="982113" y="76821"/>
                    <a:pt x="982341" y="76821"/>
                  </a:cubicBezTo>
                  <a:cubicBezTo>
                    <a:pt x="983027" y="77050"/>
                    <a:pt x="983484" y="77278"/>
                    <a:pt x="984170" y="77507"/>
                  </a:cubicBezTo>
                  <a:cubicBezTo>
                    <a:pt x="984399" y="77735"/>
                    <a:pt x="984627" y="77735"/>
                    <a:pt x="985084" y="77964"/>
                  </a:cubicBezTo>
                  <a:cubicBezTo>
                    <a:pt x="985542" y="78193"/>
                    <a:pt x="986227" y="78650"/>
                    <a:pt x="986685" y="78878"/>
                  </a:cubicBezTo>
                  <a:cubicBezTo>
                    <a:pt x="986913" y="79107"/>
                    <a:pt x="987142" y="79107"/>
                    <a:pt x="987599" y="79336"/>
                  </a:cubicBezTo>
                  <a:cubicBezTo>
                    <a:pt x="988056" y="79564"/>
                    <a:pt x="988513" y="80021"/>
                    <a:pt x="988971" y="80250"/>
                  </a:cubicBezTo>
                  <a:cubicBezTo>
                    <a:pt x="989199" y="80479"/>
                    <a:pt x="989428" y="80707"/>
                    <a:pt x="989656" y="80936"/>
                  </a:cubicBezTo>
                  <a:cubicBezTo>
                    <a:pt x="990114" y="81164"/>
                    <a:pt x="990571" y="81622"/>
                    <a:pt x="990799" y="82079"/>
                  </a:cubicBezTo>
                  <a:cubicBezTo>
                    <a:pt x="991028" y="82307"/>
                    <a:pt x="991257" y="82536"/>
                    <a:pt x="991485" y="82765"/>
                  </a:cubicBezTo>
                  <a:cubicBezTo>
                    <a:pt x="991942" y="83222"/>
                    <a:pt x="992171" y="83450"/>
                    <a:pt x="992628" y="83908"/>
                  </a:cubicBezTo>
                  <a:cubicBezTo>
                    <a:pt x="992857" y="84136"/>
                    <a:pt x="993085" y="84365"/>
                    <a:pt x="993314" y="84822"/>
                  </a:cubicBezTo>
                  <a:cubicBezTo>
                    <a:pt x="993543" y="85279"/>
                    <a:pt x="994000" y="85736"/>
                    <a:pt x="994228" y="85965"/>
                  </a:cubicBezTo>
                  <a:cubicBezTo>
                    <a:pt x="994457" y="86194"/>
                    <a:pt x="994686" y="86651"/>
                    <a:pt x="994914" y="86879"/>
                  </a:cubicBezTo>
                  <a:cubicBezTo>
                    <a:pt x="995143" y="87337"/>
                    <a:pt x="995371" y="87794"/>
                    <a:pt x="995600" y="88251"/>
                  </a:cubicBezTo>
                  <a:cubicBezTo>
                    <a:pt x="995829" y="88708"/>
                    <a:pt x="996057" y="88937"/>
                    <a:pt x="996057" y="89394"/>
                  </a:cubicBezTo>
                  <a:cubicBezTo>
                    <a:pt x="996286" y="89851"/>
                    <a:pt x="996514" y="90308"/>
                    <a:pt x="996743" y="90766"/>
                  </a:cubicBezTo>
                  <a:cubicBezTo>
                    <a:pt x="996972" y="91223"/>
                    <a:pt x="996972" y="91680"/>
                    <a:pt x="997200" y="92137"/>
                  </a:cubicBezTo>
                  <a:cubicBezTo>
                    <a:pt x="997429" y="92594"/>
                    <a:pt x="997657" y="93052"/>
                    <a:pt x="997657" y="93509"/>
                  </a:cubicBezTo>
                  <a:cubicBezTo>
                    <a:pt x="997886" y="93966"/>
                    <a:pt x="997886" y="94423"/>
                    <a:pt x="998115" y="95109"/>
                  </a:cubicBezTo>
                  <a:cubicBezTo>
                    <a:pt x="998343" y="95566"/>
                    <a:pt x="998343" y="96023"/>
                    <a:pt x="998572" y="96481"/>
                  </a:cubicBezTo>
                  <a:cubicBezTo>
                    <a:pt x="998800" y="97166"/>
                    <a:pt x="998800" y="97624"/>
                    <a:pt x="998800" y="98309"/>
                  </a:cubicBezTo>
                  <a:cubicBezTo>
                    <a:pt x="998800" y="98767"/>
                    <a:pt x="999029" y="99224"/>
                    <a:pt x="999029" y="99681"/>
                  </a:cubicBezTo>
                  <a:cubicBezTo>
                    <a:pt x="999029" y="100367"/>
                    <a:pt x="999258" y="101053"/>
                    <a:pt x="999258" y="101967"/>
                  </a:cubicBezTo>
                  <a:cubicBezTo>
                    <a:pt x="999258" y="102424"/>
                    <a:pt x="999258" y="102881"/>
                    <a:pt x="999486" y="103110"/>
                  </a:cubicBezTo>
                  <a:cubicBezTo>
                    <a:pt x="999486" y="104253"/>
                    <a:pt x="999715" y="105625"/>
                    <a:pt x="999715" y="106768"/>
                  </a:cubicBezTo>
                  <a:cubicBezTo>
                    <a:pt x="1000858" y="130999"/>
                    <a:pt x="1014802" y="460183"/>
                    <a:pt x="1014117" y="521677"/>
                  </a:cubicBezTo>
                  <a:cubicBezTo>
                    <a:pt x="1013202" y="606030"/>
                    <a:pt x="1018689" y="690155"/>
                    <a:pt x="1018460" y="774508"/>
                  </a:cubicBezTo>
                  <a:cubicBezTo>
                    <a:pt x="1018460" y="778166"/>
                    <a:pt x="1018917" y="781823"/>
                    <a:pt x="1018917" y="785481"/>
                  </a:cubicBezTo>
                  <a:cubicBezTo>
                    <a:pt x="1018689" y="801940"/>
                    <a:pt x="1018460" y="802397"/>
                    <a:pt x="1001086" y="802397"/>
                  </a:cubicBezTo>
                  <a:cubicBezTo>
                    <a:pt x="949880" y="802626"/>
                    <a:pt x="847239" y="799426"/>
                    <a:pt x="847239" y="797825"/>
                  </a:cubicBezTo>
                  <a:cubicBezTo>
                    <a:pt x="812034" y="797825"/>
                    <a:pt x="777058" y="798511"/>
                    <a:pt x="741854" y="797597"/>
                  </a:cubicBezTo>
                  <a:cubicBezTo>
                    <a:pt x="694991" y="796454"/>
                    <a:pt x="341575" y="793025"/>
                    <a:pt x="296313" y="790510"/>
                  </a:cubicBezTo>
                  <a:cubicBezTo>
                    <a:pt x="271395" y="789139"/>
                    <a:pt x="246478" y="790510"/>
                    <a:pt x="221560" y="789824"/>
                  </a:cubicBezTo>
                  <a:cubicBezTo>
                    <a:pt x="196414" y="789139"/>
                    <a:pt x="196186" y="788224"/>
                    <a:pt x="194586" y="763993"/>
                  </a:cubicBezTo>
                  <a:cubicBezTo>
                    <a:pt x="194357" y="759878"/>
                    <a:pt x="194128" y="755763"/>
                    <a:pt x="193671" y="751420"/>
                  </a:cubicBezTo>
                  <a:cubicBezTo>
                    <a:pt x="193671" y="750048"/>
                    <a:pt x="193443" y="748905"/>
                    <a:pt x="193443" y="747533"/>
                  </a:cubicBezTo>
                  <a:cubicBezTo>
                    <a:pt x="193214" y="744562"/>
                    <a:pt x="193214" y="741590"/>
                    <a:pt x="192985" y="738847"/>
                  </a:cubicBezTo>
                  <a:cubicBezTo>
                    <a:pt x="192985" y="737475"/>
                    <a:pt x="192757" y="736103"/>
                    <a:pt x="192757" y="734732"/>
                  </a:cubicBezTo>
                  <a:cubicBezTo>
                    <a:pt x="192528" y="731760"/>
                    <a:pt x="192528" y="728788"/>
                    <a:pt x="192528" y="725816"/>
                  </a:cubicBezTo>
                  <a:cubicBezTo>
                    <a:pt x="192528" y="724673"/>
                    <a:pt x="192528" y="723530"/>
                    <a:pt x="192300" y="722159"/>
                  </a:cubicBezTo>
                  <a:cubicBezTo>
                    <a:pt x="190928" y="678268"/>
                    <a:pt x="191842" y="634376"/>
                    <a:pt x="191157" y="590485"/>
                  </a:cubicBezTo>
                  <a:cubicBezTo>
                    <a:pt x="191157" y="586142"/>
                    <a:pt x="191157" y="581570"/>
                    <a:pt x="191842" y="577455"/>
                  </a:cubicBezTo>
                  <a:cubicBezTo>
                    <a:pt x="194357" y="562596"/>
                    <a:pt x="196643" y="560996"/>
                    <a:pt x="211502" y="559624"/>
                  </a:cubicBezTo>
                  <a:cubicBezTo>
                    <a:pt x="237105" y="557338"/>
                    <a:pt x="262480" y="561224"/>
                    <a:pt x="288312" y="559853"/>
                  </a:cubicBezTo>
                  <a:cubicBezTo>
                    <a:pt x="312086" y="558710"/>
                    <a:pt x="335632" y="558024"/>
                    <a:pt x="359178" y="558938"/>
                  </a:cubicBezTo>
                  <a:close/>
                  <a:moveTo>
                    <a:pt x="278710" y="133971"/>
                  </a:moveTo>
                  <a:cubicBezTo>
                    <a:pt x="242592" y="95795"/>
                    <a:pt x="263623" y="43674"/>
                    <a:pt x="296084" y="20814"/>
                  </a:cubicBezTo>
                  <a:cubicBezTo>
                    <a:pt x="306371" y="13727"/>
                    <a:pt x="361692" y="-1817"/>
                    <a:pt x="389353" y="43445"/>
                  </a:cubicBezTo>
                  <a:cubicBezTo>
                    <a:pt x="403526" y="66763"/>
                    <a:pt x="403526" y="91680"/>
                    <a:pt x="389124" y="117055"/>
                  </a:cubicBezTo>
                  <a:cubicBezTo>
                    <a:pt x="381123" y="131228"/>
                    <a:pt x="370836" y="143115"/>
                    <a:pt x="354606" y="149059"/>
                  </a:cubicBezTo>
                  <a:cubicBezTo>
                    <a:pt x="323973" y="160717"/>
                    <a:pt x="299513" y="158888"/>
                    <a:pt x="278710" y="133971"/>
                  </a:cubicBezTo>
                  <a:close/>
                  <a:moveTo>
                    <a:pt x="16735" y="430694"/>
                  </a:moveTo>
                  <a:cubicBezTo>
                    <a:pt x="19478" y="424750"/>
                    <a:pt x="24736" y="425207"/>
                    <a:pt x="29765" y="425207"/>
                  </a:cubicBezTo>
                  <a:cubicBezTo>
                    <a:pt x="48053" y="424750"/>
                    <a:pt x="66341" y="423836"/>
                    <a:pt x="84629" y="423836"/>
                  </a:cubicBezTo>
                  <a:cubicBezTo>
                    <a:pt x="105660" y="423836"/>
                    <a:pt x="120748" y="416749"/>
                    <a:pt x="128520" y="395489"/>
                  </a:cubicBezTo>
                  <a:cubicBezTo>
                    <a:pt x="150466" y="335596"/>
                    <a:pt x="183156" y="280504"/>
                    <a:pt x="212188" y="224039"/>
                  </a:cubicBezTo>
                  <a:cubicBezTo>
                    <a:pt x="220646" y="207580"/>
                    <a:pt x="231619" y="192950"/>
                    <a:pt x="243963" y="179462"/>
                  </a:cubicBezTo>
                  <a:cubicBezTo>
                    <a:pt x="264309" y="156831"/>
                    <a:pt x="300199" y="155917"/>
                    <a:pt x="322373" y="176491"/>
                  </a:cubicBezTo>
                  <a:cubicBezTo>
                    <a:pt x="329460" y="183120"/>
                    <a:pt x="331060" y="191807"/>
                    <a:pt x="330374" y="200722"/>
                  </a:cubicBezTo>
                  <a:cubicBezTo>
                    <a:pt x="329231" y="214667"/>
                    <a:pt x="328088" y="228383"/>
                    <a:pt x="326259" y="242327"/>
                  </a:cubicBezTo>
                  <a:cubicBezTo>
                    <a:pt x="323516" y="261758"/>
                    <a:pt x="326945" y="267702"/>
                    <a:pt x="346147" y="270902"/>
                  </a:cubicBezTo>
                  <a:cubicBezTo>
                    <a:pt x="363521" y="273646"/>
                    <a:pt x="380666" y="276846"/>
                    <a:pt x="398497" y="277303"/>
                  </a:cubicBezTo>
                  <a:cubicBezTo>
                    <a:pt x="405583" y="277532"/>
                    <a:pt x="415870" y="275703"/>
                    <a:pt x="419071" y="285990"/>
                  </a:cubicBezTo>
                  <a:cubicBezTo>
                    <a:pt x="421814" y="294905"/>
                    <a:pt x="415642" y="314108"/>
                    <a:pt x="407412" y="317765"/>
                  </a:cubicBezTo>
                  <a:cubicBezTo>
                    <a:pt x="398040" y="322109"/>
                    <a:pt x="381809" y="323023"/>
                    <a:pt x="376094" y="322795"/>
                  </a:cubicBezTo>
                  <a:cubicBezTo>
                    <a:pt x="364435" y="320966"/>
                    <a:pt x="313458" y="314794"/>
                    <a:pt x="303628" y="313879"/>
                  </a:cubicBezTo>
                  <a:cubicBezTo>
                    <a:pt x="291969" y="312736"/>
                    <a:pt x="286940" y="310907"/>
                    <a:pt x="285340" y="296963"/>
                  </a:cubicBezTo>
                  <a:cubicBezTo>
                    <a:pt x="283054" y="275017"/>
                    <a:pt x="279625" y="253529"/>
                    <a:pt x="275739" y="231812"/>
                  </a:cubicBezTo>
                  <a:cubicBezTo>
                    <a:pt x="275281" y="228840"/>
                    <a:pt x="275510" y="225868"/>
                    <a:pt x="274596" y="223125"/>
                  </a:cubicBezTo>
                  <a:cubicBezTo>
                    <a:pt x="273224" y="218553"/>
                    <a:pt x="273453" y="211009"/>
                    <a:pt x="266595" y="212381"/>
                  </a:cubicBezTo>
                  <a:cubicBezTo>
                    <a:pt x="258822" y="213752"/>
                    <a:pt x="263394" y="220839"/>
                    <a:pt x="263851" y="225182"/>
                  </a:cubicBezTo>
                  <a:cubicBezTo>
                    <a:pt x="266595" y="249871"/>
                    <a:pt x="270709" y="274331"/>
                    <a:pt x="271852" y="299249"/>
                  </a:cubicBezTo>
                  <a:cubicBezTo>
                    <a:pt x="272767" y="319594"/>
                    <a:pt x="276424" y="321652"/>
                    <a:pt x="296541" y="325309"/>
                  </a:cubicBezTo>
                  <a:cubicBezTo>
                    <a:pt x="303171" y="326452"/>
                    <a:pt x="307057" y="327367"/>
                    <a:pt x="307743" y="337196"/>
                  </a:cubicBezTo>
                  <a:cubicBezTo>
                    <a:pt x="311629" y="346340"/>
                    <a:pt x="341118" y="368972"/>
                    <a:pt x="344090" y="371029"/>
                  </a:cubicBezTo>
                  <a:cubicBezTo>
                    <a:pt x="370379" y="390689"/>
                    <a:pt x="368093" y="408977"/>
                    <a:pt x="356892" y="439838"/>
                  </a:cubicBezTo>
                  <a:cubicBezTo>
                    <a:pt x="345462" y="470699"/>
                    <a:pt x="332889" y="501103"/>
                    <a:pt x="316429" y="529678"/>
                  </a:cubicBezTo>
                  <a:cubicBezTo>
                    <a:pt x="307514" y="545222"/>
                    <a:pt x="293798" y="552538"/>
                    <a:pt x="276882" y="546823"/>
                  </a:cubicBezTo>
                  <a:cubicBezTo>
                    <a:pt x="267280" y="543622"/>
                    <a:pt x="269109" y="535850"/>
                    <a:pt x="272767" y="524191"/>
                  </a:cubicBezTo>
                  <a:cubicBezTo>
                    <a:pt x="281682" y="496302"/>
                    <a:pt x="291055" y="468641"/>
                    <a:pt x="300427" y="440752"/>
                  </a:cubicBezTo>
                  <a:cubicBezTo>
                    <a:pt x="301342" y="438009"/>
                    <a:pt x="302485" y="435266"/>
                    <a:pt x="303399" y="432523"/>
                  </a:cubicBezTo>
                  <a:cubicBezTo>
                    <a:pt x="310029" y="411720"/>
                    <a:pt x="309343" y="407148"/>
                    <a:pt x="291741" y="395489"/>
                  </a:cubicBezTo>
                  <a:cubicBezTo>
                    <a:pt x="276653" y="385431"/>
                    <a:pt x="261794" y="374915"/>
                    <a:pt x="244649" y="368286"/>
                  </a:cubicBezTo>
                  <a:cubicBezTo>
                    <a:pt x="232990" y="363714"/>
                    <a:pt x="225218" y="365771"/>
                    <a:pt x="218131" y="375601"/>
                  </a:cubicBezTo>
                  <a:cubicBezTo>
                    <a:pt x="204187" y="395261"/>
                    <a:pt x="189556" y="414463"/>
                    <a:pt x="176069" y="434351"/>
                  </a:cubicBezTo>
                  <a:cubicBezTo>
                    <a:pt x="161896" y="455611"/>
                    <a:pt x="142922" y="468870"/>
                    <a:pt x="118005" y="474128"/>
                  </a:cubicBezTo>
                  <a:cubicBezTo>
                    <a:pt x="92859" y="479386"/>
                    <a:pt x="59026" y="483043"/>
                    <a:pt x="33422" y="478700"/>
                  </a:cubicBezTo>
                  <a:cubicBezTo>
                    <a:pt x="14677" y="475728"/>
                    <a:pt x="8962" y="447153"/>
                    <a:pt x="16735" y="430694"/>
                  </a:cubicBezTo>
                  <a:close/>
                </a:path>
              </a:pathLst>
            </a:custGeom>
            <a:solidFill>
              <a:srgbClr val="000000"/>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2F5FF79-D5C5-7149-B39E-DC759576854E}"/>
                </a:ext>
              </a:extLst>
            </p:cNvPr>
            <p:cNvSpPr/>
            <p:nvPr/>
          </p:nvSpPr>
          <p:spPr>
            <a:xfrm>
              <a:off x="6573780" y="645109"/>
              <a:ext cx="57500" cy="91668"/>
            </a:xfrm>
            <a:custGeom>
              <a:avLst/>
              <a:gdLst>
                <a:gd name="connsiteX0" fmla="*/ 18181 w 57500"/>
                <a:gd name="connsiteY0" fmla="*/ 37948 h 91668"/>
                <a:gd name="connsiteX1" fmla="*/ 57500 w 57500"/>
                <a:gd name="connsiteY1" fmla="*/ 0 h 91668"/>
                <a:gd name="connsiteX2" fmla="*/ 11094 w 57500"/>
                <a:gd name="connsiteY2" fmla="*/ 91669 h 91668"/>
                <a:gd name="connsiteX3" fmla="*/ 18181 w 57500"/>
                <a:gd name="connsiteY3" fmla="*/ 37948 h 91668"/>
              </a:gdLst>
              <a:ahLst/>
              <a:cxnLst>
                <a:cxn ang="0">
                  <a:pos x="connsiteX0" y="connsiteY0"/>
                </a:cxn>
                <a:cxn ang="0">
                  <a:pos x="connsiteX1" y="connsiteY1"/>
                </a:cxn>
                <a:cxn ang="0">
                  <a:pos x="connsiteX2" y="connsiteY2"/>
                </a:cxn>
                <a:cxn ang="0">
                  <a:pos x="connsiteX3" y="connsiteY3"/>
                </a:cxn>
              </a:cxnLst>
              <a:rect l="l" t="t" r="r" b="b"/>
              <a:pathLst>
                <a:path w="57500" h="91668">
                  <a:moveTo>
                    <a:pt x="18181" y="37948"/>
                  </a:moveTo>
                  <a:cubicBezTo>
                    <a:pt x="24810" y="19431"/>
                    <a:pt x="44241" y="13716"/>
                    <a:pt x="57500" y="0"/>
                  </a:cubicBezTo>
                  <a:cubicBezTo>
                    <a:pt x="8351" y="2286"/>
                    <a:pt x="-15652" y="50063"/>
                    <a:pt x="11094" y="91669"/>
                  </a:cubicBezTo>
                  <a:cubicBezTo>
                    <a:pt x="8808" y="72923"/>
                    <a:pt x="12009" y="55321"/>
                    <a:pt x="18181" y="37948"/>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41FB7AA-B7AF-004E-BA30-879FBE6C9019}"/>
                </a:ext>
              </a:extLst>
            </p:cNvPr>
            <p:cNvSpPr/>
            <p:nvPr/>
          </p:nvSpPr>
          <p:spPr>
            <a:xfrm>
              <a:off x="7710693" y="1093355"/>
              <a:ext cx="90399" cy="15986"/>
            </a:xfrm>
            <a:custGeom>
              <a:avLst/>
              <a:gdLst>
                <a:gd name="connsiteX0" fmla="*/ 7124 w 90399"/>
                <a:gd name="connsiteY0" fmla="*/ 14440 h 15986"/>
                <a:gd name="connsiteX1" fmla="*/ 13753 w 90399"/>
                <a:gd name="connsiteY1" fmla="*/ 14669 h 15986"/>
                <a:gd name="connsiteX2" fmla="*/ 80962 w 90399"/>
                <a:gd name="connsiteY2" fmla="*/ 15812 h 15986"/>
                <a:gd name="connsiteX3" fmla="*/ 90334 w 90399"/>
                <a:gd name="connsiteY3" fmla="*/ 9183 h 15986"/>
                <a:gd name="connsiteX4" fmla="*/ 82105 w 90399"/>
                <a:gd name="connsiteY4" fmla="*/ 1182 h 15986"/>
                <a:gd name="connsiteX5" fmla="*/ 43014 w 90399"/>
                <a:gd name="connsiteY5" fmla="*/ 953 h 15986"/>
                <a:gd name="connsiteX6" fmla="*/ 8267 w 90399"/>
                <a:gd name="connsiteY6" fmla="*/ 39 h 15986"/>
                <a:gd name="connsiteX7" fmla="*/ 37 w 90399"/>
                <a:gd name="connsiteY7" fmla="*/ 8268 h 15986"/>
                <a:gd name="connsiteX8" fmla="*/ 7124 w 90399"/>
                <a:gd name="connsiteY8" fmla="*/ 14440 h 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9" h="15986">
                  <a:moveTo>
                    <a:pt x="7124" y="14440"/>
                  </a:moveTo>
                  <a:cubicBezTo>
                    <a:pt x="9181" y="14669"/>
                    <a:pt x="11467" y="14669"/>
                    <a:pt x="13753" y="14669"/>
                  </a:cubicBezTo>
                  <a:cubicBezTo>
                    <a:pt x="36156" y="13755"/>
                    <a:pt x="58559" y="11697"/>
                    <a:pt x="80962" y="15812"/>
                  </a:cubicBezTo>
                  <a:cubicBezTo>
                    <a:pt x="85991" y="16726"/>
                    <a:pt x="89648" y="13983"/>
                    <a:pt x="90334" y="9183"/>
                  </a:cubicBezTo>
                  <a:cubicBezTo>
                    <a:pt x="91020" y="3696"/>
                    <a:pt x="86219" y="1410"/>
                    <a:pt x="82105" y="1182"/>
                  </a:cubicBezTo>
                  <a:cubicBezTo>
                    <a:pt x="69074" y="724"/>
                    <a:pt x="56044" y="953"/>
                    <a:pt x="43014" y="953"/>
                  </a:cubicBezTo>
                  <a:cubicBezTo>
                    <a:pt x="31355" y="724"/>
                    <a:pt x="19925" y="953"/>
                    <a:pt x="8267" y="39"/>
                  </a:cubicBezTo>
                  <a:cubicBezTo>
                    <a:pt x="3238" y="-419"/>
                    <a:pt x="266" y="3239"/>
                    <a:pt x="37" y="8268"/>
                  </a:cubicBezTo>
                  <a:cubicBezTo>
                    <a:pt x="-420" y="13069"/>
                    <a:pt x="3466" y="13983"/>
                    <a:pt x="7124" y="14440"/>
                  </a:cubicBezTo>
                  <a:close/>
                </a:path>
              </a:pathLst>
            </a:custGeom>
            <a:solidFill>
              <a:srgbClr val="000000"/>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888EAC32-8215-5E48-9BC6-DC3A6E4A1849}"/>
                </a:ext>
              </a:extLst>
            </p:cNvPr>
            <p:cNvSpPr/>
            <p:nvPr/>
          </p:nvSpPr>
          <p:spPr>
            <a:xfrm>
              <a:off x="6706824" y="1083690"/>
              <a:ext cx="87676" cy="13690"/>
            </a:xfrm>
            <a:custGeom>
              <a:avLst/>
              <a:gdLst>
                <a:gd name="connsiteX0" fmla="*/ 4695 w 87676"/>
                <a:gd name="connsiteY0" fmla="*/ 787 h 13690"/>
                <a:gd name="connsiteX1" fmla="*/ 123 w 87676"/>
                <a:gd name="connsiteY1" fmla="*/ 4902 h 13690"/>
                <a:gd name="connsiteX2" fmla="*/ 4238 w 87676"/>
                <a:gd name="connsiteY2" fmla="*/ 11303 h 13690"/>
                <a:gd name="connsiteX3" fmla="*/ 19097 w 87676"/>
                <a:gd name="connsiteY3" fmla="*/ 13589 h 13690"/>
                <a:gd name="connsiteX4" fmla="*/ 87677 w 87676"/>
                <a:gd name="connsiteY4" fmla="*/ 13589 h 13690"/>
                <a:gd name="connsiteX5" fmla="*/ 75790 w 87676"/>
                <a:gd name="connsiteY5" fmla="*/ 1930 h 13690"/>
                <a:gd name="connsiteX6" fmla="*/ 4695 w 87676"/>
                <a:gd name="connsiteY6" fmla="*/ 787 h 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76" h="13690">
                  <a:moveTo>
                    <a:pt x="4695" y="787"/>
                  </a:moveTo>
                  <a:cubicBezTo>
                    <a:pt x="2867" y="787"/>
                    <a:pt x="809" y="2159"/>
                    <a:pt x="123" y="4902"/>
                  </a:cubicBezTo>
                  <a:cubicBezTo>
                    <a:pt x="-562" y="8560"/>
                    <a:pt x="1724" y="10617"/>
                    <a:pt x="4238" y="11303"/>
                  </a:cubicBezTo>
                  <a:cubicBezTo>
                    <a:pt x="9039" y="12675"/>
                    <a:pt x="14068" y="13589"/>
                    <a:pt x="19097" y="13589"/>
                  </a:cubicBezTo>
                  <a:cubicBezTo>
                    <a:pt x="41500" y="13818"/>
                    <a:pt x="63903" y="13589"/>
                    <a:pt x="87677" y="13589"/>
                  </a:cubicBezTo>
                  <a:cubicBezTo>
                    <a:pt x="85849" y="4445"/>
                    <a:pt x="80134" y="2845"/>
                    <a:pt x="75790" y="1930"/>
                  </a:cubicBezTo>
                  <a:cubicBezTo>
                    <a:pt x="52244" y="-2184"/>
                    <a:pt x="28470" y="1702"/>
                    <a:pt x="4695" y="787"/>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862540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During the different chapters of this guide, the concepts of health and wellness have been analysed. It is influenced by a wide range of factor, overcoming the traditional conception of biologics help and understanding that feeling healthy goes further than the lack of illness This chapter will be fully dedicated to measure one of these factors: The psychologic health.</a:t>
            </a:r>
          </a:p>
          <a:p>
            <a:endParaRPr lang="en-IE" sz="1200" dirty="0">
              <a:latin typeface="Calibri" panose="020F0502020204030204" pitchFamily="34" charset="0"/>
            </a:endParaRPr>
          </a:p>
          <a:p>
            <a:r>
              <a:rPr lang="en-GB" sz="1200" dirty="0">
                <a:latin typeface="Calibri" panose="020F0502020204030204" pitchFamily="34" charset="0"/>
              </a:rPr>
              <a:t>Among the variety of different point of views which are brought about by the different disciplines that intend to provide a solution to the numerous psychologic help problems that our current society suffers from, we find some methodologies that try to tackle the issue through techniques based on keeping our mind active and positive, aiming to improve the patient’s overall wellness.</a:t>
            </a:r>
          </a:p>
          <a:p>
            <a:endParaRPr lang="en-IE" sz="1200" dirty="0">
              <a:latin typeface="Calibri" panose="020F0502020204030204" pitchFamily="34" charset="0"/>
            </a:endParaRPr>
          </a:p>
          <a:p>
            <a:r>
              <a:rPr lang="en-GB" sz="1200" dirty="0">
                <a:latin typeface="Calibri" panose="020F0502020204030204" pitchFamily="34" charset="0"/>
              </a:rPr>
              <a:t>In the last decades, researchers on health science show, how social and psychologic factors are closely linked to the sicken process, with the goal of proving the relationship between emotions, motivation, personality, and the inception and development of illness and recovery.</a:t>
            </a:r>
            <a:endParaRPr lang="en-IE" sz="1200"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39</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The positive psychology put its effort on preventing and promoting the health as a comprehensive concept. Therefore, it puts the spotlight on matter that directly or indirectly improve the general wellness, whether they are to improve the biological health, for instance making recommendation on having a balance diet, or increasing the level of physical activity, which, afterward would have a positive impact on the psychologic wellness, considering it as the end target.</a:t>
            </a:r>
          </a:p>
          <a:p>
            <a:r>
              <a:rPr lang="en-GB" sz="1200" dirty="0">
                <a:latin typeface="Calibri" panose="020F0502020204030204" pitchFamily="34" charset="0"/>
              </a:rPr>
              <a:t>Emotion’s management is considered as the ability to realize, readily accept, as well as successfully control feelings in oneself. In other words, emotions management skills make reference to the ability to handle your own emotions.</a:t>
            </a:r>
          </a:p>
          <a:p>
            <a:r>
              <a:rPr lang="en-GB" sz="1200" dirty="0">
                <a:latin typeface="Calibri" panose="020F0502020204030204" pitchFamily="34" charset="0"/>
              </a:rPr>
              <a:t>In order to gain emotion management skills, not only must you be open to your own feelings, but also you must have full control of change on your thoughts and feelings that might be generated when your personal identity factors are touched. This is important because the change in your thoughts and feelings is what provokes change on your emotions, preventing from reactive outbursts. Hence, Poorly-managed negative emotions result bad for our health. Negative attitudes and feelings could generate chronic stress, which has a negative impact on the body's hormone balance, depleting the brain chemicals required for happiness, algo hurting the immune system and as a consequence, affecting your whole wellness.</a:t>
            </a: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4708025"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FEEL HEALTHY AND ACTIVE?</a:t>
            </a:r>
          </a:p>
        </p:txBody>
      </p:sp>
    </p:spTree>
    <p:extLst>
      <p:ext uri="{BB962C8B-B14F-4D97-AF65-F5344CB8AC3E}">
        <p14:creationId xmlns:p14="http://schemas.microsoft.com/office/powerpoint/2010/main" val="153139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0D3FB1B-FF7C-5E41-837B-33D8A1C015B8}"/>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INTRODUCTION</a:t>
            </a:r>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84989"/>
            <a:ext cx="4341926" cy="844355"/>
          </a:xfrm>
          <a:prstGeom prst="rect">
            <a:avLst/>
          </a:prstGeom>
        </p:spPr>
        <p:txBody>
          <a:bodyPr/>
          <a:lstStyle/>
          <a:p>
            <a:pPr>
              <a:tabLst>
                <a:tab pos="3902075" algn="l"/>
              </a:tabLst>
            </a:pPr>
            <a:r>
              <a:rPr lang="en-US" sz="1400" dirty="0">
                <a:solidFill>
                  <a:srgbClr val="000000"/>
                </a:solidFill>
              </a:rPr>
              <a:t>WHAT IS SOCIAL PRESCRIBING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5</a:t>
            </a:r>
            <a:endParaRPr lang="en-US" sz="1400" dirty="0">
              <a:solidFill>
                <a:srgbClr val="000000"/>
              </a:solidFill>
            </a:endParaRPr>
          </a:p>
          <a:p>
            <a:pPr>
              <a:tabLst>
                <a:tab pos="3722688" algn="l"/>
              </a:tabLst>
            </a:pPr>
            <a:endParaRPr lang="en-US"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01</a:t>
            </a:r>
          </a:p>
        </p:txBody>
      </p:sp>
      <p:grpSp>
        <p:nvGrpSpPr>
          <p:cNvPr id="226" name="Group 225">
            <a:extLst>
              <a:ext uri="{FF2B5EF4-FFF2-40B4-BE49-F238E27FC236}">
                <a16:creationId xmlns:a16="http://schemas.microsoft.com/office/drawing/2014/main" id="{3DDABF04-D14D-F346-9CC9-9AD41A0B4435}"/>
              </a:ext>
            </a:extLst>
          </p:cNvPr>
          <p:cNvGrpSpPr/>
          <p:nvPr/>
        </p:nvGrpSpPr>
        <p:grpSpPr>
          <a:xfrm>
            <a:off x="461961" y="7676357"/>
            <a:ext cx="2621394" cy="2232188"/>
            <a:chOff x="461962" y="7569677"/>
            <a:chExt cx="2621394" cy="2232188"/>
          </a:xfrm>
        </p:grpSpPr>
        <p:grpSp>
          <p:nvGrpSpPr>
            <p:cNvPr id="194" name="Graphic 4">
              <a:extLst>
                <a:ext uri="{FF2B5EF4-FFF2-40B4-BE49-F238E27FC236}">
                  <a16:creationId xmlns:a16="http://schemas.microsoft.com/office/drawing/2014/main" id="{8F8B4FEC-E45B-A34F-B880-A92921B0324E}"/>
                </a:ext>
              </a:extLst>
            </p:cNvPr>
            <p:cNvGrpSpPr/>
            <p:nvPr/>
          </p:nvGrpSpPr>
          <p:grpSpPr>
            <a:xfrm rot="424267">
              <a:off x="2089780" y="7569677"/>
              <a:ext cx="993576" cy="2145186"/>
              <a:chOff x="5950654" y="602932"/>
              <a:chExt cx="861626" cy="1860298"/>
            </a:xfrm>
          </p:grpSpPr>
          <p:sp>
            <p:nvSpPr>
              <p:cNvPr id="195" name="Freeform 194">
                <a:extLst>
                  <a:ext uri="{FF2B5EF4-FFF2-40B4-BE49-F238E27FC236}">
                    <a16:creationId xmlns:a16="http://schemas.microsoft.com/office/drawing/2014/main" id="{31FFCE86-E458-584E-8C05-471B0D972DA0}"/>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E5043A5-DF03-4B46-A7D8-C44528AB134D}"/>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4A044ABA-FA54-4A46-A537-85CA71F6388C}"/>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5AC9664F-144B-0C4C-8E09-D2FB5C8C9B4A}"/>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70D0C824-3738-3F49-B5F4-D430E949ECD9}"/>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4240EA36-91AC-1E41-8132-F8FB4BD3D621}"/>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758887C-9525-5547-A304-E93DEC2EF403}"/>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59A50619-F9C2-EB49-AD9A-3311F97CAE2A}"/>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B0946424-8A5F-9942-B49D-A160CB11854F}"/>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3BA6B79-7C70-7A44-9E1B-5E482B2CE684}"/>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D48B7F4F-5BB3-DA40-89E7-61A642B9AD34}"/>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C3673CB0-5A73-7A49-8FBB-F53DA1E46BE2}"/>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2E194B3-51BD-7D40-A6CD-110E01B92C26}"/>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1AF5D17F-6E43-BB47-8265-1CC6753337EF}"/>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FB1E641-0104-A746-A17D-338EFCE3F06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CE34EB3-2077-FE46-8162-3AD2D368B87E}"/>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9A056B84-5D8E-E54C-9207-9AC756AFD1B3}"/>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C461CA8-A5F4-7841-87E0-E7DE53673537}"/>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90030589-9CB8-B640-9EAA-7C4FC0F42FE5}"/>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1FF829F2-EDB7-7A43-9DDB-855AAEE95C95}"/>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8A10024-4DF8-B442-8AFF-22AE8F0FDC9E}"/>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7E5CB02-A93C-444B-ABE2-DC5BCB40F579}"/>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2FA62CFF-46A3-CD48-B9F3-5413C0177D60}"/>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2BA9C4E-158D-1644-8374-EF16153FCC5A}"/>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5841D0D3-E2EF-BF4A-91E6-B01E9F0CF20D}"/>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48A5F43-1FE7-D84F-A99D-3F688506A88B}"/>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F5D6FED-252B-6A40-8187-0DAA0343158B}"/>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1AEA1071-F74F-8E4B-90CD-4F2E9A928F12}"/>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E8B5060-24F7-7F42-BFF8-475750F55BE4}"/>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D096CF1C-9F0C-9A45-B761-36C7C4F7467E}"/>
                </a:ext>
              </a:extLst>
            </p:cNvPr>
            <p:cNvGrpSpPr/>
            <p:nvPr/>
          </p:nvGrpSpPr>
          <p:grpSpPr>
            <a:xfrm>
              <a:off x="461962" y="8569288"/>
              <a:ext cx="2534820" cy="1232577"/>
              <a:chOff x="3897443" y="424280"/>
              <a:chExt cx="1469450" cy="714532"/>
            </a:xfrm>
          </p:grpSpPr>
          <p:sp>
            <p:nvSpPr>
              <p:cNvPr id="9" name="Freeform 8">
                <a:extLst>
                  <a:ext uri="{FF2B5EF4-FFF2-40B4-BE49-F238E27FC236}">
                    <a16:creationId xmlns:a16="http://schemas.microsoft.com/office/drawing/2014/main" id="{F2724F69-1903-CF40-9979-9AAED7DB3FBB}"/>
                  </a:ext>
                </a:extLst>
              </p:cNvPr>
              <p:cNvSpPr/>
              <p:nvPr/>
            </p:nvSpPr>
            <p:spPr>
              <a:xfrm>
                <a:off x="4323564" y="1018413"/>
                <a:ext cx="18288" cy="7772"/>
              </a:xfrm>
              <a:custGeom>
                <a:avLst/>
                <a:gdLst>
                  <a:gd name="connsiteX0" fmla="*/ 18288 w 18288"/>
                  <a:gd name="connsiteY0" fmla="*/ 0 h 7772"/>
                  <a:gd name="connsiteX1" fmla="*/ 0 w 18288"/>
                  <a:gd name="connsiteY1" fmla="*/ 7772 h 7772"/>
                  <a:gd name="connsiteX2" fmla="*/ 18288 w 18288"/>
                  <a:gd name="connsiteY2" fmla="*/ 0 h 7772"/>
                </a:gdLst>
                <a:ahLst/>
                <a:cxnLst>
                  <a:cxn ang="0">
                    <a:pos x="connsiteX0" y="connsiteY0"/>
                  </a:cxn>
                  <a:cxn ang="0">
                    <a:pos x="connsiteX1" y="connsiteY1"/>
                  </a:cxn>
                  <a:cxn ang="0">
                    <a:pos x="connsiteX2" y="connsiteY2"/>
                  </a:cxn>
                </a:cxnLst>
                <a:rect l="l" t="t" r="r" b="b"/>
                <a:pathLst>
                  <a:path w="18288" h="7772">
                    <a:moveTo>
                      <a:pt x="18288" y="0"/>
                    </a:moveTo>
                    <a:cubicBezTo>
                      <a:pt x="12116" y="2515"/>
                      <a:pt x="5944" y="5029"/>
                      <a:pt x="0" y="7772"/>
                    </a:cubicBezTo>
                    <a:cubicBezTo>
                      <a:pt x="5944" y="5029"/>
                      <a:pt x="12116" y="2286"/>
                      <a:pt x="18288" y="0"/>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38A6C7D-4BB8-E141-A140-C6DB3BCB1D56}"/>
                  </a:ext>
                </a:extLst>
              </p:cNvPr>
              <p:cNvSpPr/>
              <p:nvPr/>
            </p:nvSpPr>
            <p:spPr>
              <a:xfrm>
                <a:off x="4023183" y="838504"/>
                <a:ext cx="368731" cy="213649"/>
              </a:xfrm>
              <a:custGeom>
                <a:avLst/>
                <a:gdLst>
                  <a:gd name="connsiteX0" fmla="*/ 7544 w 368731"/>
                  <a:gd name="connsiteY0" fmla="*/ 210998 h 213649"/>
                  <a:gd name="connsiteX1" fmla="*/ 65151 w 368731"/>
                  <a:gd name="connsiteY1" fmla="*/ 210541 h 213649"/>
                  <a:gd name="connsiteX2" fmla="*/ 129845 w 368731"/>
                  <a:gd name="connsiteY2" fmla="*/ 192938 h 213649"/>
                  <a:gd name="connsiteX3" fmla="*/ 352273 w 368731"/>
                  <a:gd name="connsiteY3" fmla="*/ 105385 h 213649"/>
                  <a:gd name="connsiteX4" fmla="*/ 368732 w 368731"/>
                  <a:gd name="connsiteY4" fmla="*/ 97384 h 213649"/>
                  <a:gd name="connsiteX5" fmla="*/ 368732 w 368731"/>
                  <a:gd name="connsiteY5" fmla="*/ 97384 h 213649"/>
                  <a:gd name="connsiteX6" fmla="*/ 332156 w 368731"/>
                  <a:gd name="connsiteY6" fmla="*/ 0 h 213649"/>
                  <a:gd name="connsiteX7" fmla="*/ 316154 w 368731"/>
                  <a:gd name="connsiteY7" fmla="*/ 15316 h 213649"/>
                  <a:gd name="connsiteX8" fmla="*/ 233858 w 368731"/>
                  <a:gd name="connsiteY8" fmla="*/ 74524 h 213649"/>
                  <a:gd name="connsiteX9" fmla="*/ 24917 w 368731"/>
                  <a:gd name="connsiteY9" fmla="*/ 174650 h 213649"/>
                  <a:gd name="connsiteX10" fmla="*/ 0 w 368731"/>
                  <a:gd name="connsiteY10" fmla="*/ 211912 h 213649"/>
                  <a:gd name="connsiteX11" fmla="*/ 229 w 368731"/>
                  <a:gd name="connsiteY11" fmla="*/ 209398 h 213649"/>
                  <a:gd name="connsiteX12" fmla="*/ 7544 w 368731"/>
                  <a:gd name="connsiteY12" fmla="*/ 210998 h 2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731" h="213649">
                    <a:moveTo>
                      <a:pt x="7544" y="210998"/>
                    </a:moveTo>
                    <a:cubicBezTo>
                      <a:pt x="27889" y="215341"/>
                      <a:pt x="44577" y="213741"/>
                      <a:pt x="65151" y="210541"/>
                    </a:cubicBezTo>
                    <a:cubicBezTo>
                      <a:pt x="87097" y="206883"/>
                      <a:pt x="108585" y="199111"/>
                      <a:pt x="129845" y="192938"/>
                    </a:cubicBezTo>
                    <a:cubicBezTo>
                      <a:pt x="157048" y="184937"/>
                      <a:pt x="331699" y="114986"/>
                      <a:pt x="352273" y="105385"/>
                    </a:cubicBezTo>
                    <a:cubicBezTo>
                      <a:pt x="357759" y="102870"/>
                      <a:pt x="363245" y="100127"/>
                      <a:pt x="368732" y="97384"/>
                    </a:cubicBezTo>
                    <a:lnTo>
                      <a:pt x="368732" y="97384"/>
                    </a:lnTo>
                    <a:cubicBezTo>
                      <a:pt x="352501" y="66980"/>
                      <a:pt x="338785" y="35204"/>
                      <a:pt x="332156" y="0"/>
                    </a:cubicBezTo>
                    <a:cubicBezTo>
                      <a:pt x="323469" y="5029"/>
                      <a:pt x="319354" y="10058"/>
                      <a:pt x="316154" y="15316"/>
                    </a:cubicBezTo>
                    <a:cubicBezTo>
                      <a:pt x="297180" y="47092"/>
                      <a:pt x="265633" y="61036"/>
                      <a:pt x="233858" y="74524"/>
                    </a:cubicBezTo>
                    <a:cubicBezTo>
                      <a:pt x="222199" y="79324"/>
                      <a:pt x="58750" y="158877"/>
                      <a:pt x="24917" y="174650"/>
                    </a:cubicBezTo>
                    <a:cubicBezTo>
                      <a:pt x="7772" y="182651"/>
                      <a:pt x="914" y="195910"/>
                      <a:pt x="0" y="211912"/>
                    </a:cubicBezTo>
                    <a:cubicBezTo>
                      <a:pt x="0" y="210998"/>
                      <a:pt x="229" y="210312"/>
                      <a:pt x="229" y="209398"/>
                    </a:cubicBezTo>
                    <a:cubicBezTo>
                      <a:pt x="2515" y="209855"/>
                      <a:pt x="5029" y="210541"/>
                      <a:pt x="7544" y="210998"/>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F962ADF-C51F-1049-AF32-EE790BD983BE}"/>
                  </a:ext>
                </a:extLst>
              </p:cNvPr>
              <p:cNvSpPr/>
              <p:nvPr/>
            </p:nvSpPr>
            <p:spPr>
              <a:xfrm>
                <a:off x="4287216" y="1036701"/>
                <a:ext cx="12115" cy="5486"/>
              </a:xfrm>
              <a:custGeom>
                <a:avLst/>
                <a:gdLst>
                  <a:gd name="connsiteX0" fmla="*/ 12116 w 12115"/>
                  <a:gd name="connsiteY0" fmla="*/ 0 h 5486"/>
                  <a:gd name="connsiteX1" fmla="*/ 0 w 12115"/>
                  <a:gd name="connsiteY1" fmla="*/ 5486 h 5486"/>
                  <a:gd name="connsiteX2" fmla="*/ 12116 w 12115"/>
                  <a:gd name="connsiteY2" fmla="*/ 0 h 5486"/>
                </a:gdLst>
                <a:ahLst/>
                <a:cxnLst>
                  <a:cxn ang="0">
                    <a:pos x="connsiteX0" y="connsiteY0"/>
                  </a:cxn>
                  <a:cxn ang="0">
                    <a:pos x="connsiteX1" y="connsiteY1"/>
                  </a:cxn>
                  <a:cxn ang="0">
                    <a:pos x="connsiteX2" y="connsiteY2"/>
                  </a:cxn>
                </a:cxnLst>
                <a:rect l="l" t="t" r="r" b="b"/>
                <a:pathLst>
                  <a:path w="12115" h="5486">
                    <a:moveTo>
                      <a:pt x="12116" y="0"/>
                    </a:moveTo>
                    <a:cubicBezTo>
                      <a:pt x="8001" y="1829"/>
                      <a:pt x="4115" y="3658"/>
                      <a:pt x="0" y="5486"/>
                    </a:cubicBezTo>
                    <a:cubicBezTo>
                      <a:pt x="4115" y="3658"/>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D68FA3-639D-9B4A-A622-86EA77C4EDA5}"/>
                  </a:ext>
                </a:extLst>
              </p:cNvPr>
              <p:cNvSpPr/>
              <p:nvPr/>
            </p:nvSpPr>
            <p:spPr>
              <a:xfrm>
                <a:off x="4239210" y="1056360"/>
                <a:ext cx="18059" cy="8458"/>
              </a:xfrm>
              <a:custGeom>
                <a:avLst/>
                <a:gdLst>
                  <a:gd name="connsiteX0" fmla="*/ 18059 w 18059"/>
                  <a:gd name="connsiteY0" fmla="*/ 0 h 8458"/>
                  <a:gd name="connsiteX1" fmla="*/ 0 w 18059"/>
                  <a:gd name="connsiteY1" fmla="*/ 8458 h 8458"/>
                  <a:gd name="connsiteX2" fmla="*/ 18059 w 18059"/>
                  <a:gd name="connsiteY2" fmla="*/ 0 h 8458"/>
                </a:gdLst>
                <a:ahLst/>
                <a:cxnLst>
                  <a:cxn ang="0">
                    <a:pos x="connsiteX0" y="connsiteY0"/>
                  </a:cxn>
                  <a:cxn ang="0">
                    <a:pos x="connsiteX1" y="connsiteY1"/>
                  </a:cxn>
                  <a:cxn ang="0">
                    <a:pos x="connsiteX2" y="connsiteY2"/>
                  </a:cxn>
                </a:cxnLst>
                <a:rect l="l" t="t" r="r" b="b"/>
                <a:pathLst>
                  <a:path w="18059" h="8458">
                    <a:moveTo>
                      <a:pt x="18059" y="0"/>
                    </a:moveTo>
                    <a:cubicBezTo>
                      <a:pt x="12116" y="2743"/>
                      <a:pt x="5944" y="5715"/>
                      <a:pt x="0" y="8458"/>
                    </a:cubicBezTo>
                    <a:cubicBezTo>
                      <a:pt x="5944" y="5715"/>
                      <a:pt x="11887" y="2743"/>
                      <a:pt x="18059"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D5453FD-DB9B-C24A-B1D4-7A4522F3E874}"/>
                  </a:ext>
                </a:extLst>
              </p:cNvPr>
              <p:cNvSpPr/>
              <p:nvPr/>
            </p:nvSpPr>
            <p:spPr>
              <a:xfrm>
                <a:off x="4022726" y="1054531"/>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457"/>
                      <a:pt x="0" y="914"/>
                      <a:pt x="0" y="160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FB98F16-FD17-3B45-BC8C-71532E5CFF69}"/>
                  </a:ext>
                </a:extLst>
              </p:cNvPr>
              <p:cNvSpPr/>
              <p:nvPr/>
            </p:nvSpPr>
            <p:spPr>
              <a:xfrm>
                <a:off x="4418890" y="991895"/>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914"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A3D0449-8F1A-CB4F-B729-9D62E48BBE26}"/>
                  </a:ext>
                </a:extLst>
              </p:cNvPr>
              <p:cNvSpPr/>
              <p:nvPr/>
            </p:nvSpPr>
            <p:spPr>
              <a:xfrm>
                <a:off x="4311448" y="1025956"/>
                <a:ext cx="12115" cy="5257"/>
              </a:xfrm>
              <a:custGeom>
                <a:avLst/>
                <a:gdLst>
                  <a:gd name="connsiteX0" fmla="*/ 12116 w 12115"/>
                  <a:gd name="connsiteY0" fmla="*/ 0 h 5257"/>
                  <a:gd name="connsiteX1" fmla="*/ 0 w 12115"/>
                  <a:gd name="connsiteY1" fmla="*/ 5258 h 5257"/>
                  <a:gd name="connsiteX2" fmla="*/ 12116 w 12115"/>
                  <a:gd name="connsiteY2" fmla="*/ 0 h 5257"/>
                </a:gdLst>
                <a:ahLst/>
                <a:cxnLst>
                  <a:cxn ang="0">
                    <a:pos x="connsiteX0" y="connsiteY0"/>
                  </a:cxn>
                  <a:cxn ang="0">
                    <a:pos x="connsiteX1" y="connsiteY1"/>
                  </a:cxn>
                  <a:cxn ang="0">
                    <a:pos x="connsiteX2" y="connsiteY2"/>
                  </a:cxn>
                </a:cxnLst>
                <a:rect l="l" t="t" r="r" b="b"/>
                <a:pathLst>
                  <a:path w="12115" h="5257">
                    <a:moveTo>
                      <a:pt x="12116" y="0"/>
                    </a:moveTo>
                    <a:cubicBezTo>
                      <a:pt x="8001" y="1829"/>
                      <a:pt x="4115" y="3429"/>
                      <a:pt x="0" y="5258"/>
                    </a:cubicBezTo>
                    <a:cubicBezTo>
                      <a:pt x="3886" y="3429"/>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910EF9A-7253-3B43-8BB5-C1FD4EE5AFA5}"/>
                  </a:ext>
                </a:extLst>
              </p:cNvPr>
              <p:cNvSpPr/>
              <p:nvPr/>
            </p:nvSpPr>
            <p:spPr>
              <a:xfrm>
                <a:off x="4085362" y="1121740"/>
                <a:ext cx="3657" cy="101"/>
              </a:xfrm>
              <a:custGeom>
                <a:avLst/>
                <a:gdLst>
                  <a:gd name="connsiteX0" fmla="*/ 3658 w 3657"/>
                  <a:gd name="connsiteY0" fmla="*/ 0 h 101"/>
                  <a:gd name="connsiteX1" fmla="*/ 0 w 3657"/>
                  <a:gd name="connsiteY1" fmla="*/ 0 h 101"/>
                  <a:gd name="connsiteX2" fmla="*/ 3658 w 3657"/>
                  <a:gd name="connsiteY2" fmla="*/ 0 h 101"/>
                </a:gdLst>
                <a:ahLst/>
                <a:cxnLst>
                  <a:cxn ang="0">
                    <a:pos x="connsiteX0" y="connsiteY0"/>
                  </a:cxn>
                  <a:cxn ang="0">
                    <a:pos x="connsiteX1" y="connsiteY1"/>
                  </a:cxn>
                  <a:cxn ang="0">
                    <a:pos x="connsiteX2" y="connsiteY2"/>
                  </a:cxn>
                </a:cxnLst>
                <a:rect l="l" t="t" r="r" b="b"/>
                <a:pathLst>
                  <a:path w="3657" h="101">
                    <a:moveTo>
                      <a:pt x="3658" y="0"/>
                    </a:moveTo>
                    <a:cubicBezTo>
                      <a:pt x="2515" y="0"/>
                      <a:pt x="1143" y="0"/>
                      <a:pt x="0" y="0"/>
                    </a:cubicBezTo>
                    <a:cubicBezTo>
                      <a:pt x="1143" y="0"/>
                      <a:pt x="2286" y="229"/>
                      <a:pt x="3658" y="0"/>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E7B718B-D3D1-F54A-B263-84C94E50950C}"/>
                  </a:ext>
                </a:extLst>
              </p:cNvPr>
              <p:cNvSpPr/>
              <p:nvPr/>
            </p:nvSpPr>
            <p:spPr>
              <a:xfrm>
                <a:off x="4022726" y="1050645"/>
                <a:ext cx="101" cy="2286"/>
              </a:xfrm>
              <a:custGeom>
                <a:avLst/>
                <a:gdLst>
                  <a:gd name="connsiteX0" fmla="*/ 0 w 101"/>
                  <a:gd name="connsiteY0" fmla="*/ 2286 h 2286"/>
                  <a:gd name="connsiteX1" fmla="*/ 0 w 101"/>
                  <a:gd name="connsiteY1" fmla="*/ 0 h 2286"/>
                  <a:gd name="connsiteX2" fmla="*/ 0 w 101"/>
                  <a:gd name="connsiteY2" fmla="*/ 2286 h 2286"/>
                </a:gdLst>
                <a:ahLst/>
                <a:cxnLst>
                  <a:cxn ang="0">
                    <a:pos x="connsiteX0" y="connsiteY0"/>
                  </a:cxn>
                  <a:cxn ang="0">
                    <a:pos x="connsiteX1" y="connsiteY1"/>
                  </a:cxn>
                  <a:cxn ang="0">
                    <a:pos x="connsiteX2" y="connsiteY2"/>
                  </a:cxn>
                </a:cxnLst>
                <a:rect l="l" t="t" r="r" b="b"/>
                <a:pathLst>
                  <a:path w="101" h="2286">
                    <a:moveTo>
                      <a:pt x="0" y="2286"/>
                    </a:moveTo>
                    <a:cubicBezTo>
                      <a:pt x="0" y="1600"/>
                      <a:pt x="0" y="914"/>
                      <a:pt x="0" y="0"/>
                    </a:cubicBezTo>
                    <a:cubicBezTo>
                      <a:pt x="229" y="686"/>
                      <a:pt x="0" y="1600"/>
                      <a:pt x="0" y="2286"/>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4C1E0B3-678E-F044-B8D4-6CCD848386D5}"/>
                  </a:ext>
                </a:extLst>
              </p:cNvPr>
              <p:cNvSpPr/>
              <p:nvPr/>
            </p:nvSpPr>
            <p:spPr>
              <a:xfrm>
                <a:off x="4419347" y="983665"/>
                <a:ext cx="3886" cy="6629"/>
              </a:xfrm>
              <a:custGeom>
                <a:avLst/>
                <a:gdLst>
                  <a:gd name="connsiteX0" fmla="*/ 3886 w 3886"/>
                  <a:gd name="connsiteY0" fmla="*/ 6629 h 6629"/>
                  <a:gd name="connsiteX1" fmla="*/ 0 w 3886"/>
                  <a:gd name="connsiteY1" fmla="*/ 0 h 6629"/>
                  <a:gd name="connsiteX2" fmla="*/ 3886 w 3886"/>
                  <a:gd name="connsiteY2" fmla="*/ 6629 h 6629"/>
                  <a:gd name="connsiteX3" fmla="*/ 3886 w 3886"/>
                  <a:gd name="connsiteY3" fmla="*/ 6629 h 6629"/>
                </a:gdLst>
                <a:ahLst/>
                <a:cxnLst>
                  <a:cxn ang="0">
                    <a:pos x="connsiteX0" y="connsiteY0"/>
                  </a:cxn>
                  <a:cxn ang="0">
                    <a:pos x="connsiteX1" y="connsiteY1"/>
                  </a:cxn>
                  <a:cxn ang="0">
                    <a:pos x="connsiteX2" y="connsiteY2"/>
                  </a:cxn>
                  <a:cxn ang="0">
                    <a:pos x="connsiteX3" y="connsiteY3"/>
                  </a:cxn>
                </a:cxnLst>
                <a:rect l="l" t="t" r="r" b="b"/>
                <a:pathLst>
                  <a:path w="3886" h="6629">
                    <a:moveTo>
                      <a:pt x="3886" y="6629"/>
                    </a:moveTo>
                    <a:cubicBezTo>
                      <a:pt x="2515" y="4343"/>
                      <a:pt x="1372" y="2286"/>
                      <a:pt x="0" y="0"/>
                    </a:cubicBezTo>
                    <a:cubicBezTo>
                      <a:pt x="1143" y="2286"/>
                      <a:pt x="2515" y="4572"/>
                      <a:pt x="3886" y="6629"/>
                    </a:cubicBezTo>
                    <a:lnTo>
                      <a:pt x="3886" y="6629"/>
                    </a:ln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4BF79F-0FEE-4940-97F8-FBA6D91C90B8}"/>
                  </a:ext>
                </a:extLst>
              </p:cNvPr>
              <p:cNvSpPr/>
              <p:nvPr/>
            </p:nvSpPr>
            <p:spPr>
              <a:xfrm>
                <a:off x="4432606" y="968578"/>
                <a:ext cx="8915" cy="10058"/>
              </a:xfrm>
              <a:custGeom>
                <a:avLst/>
                <a:gdLst>
                  <a:gd name="connsiteX0" fmla="*/ 8915 w 8915"/>
                  <a:gd name="connsiteY0" fmla="*/ 10058 h 10058"/>
                  <a:gd name="connsiteX1" fmla="*/ 0 w 8915"/>
                  <a:gd name="connsiteY1" fmla="*/ 0 h 10058"/>
                  <a:gd name="connsiteX2" fmla="*/ 8915 w 8915"/>
                  <a:gd name="connsiteY2" fmla="*/ 10058 h 10058"/>
                </a:gdLst>
                <a:ahLst/>
                <a:cxnLst>
                  <a:cxn ang="0">
                    <a:pos x="connsiteX0" y="connsiteY0"/>
                  </a:cxn>
                  <a:cxn ang="0">
                    <a:pos x="connsiteX1" y="connsiteY1"/>
                  </a:cxn>
                  <a:cxn ang="0">
                    <a:pos x="connsiteX2" y="connsiteY2"/>
                  </a:cxn>
                </a:cxnLst>
                <a:rect l="l" t="t" r="r" b="b"/>
                <a:pathLst>
                  <a:path w="8915" h="10058">
                    <a:moveTo>
                      <a:pt x="8915" y="10058"/>
                    </a:moveTo>
                    <a:cubicBezTo>
                      <a:pt x="5944" y="6858"/>
                      <a:pt x="2972" y="3429"/>
                      <a:pt x="0" y="0"/>
                    </a:cubicBezTo>
                    <a:cubicBezTo>
                      <a:pt x="2743" y="3429"/>
                      <a:pt x="5715" y="6629"/>
                      <a:pt x="8915" y="10058"/>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484B5A-F899-EE4A-B1D0-1F6499ABF217}"/>
                  </a:ext>
                </a:extLst>
              </p:cNvPr>
              <p:cNvSpPr/>
              <p:nvPr/>
            </p:nvSpPr>
            <p:spPr>
              <a:xfrm>
                <a:off x="4379571" y="865251"/>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229" y="686"/>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76B20CB-B514-F942-A653-B0BC9BEBC046}"/>
                  </a:ext>
                </a:extLst>
              </p:cNvPr>
              <p:cNvSpPr/>
              <p:nvPr/>
            </p:nvSpPr>
            <p:spPr>
              <a:xfrm>
                <a:off x="4377056" y="854506"/>
                <a:ext cx="685" cy="3429"/>
              </a:xfrm>
              <a:custGeom>
                <a:avLst/>
                <a:gdLst>
                  <a:gd name="connsiteX0" fmla="*/ 686 w 685"/>
                  <a:gd name="connsiteY0" fmla="*/ 3429 h 3429"/>
                  <a:gd name="connsiteX1" fmla="*/ 0 w 685"/>
                  <a:gd name="connsiteY1" fmla="*/ 0 h 3429"/>
                  <a:gd name="connsiteX2" fmla="*/ 686 w 685"/>
                  <a:gd name="connsiteY2" fmla="*/ 3429 h 3429"/>
                </a:gdLst>
                <a:ahLst/>
                <a:cxnLst>
                  <a:cxn ang="0">
                    <a:pos x="connsiteX0" y="connsiteY0"/>
                  </a:cxn>
                  <a:cxn ang="0">
                    <a:pos x="connsiteX1" y="connsiteY1"/>
                  </a:cxn>
                  <a:cxn ang="0">
                    <a:pos x="connsiteX2" y="connsiteY2"/>
                  </a:cxn>
                </a:cxnLst>
                <a:rect l="l" t="t" r="r" b="b"/>
                <a:pathLst>
                  <a:path w="685" h="3429">
                    <a:moveTo>
                      <a:pt x="686" y="3429"/>
                    </a:moveTo>
                    <a:cubicBezTo>
                      <a:pt x="457" y="2286"/>
                      <a:pt x="229" y="1143"/>
                      <a:pt x="0" y="0"/>
                    </a:cubicBezTo>
                    <a:cubicBezTo>
                      <a:pt x="229" y="1143"/>
                      <a:pt x="457" y="2286"/>
                      <a:pt x="686" y="3429"/>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7A0F99-E50A-BD41-9601-3965DB23B7CC}"/>
                  </a:ext>
                </a:extLst>
              </p:cNvPr>
              <p:cNvSpPr/>
              <p:nvPr/>
            </p:nvSpPr>
            <p:spPr>
              <a:xfrm>
                <a:off x="4374770" y="843305"/>
                <a:ext cx="1143" cy="6400"/>
              </a:xfrm>
              <a:custGeom>
                <a:avLst/>
                <a:gdLst>
                  <a:gd name="connsiteX0" fmla="*/ 1143 w 1143"/>
                  <a:gd name="connsiteY0" fmla="*/ 6401 h 6400"/>
                  <a:gd name="connsiteX1" fmla="*/ 0 w 1143"/>
                  <a:gd name="connsiteY1" fmla="*/ 0 h 6400"/>
                  <a:gd name="connsiteX2" fmla="*/ 1143 w 1143"/>
                  <a:gd name="connsiteY2" fmla="*/ 6401 h 6400"/>
                </a:gdLst>
                <a:ahLst/>
                <a:cxnLst>
                  <a:cxn ang="0">
                    <a:pos x="connsiteX0" y="connsiteY0"/>
                  </a:cxn>
                  <a:cxn ang="0">
                    <a:pos x="connsiteX1" y="connsiteY1"/>
                  </a:cxn>
                  <a:cxn ang="0">
                    <a:pos x="connsiteX2" y="connsiteY2"/>
                  </a:cxn>
                </a:cxnLst>
                <a:rect l="l" t="t" r="r" b="b"/>
                <a:pathLst>
                  <a:path w="1143" h="6400">
                    <a:moveTo>
                      <a:pt x="1143" y="6401"/>
                    </a:moveTo>
                    <a:cubicBezTo>
                      <a:pt x="686" y="4343"/>
                      <a:pt x="229" y="2057"/>
                      <a:pt x="0" y="0"/>
                    </a:cubicBezTo>
                    <a:cubicBezTo>
                      <a:pt x="457" y="2286"/>
                      <a:pt x="914" y="4343"/>
                      <a:pt x="1143" y="6401"/>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3717ED2-E127-E247-9FFE-8AB7A35E1171}"/>
                  </a:ext>
                </a:extLst>
              </p:cNvPr>
              <p:cNvSpPr/>
              <p:nvPr/>
            </p:nvSpPr>
            <p:spPr>
              <a:xfrm>
                <a:off x="4386886" y="889711"/>
                <a:ext cx="8229" cy="20345"/>
              </a:xfrm>
              <a:custGeom>
                <a:avLst/>
                <a:gdLst>
                  <a:gd name="connsiteX0" fmla="*/ 8230 w 8229"/>
                  <a:gd name="connsiteY0" fmla="*/ 20345 h 20345"/>
                  <a:gd name="connsiteX1" fmla="*/ 0 w 8229"/>
                  <a:gd name="connsiteY1" fmla="*/ 0 h 20345"/>
                  <a:gd name="connsiteX2" fmla="*/ 8230 w 8229"/>
                  <a:gd name="connsiteY2" fmla="*/ 20345 h 20345"/>
                </a:gdLst>
                <a:ahLst/>
                <a:cxnLst>
                  <a:cxn ang="0">
                    <a:pos x="connsiteX0" y="connsiteY0"/>
                  </a:cxn>
                  <a:cxn ang="0">
                    <a:pos x="connsiteX1" y="connsiteY1"/>
                  </a:cxn>
                  <a:cxn ang="0">
                    <a:pos x="connsiteX2" y="connsiteY2"/>
                  </a:cxn>
                </a:cxnLst>
                <a:rect l="l" t="t" r="r" b="b"/>
                <a:pathLst>
                  <a:path w="8229" h="20345">
                    <a:moveTo>
                      <a:pt x="8230" y="20345"/>
                    </a:moveTo>
                    <a:cubicBezTo>
                      <a:pt x="5258" y="13716"/>
                      <a:pt x="2515" y="7087"/>
                      <a:pt x="0" y="0"/>
                    </a:cubicBezTo>
                    <a:cubicBezTo>
                      <a:pt x="2515" y="7087"/>
                      <a:pt x="5258" y="13945"/>
                      <a:pt x="8230" y="20345"/>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90ECF1-F3E1-8F4C-9848-1AB383FCA277}"/>
                  </a:ext>
                </a:extLst>
              </p:cNvPr>
              <p:cNvSpPr/>
              <p:nvPr/>
            </p:nvSpPr>
            <p:spPr>
              <a:xfrm>
                <a:off x="4372941" y="831646"/>
                <a:ext cx="1600" cy="10058"/>
              </a:xfrm>
              <a:custGeom>
                <a:avLst/>
                <a:gdLst>
                  <a:gd name="connsiteX0" fmla="*/ 1600 w 1600"/>
                  <a:gd name="connsiteY0" fmla="*/ 10058 h 10058"/>
                  <a:gd name="connsiteX1" fmla="*/ 0 w 1600"/>
                  <a:gd name="connsiteY1" fmla="*/ 0 h 10058"/>
                  <a:gd name="connsiteX2" fmla="*/ 1600 w 1600"/>
                  <a:gd name="connsiteY2" fmla="*/ 10058 h 10058"/>
                </a:gdLst>
                <a:ahLst/>
                <a:cxnLst>
                  <a:cxn ang="0">
                    <a:pos x="connsiteX0" y="connsiteY0"/>
                  </a:cxn>
                  <a:cxn ang="0">
                    <a:pos x="connsiteX1" y="connsiteY1"/>
                  </a:cxn>
                  <a:cxn ang="0">
                    <a:pos x="connsiteX2" y="connsiteY2"/>
                  </a:cxn>
                </a:cxnLst>
                <a:rect l="l" t="t" r="r" b="b"/>
                <a:pathLst>
                  <a:path w="1600" h="10058">
                    <a:moveTo>
                      <a:pt x="1600" y="10058"/>
                    </a:moveTo>
                    <a:cubicBezTo>
                      <a:pt x="914" y="6629"/>
                      <a:pt x="457" y="3429"/>
                      <a:pt x="0" y="0"/>
                    </a:cubicBezTo>
                    <a:cubicBezTo>
                      <a:pt x="457" y="3200"/>
                      <a:pt x="914" y="6629"/>
                      <a:pt x="1600" y="10058"/>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731E290-07F1-BB45-899A-59A77408FB98}"/>
                  </a:ext>
                </a:extLst>
              </p:cNvPr>
              <p:cNvSpPr/>
              <p:nvPr/>
            </p:nvSpPr>
            <p:spPr>
              <a:xfrm>
                <a:off x="4395115" y="910056"/>
                <a:ext cx="9829" cy="18973"/>
              </a:xfrm>
              <a:custGeom>
                <a:avLst/>
                <a:gdLst>
                  <a:gd name="connsiteX0" fmla="*/ 9830 w 9829"/>
                  <a:gd name="connsiteY0" fmla="*/ 18974 h 18973"/>
                  <a:gd name="connsiteX1" fmla="*/ 0 w 9829"/>
                  <a:gd name="connsiteY1" fmla="*/ 0 h 18973"/>
                  <a:gd name="connsiteX2" fmla="*/ 9830 w 9829"/>
                  <a:gd name="connsiteY2" fmla="*/ 18974 h 18973"/>
                </a:gdLst>
                <a:ahLst/>
                <a:cxnLst>
                  <a:cxn ang="0">
                    <a:pos x="connsiteX0" y="connsiteY0"/>
                  </a:cxn>
                  <a:cxn ang="0">
                    <a:pos x="connsiteX1" y="connsiteY1"/>
                  </a:cxn>
                  <a:cxn ang="0">
                    <a:pos x="connsiteX2" y="connsiteY2"/>
                  </a:cxn>
                </a:cxnLst>
                <a:rect l="l" t="t" r="r" b="b"/>
                <a:pathLst>
                  <a:path w="9829" h="18973">
                    <a:moveTo>
                      <a:pt x="9830" y="18974"/>
                    </a:moveTo>
                    <a:cubicBezTo>
                      <a:pt x="6401" y="12802"/>
                      <a:pt x="2972" y="6629"/>
                      <a:pt x="0" y="0"/>
                    </a:cubicBezTo>
                    <a:cubicBezTo>
                      <a:pt x="2972" y="6629"/>
                      <a:pt x="6172" y="12802"/>
                      <a:pt x="9830" y="18974"/>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A9EE59-5063-784A-9EB1-37C05A43E00A}"/>
                  </a:ext>
                </a:extLst>
              </p:cNvPr>
              <p:cNvSpPr/>
              <p:nvPr/>
            </p:nvSpPr>
            <p:spPr>
              <a:xfrm>
                <a:off x="4441293" y="978408"/>
                <a:ext cx="9372" cy="9601"/>
              </a:xfrm>
              <a:custGeom>
                <a:avLst/>
                <a:gdLst>
                  <a:gd name="connsiteX0" fmla="*/ 9373 w 9372"/>
                  <a:gd name="connsiteY0" fmla="*/ 9601 h 9601"/>
                  <a:gd name="connsiteX1" fmla="*/ 0 w 9372"/>
                  <a:gd name="connsiteY1" fmla="*/ 0 h 9601"/>
                  <a:gd name="connsiteX2" fmla="*/ 9373 w 9372"/>
                  <a:gd name="connsiteY2" fmla="*/ 9601 h 9601"/>
                </a:gdLst>
                <a:ahLst/>
                <a:cxnLst>
                  <a:cxn ang="0">
                    <a:pos x="connsiteX0" y="connsiteY0"/>
                  </a:cxn>
                  <a:cxn ang="0">
                    <a:pos x="connsiteX1" y="connsiteY1"/>
                  </a:cxn>
                  <a:cxn ang="0">
                    <a:pos x="connsiteX2" y="connsiteY2"/>
                  </a:cxn>
                </a:cxnLst>
                <a:rect l="l" t="t" r="r" b="b"/>
                <a:pathLst>
                  <a:path w="9372" h="9601">
                    <a:moveTo>
                      <a:pt x="9373" y="9601"/>
                    </a:moveTo>
                    <a:cubicBezTo>
                      <a:pt x="6172" y="6401"/>
                      <a:pt x="3200" y="3429"/>
                      <a:pt x="0" y="0"/>
                    </a:cubicBezTo>
                    <a:cubicBezTo>
                      <a:pt x="3200" y="3429"/>
                      <a:pt x="6401" y="6629"/>
                      <a:pt x="9373" y="9601"/>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BA43B0-6237-264D-AB33-4E09FF1118F7}"/>
                  </a:ext>
                </a:extLst>
              </p:cNvPr>
              <p:cNvSpPr/>
              <p:nvPr/>
            </p:nvSpPr>
            <p:spPr>
              <a:xfrm>
                <a:off x="4450665" y="988009"/>
                <a:ext cx="9601" cy="9144"/>
              </a:xfrm>
              <a:custGeom>
                <a:avLst/>
                <a:gdLst>
                  <a:gd name="connsiteX0" fmla="*/ 9601 w 9601"/>
                  <a:gd name="connsiteY0" fmla="*/ 9144 h 9144"/>
                  <a:gd name="connsiteX1" fmla="*/ 0 w 9601"/>
                  <a:gd name="connsiteY1" fmla="*/ 0 h 9144"/>
                  <a:gd name="connsiteX2" fmla="*/ 9601 w 9601"/>
                  <a:gd name="connsiteY2" fmla="*/ 9144 h 9144"/>
                </a:gdLst>
                <a:ahLst/>
                <a:cxnLst>
                  <a:cxn ang="0">
                    <a:pos x="connsiteX0" y="connsiteY0"/>
                  </a:cxn>
                  <a:cxn ang="0">
                    <a:pos x="connsiteX1" y="connsiteY1"/>
                  </a:cxn>
                  <a:cxn ang="0">
                    <a:pos x="connsiteX2" y="connsiteY2"/>
                  </a:cxn>
                </a:cxnLst>
                <a:rect l="l" t="t" r="r" b="b"/>
                <a:pathLst>
                  <a:path w="9601" h="9144">
                    <a:moveTo>
                      <a:pt x="9601" y="9144"/>
                    </a:moveTo>
                    <a:cubicBezTo>
                      <a:pt x="6401" y="6172"/>
                      <a:pt x="3200" y="3200"/>
                      <a:pt x="0" y="0"/>
                    </a:cubicBezTo>
                    <a:cubicBezTo>
                      <a:pt x="3200" y="3200"/>
                      <a:pt x="6401" y="6172"/>
                      <a:pt x="9601" y="9144"/>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E0C30B4-9741-9A49-B104-C92E715EA7C6}"/>
                  </a:ext>
                </a:extLst>
              </p:cNvPr>
              <p:cNvSpPr/>
              <p:nvPr/>
            </p:nvSpPr>
            <p:spPr>
              <a:xfrm>
                <a:off x="4369503" y="440921"/>
                <a:ext cx="674459" cy="599631"/>
              </a:xfrm>
              <a:custGeom>
                <a:avLst/>
                <a:gdLst>
                  <a:gd name="connsiteX0" fmla="*/ 273872 w 674459"/>
                  <a:gd name="connsiteY0" fmla="*/ 591665 h 599631"/>
                  <a:gd name="connsiteX1" fmla="*/ 455609 w 674459"/>
                  <a:gd name="connsiteY1" fmla="*/ 585950 h 599631"/>
                  <a:gd name="connsiteX2" fmla="*/ 536534 w 674459"/>
                  <a:gd name="connsiteY2" fmla="*/ 549603 h 599631"/>
                  <a:gd name="connsiteX3" fmla="*/ 670722 w 674459"/>
                  <a:gd name="connsiteY3" fmla="*/ 378381 h 599631"/>
                  <a:gd name="connsiteX4" fmla="*/ 674151 w 674459"/>
                  <a:gd name="connsiteY4" fmla="*/ 331747 h 599631"/>
                  <a:gd name="connsiteX5" fmla="*/ 668436 w 674459"/>
                  <a:gd name="connsiteY5" fmla="*/ 264538 h 599631"/>
                  <a:gd name="connsiteX6" fmla="*/ 648090 w 674459"/>
                  <a:gd name="connsiteY6" fmla="*/ 195958 h 599631"/>
                  <a:gd name="connsiteX7" fmla="*/ 624773 w 674459"/>
                  <a:gd name="connsiteY7" fmla="*/ 185671 h 599631"/>
                  <a:gd name="connsiteX8" fmla="*/ 608543 w 674459"/>
                  <a:gd name="connsiteY8" fmla="*/ 190015 h 599631"/>
                  <a:gd name="connsiteX9" fmla="*/ 582939 w 674459"/>
                  <a:gd name="connsiteY9" fmla="*/ 183614 h 599631"/>
                  <a:gd name="connsiteX10" fmla="*/ 557565 w 674459"/>
                  <a:gd name="connsiteY10" fmla="*/ 145209 h 599631"/>
                  <a:gd name="connsiteX11" fmla="*/ 571509 w 674459"/>
                  <a:gd name="connsiteY11" fmla="*/ 112519 h 599631"/>
                  <a:gd name="connsiteX12" fmla="*/ 598713 w 674459"/>
                  <a:gd name="connsiteY12" fmla="*/ 101318 h 599631"/>
                  <a:gd name="connsiteX13" fmla="*/ 593684 w 674459"/>
                  <a:gd name="connsiteY13" fmla="*/ 82801 h 599631"/>
                  <a:gd name="connsiteX14" fmla="*/ 74990 w 674459"/>
                  <a:gd name="connsiteY14" fmla="*/ 107719 h 599631"/>
                  <a:gd name="connsiteX15" fmla="*/ 4810 w 674459"/>
                  <a:gd name="connsiteY15" fmla="*/ 279626 h 599631"/>
                  <a:gd name="connsiteX16" fmla="*/ 3210 w 674459"/>
                  <a:gd name="connsiteY16" fmla="*/ 390040 h 599631"/>
                  <a:gd name="connsiteX17" fmla="*/ 273872 w 674459"/>
                  <a:gd name="connsiteY17" fmla="*/ 591665 h 599631"/>
                  <a:gd name="connsiteX18" fmla="*/ 98536 w 674459"/>
                  <a:gd name="connsiteY18" fmla="*/ 262710 h 599631"/>
                  <a:gd name="connsiteX19" fmla="*/ 99908 w 674459"/>
                  <a:gd name="connsiteY19" fmla="*/ 256080 h 599631"/>
                  <a:gd name="connsiteX20" fmla="*/ 103337 w 674459"/>
                  <a:gd name="connsiteY20" fmla="*/ 243050 h 599631"/>
                  <a:gd name="connsiteX21" fmla="*/ 110195 w 674459"/>
                  <a:gd name="connsiteY21" fmla="*/ 221790 h 599631"/>
                  <a:gd name="connsiteX22" fmla="*/ 112938 w 674459"/>
                  <a:gd name="connsiteY22" fmla="*/ 209903 h 599631"/>
                  <a:gd name="connsiteX23" fmla="*/ 257184 w 674459"/>
                  <a:gd name="connsiteY23" fmla="*/ 65885 h 599631"/>
                  <a:gd name="connsiteX24" fmla="*/ 454923 w 674459"/>
                  <a:gd name="connsiteY24" fmla="*/ 81887 h 599631"/>
                  <a:gd name="connsiteX25" fmla="*/ 571967 w 674459"/>
                  <a:gd name="connsiteY25" fmla="*/ 248765 h 599631"/>
                  <a:gd name="connsiteX26" fmla="*/ 573795 w 674459"/>
                  <a:gd name="connsiteY26" fmla="*/ 256537 h 599631"/>
                  <a:gd name="connsiteX27" fmla="*/ 575853 w 674459"/>
                  <a:gd name="connsiteY27" fmla="*/ 268653 h 599631"/>
                  <a:gd name="connsiteX28" fmla="*/ 578139 w 674459"/>
                  <a:gd name="connsiteY28" fmla="*/ 293799 h 599631"/>
                  <a:gd name="connsiteX29" fmla="*/ 578139 w 674459"/>
                  <a:gd name="connsiteY29" fmla="*/ 295628 h 599631"/>
                  <a:gd name="connsiteX30" fmla="*/ 578367 w 674459"/>
                  <a:gd name="connsiteY30" fmla="*/ 307972 h 599631"/>
                  <a:gd name="connsiteX31" fmla="*/ 578367 w 674459"/>
                  <a:gd name="connsiteY31" fmla="*/ 314830 h 599631"/>
                  <a:gd name="connsiteX32" fmla="*/ 578367 w 674459"/>
                  <a:gd name="connsiteY32" fmla="*/ 315288 h 599631"/>
                  <a:gd name="connsiteX33" fmla="*/ 578139 w 674459"/>
                  <a:gd name="connsiteY33" fmla="*/ 323517 h 599631"/>
                  <a:gd name="connsiteX34" fmla="*/ 575167 w 674459"/>
                  <a:gd name="connsiteY34" fmla="*/ 358722 h 599631"/>
                  <a:gd name="connsiteX35" fmla="*/ 543849 w 674459"/>
                  <a:gd name="connsiteY35" fmla="*/ 443532 h 599631"/>
                  <a:gd name="connsiteX36" fmla="*/ 536762 w 674459"/>
                  <a:gd name="connsiteY36" fmla="*/ 453591 h 599631"/>
                  <a:gd name="connsiteX37" fmla="*/ 505215 w 674459"/>
                  <a:gd name="connsiteY37" fmla="*/ 486509 h 599631"/>
                  <a:gd name="connsiteX38" fmla="*/ 502701 w 674459"/>
                  <a:gd name="connsiteY38" fmla="*/ 488795 h 599631"/>
                  <a:gd name="connsiteX39" fmla="*/ 497443 w 674459"/>
                  <a:gd name="connsiteY39" fmla="*/ 493367 h 599631"/>
                  <a:gd name="connsiteX40" fmla="*/ 486927 w 674459"/>
                  <a:gd name="connsiteY40" fmla="*/ 502511 h 599631"/>
                  <a:gd name="connsiteX41" fmla="*/ 470468 w 674459"/>
                  <a:gd name="connsiteY41" fmla="*/ 514627 h 599631"/>
                  <a:gd name="connsiteX42" fmla="*/ 467725 w 674459"/>
                  <a:gd name="connsiteY42" fmla="*/ 516227 h 599631"/>
                  <a:gd name="connsiteX43" fmla="*/ 462010 w 674459"/>
                  <a:gd name="connsiteY43" fmla="*/ 519199 h 599631"/>
                  <a:gd name="connsiteX44" fmla="*/ 403946 w 674459"/>
                  <a:gd name="connsiteY44" fmla="*/ 543430 h 599631"/>
                  <a:gd name="connsiteX45" fmla="*/ 382000 w 674459"/>
                  <a:gd name="connsiteY45" fmla="*/ 548917 h 599631"/>
                  <a:gd name="connsiteX46" fmla="*/ 376742 w 674459"/>
                  <a:gd name="connsiteY46" fmla="*/ 550060 h 599631"/>
                  <a:gd name="connsiteX47" fmla="*/ 368741 w 674459"/>
                  <a:gd name="connsiteY47" fmla="*/ 551660 h 599631"/>
                  <a:gd name="connsiteX48" fmla="*/ 363255 w 674459"/>
                  <a:gd name="connsiteY48" fmla="*/ 552574 h 599631"/>
                  <a:gd name="connsiteX49" fmla="*/ 360512 w 674459"/>
                  <a:gd name="connsiteY49" fmla="*/ 553032 h 599631"/>
                  <a:gd name="connsiteX50" fmla="*/ 337194 w 674459"/>
                  <a:gd name="connsiteY50" fmla="*/ 554632 h 599631"/>
                  <a:gd name="connsiteX51" fmla="*/ 333994 w 674459"/>
                  <a:gd name="connsiteY51" fmla="*/ 554632 h 599631"/>
                  <a:gd name="connsiteX52" fmla="*/ 324164 w 674459"/>
                  <a:gd name="connsiteY52" fmla="*/ 554175 h 599631"/>
                  <a:gd name="connsiteX53" fmla="*/ 309762 w 674459"/>
                  <a:gd name="connsiteY53" fmla="*/ 552803 h 599631"/>
                  <a:gd name="connsiteX54" fmla="*/ 268386 w 674459"/>
                  <a:gd name="connsiteY54" fmla="*/ 543430 h 599631"/>
                  <a:gd name="connsiteX55" fmla="*/ 207807 w 674459"/>
                  <a:gd name="connsiteY55" fmla="*/ 518742 h 599631"/>
                  <a:gd name="connsiteX56" fmla="*/ 200263 w 674459"/>
                  <a:gd name="connsiteY56" fmla="*/ 514398 h 599631"/>
                  <a:gd name="connsiteX57" fmla="*/ 186090 w 674459"/>
                  <a:gd name="connsiteY57" fmla="*/ 505254 h 599631"/>
                  <a:gd name="connsiteX58" fmla="*/ 161172 w 674459"/>
                  <a:gd name="connsiteY58" fmla="*/ 485137 h 599631"/>
                  <a:gd name="connsiteX59" fmla="*/ 145170 w 674459"/>
                  <a:gd name="connsiteY59" fmla="*/ 468678 h 599631"/>
                  <a:gd name="connsiteX60" fmla="*/ 140370 w 674459"/>
                  <a:gd name="connsiteY60" fmla="*/ 462963 h 599631"/>
                  <a:gd name="connsiteX61" fmla="*/ 95564 w 674459"/>
                  <a:gd name="connsiteY61" fmla="*/ 359179 h 599631"/>
                  <a:gd name="connsiteX62" fmla="*/ 94650 w 674459"/>
                  <a:gd name="connsiteY62" fmla="*/ 352321 h 599631"/>
                  <a:gd name="connsiteX63" fmla="*/ 92592 w 674459"/>
                  <a:gd name="connsiteY63" fmla="*/ 317116 h 599631"/>
                  <a:gd name="connsiteX64" fmla="*/ 92592 w 674459"/>
                  <a:gd name="connsiteY64" fmla="*/ 315745 h 599631"/>
                  <a:gd name="connsiteX65" fmla="*/ 97622 w 674459"/>
                  <a:gd name="connsiteY65" fmla="*/ 267053 h 599631"/>
                  <a:gd name="connsiteX66" fmla="*/ 98536 w 674459"/>
                  <a:gd name="connsiteY66" fmla="*/ 262710 h 5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74459" h="599631">
                    <a:moveTo>
                      <a:pt x="273872" y="591665"/>
                    </a:moveTo>
                    <a:cubicBezTo>
                      <a:pt x="333994" y="603095"/>
                      <a:pt x="396630" y="603095"/>
                      <a:pt x="455609" y="585950"/>
                    </a:cubicBezTo>
                    <a:cubicBezTo>
                      <a:pt x="483727" y="577720"/>
                      <a:pt x="511845" y="565605"/>
                      <a:pt x="536534" y="549603"/>
                    </a:cubicBezTo>
                    <a:cubicBezTo>
                      <a:pt x="565109" y="530857"/>
                      <a:pt x="636203" y="465021"/>
                      <a:pt x="670722" y="378381"/>
                    </a:cubicBezTo>
                    <a:cubicBezTo>
                      <a:pt x="672551" y="363065"/>
                      <a:pt x="673694" y="347520"/>
                      <a:pt x="674151" y="331747"/>
                    </a:cubicBezTo>
                    <a:cubicBezTo>
                      <a:pt x="675522" y="309115"/>
                      <a:pt x="672093" y="286713"/>
                      <a:pt x="668436" y="264538"/>
                    </a:cubicBezTo>
                    <a:cubicBezTo>
                      <a:pt x="664550" y="240993"/>
                      <a:pt x="659292" y="217447"/>
                      <a:pt x="648090" y="195958"/>
                    </a:cubicBezTo>
                    <a:cubicBezTo>
                      <a:pt x="641232" y="182928"/>
                      <a:pt x="639175" y="182014"/>
                      <a:pt x="624773" y="185671"/>
                    </a:cubicBezTo>
                    <a:cubicBezTo>
                      <a:pt x="619287" y="187043"/>
                      <a:pt x="614029" y="189558"/>
                      <a:pt x="608543" y="190015"/>
                    </a:cubicBezTo>
                    <a:cubicBezTo>
                      <a:pt x="599399" y="190701"/>
                      <a:pt x="590026" y="191158"/>
                      <a:pt x="582939" y="183614"/>
                    </a:cubicBezTo>
                    <a:cubicBezTo>
                      <a:pt x="572195" y="172413"/>
                      <a:pt x="562365" y="160525"/>
                      <a:pt x="557565" y="145209"/>
                    </a:cubicBezTo>
                    <a:cubicBezTo>
                      <a:pt x="552536" y="128979"/>
                      <a:pt x="556193" y="119835"/>
                      <a:pt x="571509" y="112519"/>
                    </a:cubicBezTo>
                    <a:cubicBezTo>
                      <a:pt x="580425" y="108176"/>
                      <a:pt x="589797" y="105204"/>
                      <a:pt x="598713" y="101318"/>
                    </a:cubicBezTo>
                    <a:cubicBezTo>
                      <a:pt x="612886" y="95603"/>
                      <a:pt x="605114" y="94231"/>
                      <a:pt x="593684" y="82801"/>
                    </a:cubicBezTo>
                    <a:cubicBezTo>
                      <a:pt x="496300" y="3706"/>
                      <a:pt x="242783" y="-65331"/>
                      <a:pt x="74990" y="107719"/>
                    </a:cubicBezTo>
                    <a:cubicBezTo>
                      <a:pt x="32928" y="155039"/>
                      <a:pt x="13954" y="216990"/>
                      <a:pt x="4810" y="279626"/>
                    </a:cubicBezTo>
                    <a:cubicBezTo>
                      <a:pt x="-676" y="316659"/>
                      <a:pt x="-1819" y="353464"/>
                      <a:pt x="3210" y="390040"/>
                    </a:cubicBezTo>
                    <a:cubicBezTo>
                      <a:pt x="103565" y="569034"/>
                      <a:pt x="243926" y="585950"/>
                      <a:pt x="273872" y="591665"/>
                    </a:cubicBezTo>
                    <a:close/>
                    <a:moveTo>
                      <a:pt x="98536" y="262710"/>
                    </a:moveTo>
                    <a:cubicBezTo>
                      <a:pt x="98993" y="260424"/>
                      <a:pt x="99450" y="258366"/>
                      <a:pt x="99908" y="256080"/>
                    </a:cubicBezTo>
                    <a:cubicBezTo>
                      <a:pt x="100822" y="251737"/>
                      <a:pt x="101965" y="247393"/>
                      <a:pt x="103337" y="243050"/>
                    </a:cubicBezTo>
                    <a:cubicBezTo>
                      <a:pt x="105394" y="235735"/>
                      <a:pt x="107680" y="228648"/>
                      <a:pt x="110195" y="221790"/>
                    </a:cubicBezTo>
                    <a:cubicBezTo>
                      <a:pt x="111109" y="217675"/>
                      <a:pt x="112023" y="213789"/>
                      <a:pt x="112938" y="209903"/>
                    </a:cubicBezTo>
                    <a:cubicBezTo>
                      <a:pt x="117281" y="191158"/>
                      <a:pt x="125054" y="113205"/>
                      <a:pt x="257184" y="65885"/>
                    </a:cubicBezTo>
                    <a:cubicBezTo>
                      <a:pt x="331708" y="39139"/>
                      <a:pt x="438007" y="75029"/>
                      <a:pt x="454923" y="81887"/>
                    </a:cubicBezTo>
                    <a:cubicBezTo>
                      <a:pt x="571738" y="142466"/>
                      <a:pt x="574024" y="247165"/>
                      <a:pt x="571967" y="248765"/>
                    </a:cubicBezTo>
                    <a:cubicBezTo>
                      <a:pt x="572652" y="251508"/>
                      <a:pt x="573110" y="254023"/>
                      <a:pt x="573795" y="256537"/>
                    </a:cubicBezTo>
                    <a:cubicBezTo>
                      <a:pt x="574710" y="260652"/>
                      <a:pt x="575396" y="264767"/>
                      <a:pt x="575853" y="268653"/>
                    </a:cubicBezTo>
                    <a:cubicBezTo>
                      <a:pt x="577224" y="278026"/>
                      <a:pt x="577682" y="286484"/>
                      <a:pt x="578139" y="293799"/>
                    </a:cubicBezTo>
                    <a:cubicBezTo>
                      <a:pt x="578139" y="294485"/>
                      <a:pt x="578139" y="294942"/>
                      <a:pt x="578139" y="295628"/>
                    </a:cubicBezTo>
                    <a:cubicBezTo>
                      <a:pt x="578367" y="300429"/>
                      <a:pt x="578367" y="304543"/>
                      <a:pt x="578367" y="307972"/>
                    </a:cubicBezTo>
                    <a:cubicBezTo>
                      <a:pt x="578367" y="310258"/>
                      <a:pt x="578367" y="312544"/>
                      <a:pt x="578367" y="314830"/>
                    </a:cubicBezTo>
                    <a:cubicBezTo>
                      <a:pt x="578367" y="315059"/>
                      <a:pt x="578367" y="315059"/>
                      <a:pt x="578367" y="315288"/>
                    </a:cubicBezTo>
                    <a:cubicBezTo>
                      <a:pt x="578367" y="318031"/>
                      <a:pt x="578367" y="320774"/>
                      <a:pt x="578139" y="323517"/>
                    </a:cubicBezTo>
                    <a:cubicBezTo>
                      <a:pt x="577682" y="335404"/>
                      <a:pt x="576767" y="347292"/>
                      <a:pt x="575167" y="358722"/>
                    </a:cubicBezTo>
                    <a:cubicBezTo>
                      <a:pt x="570595" y="389354"/>
                      <a:pt x="560765" y="417929"/>
                      <a:pt x="543849" y="443532"/>
                    </a:cubicBezTo>
                    <a:cubicBezTo>
                      <a:pt x="541563" y="446961"/>
                      <a:pt x="539277" y="450390"/>
                      <a:pt x="536762" y="453591"/>
                    </a:cubicBezTo>
                    <a:cubicBezTo>
                      <a:pt x="527847" y="465249"/>
                      <a:pt x="517560" y="476222"/>
                      <a:pt x="505215" y="486509"/>
                    </a:cubicBezTo>
                    <a:cubicBezTo>
                      <a:pt x="504301" y="487195"/>
                      <a:pt x="503387" y="487881"/>
                      <a:pt x="502701" y="488795"/>
                    </a:cubicBezTo>
                    <a:cubicBezTo>
                      <a:pt x="500872" y="490395"/>
                      <a:pt x="499272" y="491767"/>
                      <a:pt x="497443" y="493367"/>
                    </a:cubicBezTo>
                    <a:cubicBezTo>
                      <a:pt x="494014" y="496339"/>
                      <a:pt x="490356" y="499539"/>
                      <a:pt x="486927" y="502511"/>
                    </a:cubicBezTo>
                    <a:cubicBezTo>
                      <a:pt x="481670" y="506854"/>
                      <a:pt x="476183" y="511198"/>
                      <a:pt x="470468" y="514627"/>
                    </a:cubicBezTo>
                    <a:cubicBezTo>
                      <a:pt x="469554" y="515313"/>
                      <a:pt x="468639" y="515770"/>
                      <a:pt x="467725" y="516227"/>
                    </a:cubicBezTo>
                    <a:cubicBezTo>
                      <a:pt x="465896" y="517370"/>
                      <a:pt x="463839" y="518284"/>
                      <a:pt x="462010" y="519199"/>
                    </a:cubicBezTo>
                    <a:cubicBezTo>
                      <a:pt x="443265" y="528114"/>
                      <a:pt x="424520" y="538401"/>
                      <a:pt x="403946" y="543430"/>
                    </a:cubicBezTo>
                    <a:cubicBezTo>
                      <a:pt x="396173" y="545259"/>
                      <a:pt x="389087" y="547317"/>
                      <a:pt x="382000" y="548917"/>
                    </a:cubicBezTo>
                    <a:cubicBezTo>
                      <a:pt x="380171" y="549374"/>
                      <a:pt x="378342" y="549831"/>
                      <a:pt x="376742" y="550060"/>
                    </a:cubicBezTo>
                    <a:cubicBezTo>
                      <a:pt x="373999" y="550517"/>
                      <a:pt x="371484" y="551203"/>
                      <a:pt x="368741" y="551660"/>
                    </a:cubicBezTo>
                    <a:cubicBezTo>
                      <a:pt x="366912" y="551889"/>
                      <a:pt x="365084" y="552346"/>
                      <a:pt x="363255" y="552574"/>
                    </a:cubicBezTo>
                    <a:cubicBezTo>
                      <a:pt x="362340" y="552803"/>
                      <a:pt x="361426" y="552803"/>
                      <a:pt x="360512" y="553032"/>
                    </a:cubicBezTo>
                    <a:cubicBezTo>
                      <a:pt x="353196" y="553946"/>
                      <a:pt x="345653" y="554632"/>
                      <a:pt x="337194" y="554632"/>
                    </a:cubicBezTo>
                    <a:cubicBezTo>
                      <a:pt x="336051" y="554632"/>
                      <a:pt x="335137" y="554632"/>
                      <a:pt x="333994" y="554632"/>
                    </a:cubicBezTo>
                    <a:cubicBezTo>
                      <a:pt x="330794" y="554632"/>
                      <a:pt x="327593" y="554403"/>
                      <a:pt x="324164" y="554175"/>
                    </a:cubicBezTo>
                    <a:cubicBezTo>
                      <a:pt x="319592" y="553946"/>
                      <a:pt x="314792" y="553489"/>
                      <a:pt x="309762" y="552803"/>
                    </a:cubicBezTo>
                    <a:cubicBezTo>
                      <a:pt x="295132" y="550288"/>
                      <a:pt x="281416" y="547088"/>
                      <a:pt x="268386" y="543430"/>
                    </a:cubicBezTo>
                    <a:cubicBezTo>
                      <a:pt x="245754" y="536801"/>
                      <a:pt x="225638" y="528571"/>
                      <a:pt x="207807" y="518742"/>
                    </a:cubicBezTo>
                    <a:cubicBezTo>
                      <a:pt x="205292" y="517370"/>
                      <a:pt x="202778" y="515998"/>
                      <a:pt x="200263" y="514398"/>
                    </a:cubicBezTo>
                    <a:cubicBezTo>
                      <a:pt x="195462" y="511426"/>
                      <a:pt x="190662" y="508455"/>
                      <a:pt x="186090" y="505254"/>
                    </a:cubicBezTo>
                    <a:cubicBezTo>
                      <a:pt x="177174" y="498853"/>
                      <a:pt x="168716" y="492224"/>
                      <a:pt x="161172" y="485137"/>
                    </a:cubicBezTo>
                    <a:cubicBezTo>
                      <a:pt x="155457" y="479880"/>
                      <a:pt x="150200" y="474393"/>
                      <a:pt x="145170" y="468678"/>
                    </a:cubicBezTo>
                    <a:cubicBezTo>
                      <a:pt x="143570" y="466849"/>
                      <a:pt x="141970" y="464792"/>
                      <a:pt x="140370" y="462963"/>
                    </a:cubicBezTo>
                    <a:cubicBezTo>
                      <a:pt x="115452" y="431874"/>
                      <a:pt x="101279" y="395983"/>
                      <a:pt x="95564" y="359179"/>
                    </a:cubicBezTo>
                    <a:cubicBezTo>
                      <a:pt x="95107" y="356893"/>
                      <a:pt x="94878" y="354607"/>
                      <a:pt x="94650" y="352321"/>
                    </a:cubicBezTo>
                    <a:cubicBezTo>
                      <a:pt x="93050" y="340662"/>
                      <a:pt x="92592" y="328775"/>
                      <a:pt x="92592" y="317116"/>
                    </a:cubicBezTo>
                    <a:cubicBezTo>
                      <a:pt x="92592" y="316659"/>
                      <a:pt x="92592" y="316202"/>
                      <a:pt x="92592" y="315745"/>
                    </a:cubicBezTo>
                    <a:cubicBezTo>
                      <a:pt x="92592" y="299057"/>
                      <a:pt x="94421" y="282598"/>
                      <a:pt x="97622" y="267053"/>
                    </a:cubicBezTo>
                    <a:cubicBezTo>
                      <a:pt x="98079" y="265453"/>
                      <a:pt x="98307" y="264081"/>
                      <a:pt x="98536" y="262710"/>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4D6EE7-2AE8-3342-A3A9-BBAC880CE68C}"/>
                  </a:ext>
                </a:extLst>
              </p:cNvPr>
              <p:cNvSpPr/>
              <p:nvPr/>
            </p:nvSpPr>
            <p:spPr>
              <a:xfrm>
                <a:off x="4424148" y="958062"/>
                <a:ext cx="8458" cy="10515"/>
              </a:xfrm>
              <a:custGeom>
                <a:avLst/>
                <a:gdLst>
                  <a:gd name="connsiteX0" fmla="*/ 8458 w 8458"/>
                  <a:gd name="connsiteY0" fmla="*/ 10516 h 10515"/>
                  <a:gd name="connsiteX1" fmla="*/ 0 w 8458"/>
                  <a:gd name="connsiteY1" fmla="*/ 0 h 10515"/>
                  <a:gd name="connsiteX2" fmla="*/ 8458 w 8458"/>
                  <a:gd name="connsiteY2" fmla="*/ 10516 h 10515"/>
                </a:gdLst>
                <a:ahLst/>
                <a:cxnLst>
                  <a:cxn ang="0">
                    <a:pos x="connsiteX0" y="connsiteY0"/>
                  </a:cxn>
                  <a:cxn ang="0">
                    <a:pos x="connsiteX1" y="connsiteY1"/>
                  </a:cxn>
                  <a:cxn ang="0">
                    <a:pos x="connsiteX2" y="connsiteY2"/>
                  </a:cxn>
                </a:cxnLst>
                <a:rect l="l" t="t" r="r" b="b"/>
                <a:pathLst>
                  <a:path w="8458" h="10515">
                    <a:moveTo>
                      <a:pt x="8458" y="10516"/>
                    </a:moveTo>
                    <a:cubicBezTo>
                      <a:pt x="5486" y="7087"/>
                      <a:pt x="2743" y="3658"/>
                      <a:pt x="0" y="0"/>
                    </a:cubicBezTo>
                    <a:cubicBezTo>
                      <a:pt x="2743" y="3429"/>
                      <a:pt x="5486" y="7087"/>
                      <a:pt x="8458" y="1051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2FA820-6322-844B-9FD2-62A41D05F6BC}"/>
                  </a:ext>
                </a:extLst>
              </p:cNvPr>
              <p:cNvSpPr/>
              <p:nvPr/>
            </p:nvSpPr>
            <p:spPr>
              <a:xfrm>
                <a:off x="5016907" y="903884"/>
                <a:ext cx="2057" cy="4800"/>
              </a:xfrm>
              <a:custGeom>
                <a:avLst/>
                <a:gdLst>
                  <a:gd name="connsiteX0" fmla="*/ 2057 w 2057"/>
                  <a:gd name="connsiteY0" fmla="*/ 0 h 4800"/>
                  <a:gd name="connsiteX1" fmla="*/ 0 w 2057"/>
                  <a:gd name="connsiteY1" fmla="*/ 4801 h 4800"/>
                  <a:gd name="connsiteX2" fmla="*/ 2057 w 2057"/>
                  <a:gd name="connsiteY2" fmla="*/ 0 h 4800"/>
                </a:gdLst>
                <a:ahLst/>
                <a:cxnLst>
                  <a:cxn ang="0">
                    <a:pos x="connsiteX0" y="connsiteY0"/>
                  </a:cxn>
                  <a:cxn ang="0">
                    <a:pos x="connsiteX1" y="connsiteY1"/>
                  </a:cxn>
                  <a:cxn ang="0">
                    <a:pos x="connsiteX2" y="connsiteY2"/>
                  </a:cxn>
                </a:cxnLst>
                <a:rect l="l" t="t" r="r" b="b"/>
                <a:pathLst>
                  <a:path w="2057" h="4800">
                    <a:moveTo>
                      <a:pt x="2057" y="0"/>
                    </a:moveTo>
                    <a:cubicBezTo>
                      <a:pt x="1372" y="1600"/>
                      <a:pt x="686" y="3200"/>
                      <a:pt x="0" y="4801"/>
                    </a:cubicBezTo>
                    <a:cubicBezTo>
                      <a:pt x="686" y="3200"/>
                      <a:pt x="1372" y="1600"/>
                      <a:pt x="2057" y="0"/>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2BF04DD-E495-FA4B-8526-B67E6FF1936A}"/>
                  </a:ext>
                </a:extLst>
              </p:cNvPr>
              <p:cNvSpPr/>
              <p:nvPr/>
            </p:nvSpPr>
            <p:spPr>
              <a:xfrm>
                <a:off x="5030852" y="862279"/>
                <a:ext cx="1600" cy="6400"/>
              </a:xfrm>
              <a:custGeom>
                <a:avLst/>
                <a:gdLst>
                  <a:gd name="connsiteX0" fmla="*/ 1600 w 1600"/>
                  <a:gd name="connsiteY0" fmla="*/ 0 h 6400"/>
                  <a:gd name="connsiteX1" fmla="*/ 0 w 1600"/>
                  <a:gd name="connsiteY1" fmla="*/ 6401 h 6400"/>
                  <a:gd name="connsiteX2" fmla="*/ 1600 w 1600"/>
                  <a:gd name="connsiteY2" fmla="*/ 0 h 6400"/>
                </a:gdLst>
                <a:ahLst/>
                <a:cxnLst>
                  <a:cxn ang="0">
                    <a:pos x="connsiteX0" y="connsiteY0"/>
                  </a:cxn>
                  <a:cxn ang="0">
                    <a:pos x="connsiteX1" y="connsiteY1"/>
                  </a:cxn>
                  <a:cxn ang="0">
                    <a:pos x="connsiteX2" y="connsiteY2"/>
                  </a:cxn>
                </a:cxnLst>
                <a:rect l="l" t="t" r="r" b="b"/>
                <a:pathLst>
                  <a:path w="1600" h="6400">
                    <a:moveTo>
                      <a:pt x="1600" y="0"/>
                    </a:moveTo>
                    <a:cubicBezTo>
                      <a:pt x="1143" y="2057"/>
                      <a:pt x="457" y="4343"/>
                      <a:pt x="0" y="6401"/>
                    </a:cubicBezTo>
                    <a:cubicBezTo>
                      <a:pt x="457" y="4343"/>
                      <a:pt x="914" y="2057"/>
                      <a:pt x="1600" y="0"/>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34448AD-9988-EA4F-88AB-AB5D46274427}"/>
                  </a:ext>
                </a:extLst>
              </p:cNvPr>
              <p:cNvSpPr/>
              <p:nvPr/>
            </p:nvSpPr>
            <p:spPr>
              <a:xfrm>
                <a:off x="5029023" y="869365"/>
                <a:ext cx="1600" cy="5715"/>
              </a:xfrm>
              <a:custGeom>
                <a:avLst/>
                <a:gdLst>
                  <a:gd name="connsiteX0" fmla="*/ 1600 w 1600"/>
                  <a:gd name="connsiteY0" fmla="*/ 0 h 5715"/>
                  <a:gd name="connsiteX1" fmla="*/ 0 w 1600"/>
                  <a:gd name="connsiteY1" fmla="*/ 5715 h 5715"/>
                  <a:gd name="connsiteX2" fmla="*/ 1600 w 1600"/>
                  <a:gd name="connsiteY2" fmla="*/ 0 h 5715"/>
                </a:gdLst>
                <a:ahLst/>
                <a:cxnLst>
                  <a:cxn ang="0">
                    <a:pos x="connsiteX0" y="connsiteY0"/>
                  </a:cxn>
                  <a:cxn ang="0">
                    <a:pos x="connsiteX1" y="connsiteY1"/>
                  </a:cxn>
                  <a:cxn ang="0">
                    <a:pos x="connsiteX2" y="connsiteY2"/>
                  </a:cxn>
                </a:cxnLst>
                <a:rect l="l" t="t" r="r" b="b"/>
                <a:pathLst>
                  <a:path w="1600" h="5715">
                    <a:moveTo>
                      <a:pt x="1600" y="0"/>
                    </a:moveTo>
                    <a:cubicBezTo>
                      <a:pt x="1143" y="1829"/>
                      <a:pt x="457" y="3886"/>
                      <a:pt x="0" y="5715"/>
                    </a:cubicBezTo>
                    <a:cubicBezTo>
                      <a:pt x="457" y="3886"/>
                      <a:pt x="914" y="1829"/>
                      <a:pt x="160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7EF145A-2EF5-F048-8D95-D0EE0C8693F0}"/>
                  </a:ext>
                </a:extLst>
              </p:cNvPr>
              <p:cNvSpPr/>
              <p:nvPr/>
            </p:nvSpPr>
            <p:spPr>
              <a:xfrm>
                <a:off x="5024680" y="876452"/>
                <a:ext cx="3886" cy="12344"/>
              </a:xfrm>
              <a:custGeom>
                <a:avLst/>
                <a:gdLst>
                  <a:gd name="connsiteX0" fmla="*/ 3886 w 3886"/>
                  <a:gd name="connsiteY0" fmla="*/ 0 h 12344"/>
                  <a:gd name="connsiteX1" fmla="*/ 0 w 3886"/>
                  <a:gd name="connsiteY1" fmla="*/ 12344 h 12344"/>
                  <a:gd name="connsiteX2" fmla="*/ 3886 w 3886"/>
                  <a:gd name="connsiteY2" fmla="*/ 0 h 12344"/>
                </a:gdLst>
                <a:ahLst/>
                <a:cxnLst>
                  <a:cxn ang="0">
                    <a:pos x="connsiteX0" y="connsiteY0"/>
                  </a:cxn>
                  <a:cxn ang="0">
                    <a:pos x="connsiteX1" y="connsiteY1"/>
                  </a:cxn>
                  <a:cxn ang="0">
                    <a:pos x="connsiteX2" y="connsiteY2"/>
                  </a:cxn>
                </a:cxnLst>
                <a:rect l="l" t="t" r="r" b="b"/>
                <a:pathLst>
                  <a:path w="3886" h="12344">
                    <a:moveTo>
                      <a:pt x="3886" y="0"/>
                    </a:moveTo>
                    <a:cubicBezTo>
                      <a:pt x="2743" y="4115"/>
                      <a:pt x="1372" y="8230"/>
                      <a:pt x="0" y="12344"/>
                    </a:cubicBezTo>
                    <a:cubicBezTo>
                      <a:pt x="1372" y="8230"/>
                      <a:pt x="2515" y="4115"/>
                      <a:pt x="3886" y="0"/>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7FCF4FA-02A0-6046-8C45-E591F9685492}"/>
                  </a:ext>
                </a:extLst>
              </p:cNvPr>
              <p:cNvSpPr/>
              <p:nvPr/>
            </p:nvSpPr>
            <p:spPr>
              <a:xfrm>
                <a:off x="5022165" y="890397"/>
                <a:ext cx="1828" cy="5257"/>
              </a:xfrm>
              <a:custGeom>
                <a:avLst/>
                <a:gdLst>
                  <a:gd name="connsiteX0" fmla="*/ 1829 w 1828"/>
                  <a:gd name="connsiteY0" fmla="*/ 0 h 5257"/>
                  <a:gd name="connsiteX1" fmla="*/ 0 w 1828"/>
                  <a:gd name="connsiteY1" fmla="*/ 5258 h 5257"/>
                  <a:gd name="connsiteX2" fmla="*/ 1829 w 1828"/>
                  <a:gd name="connsiteY2" fmla="*/ 0 h 5257"/>
                </a:gdLst>
                <a:ahLst/>
                <a:cxnLst>
                  <a:cxn ang="0">
                    <a:pos x="connsiteX0" y="connsiteY0"/>
                  </a:cxn>
                  <a:cxn ang="0">
                    <a:pos x="connsiteX1" y="connsiteY1"/>
                  </a:cxn>
                  <a:cxn ang="0">
                    <a:pos x="connsiteX2" y="connsiteY2"/>
                  </a:cxn>
                </a:cxnLst>
                <a:rect l="l" t="t" r="r" b="b"/>
                <a:pathLst>
                  <a:path w="1828" h="5257">
                    <a:moveTo>
                      <a:pt x="1829" y="0"/>
                    </a:moveTo>
                    <a:cubicBezTo>
                      <a:pt x="1143" y="1829"/>
                      <a:pt x="686" y="3429"/>
                      <a:pt x="0" y="5258"/>
                    </a:cubicBezTo>
                    <a:cubicBezTo>
                      <a:pt x="686" y="3429"/>
                      <a:pt x="1143" y="1600"/>
                      <a:pt x="1829"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0A648A4-6753-064F-BC3C-772BABD4516F}"/>
                  </a:ext>
                </a:extLst>
              </p:cNvPr>
              <p:cNvSpPr/>
              <p:nvPr/>
            </p:nvSpPr>
            <p:spPr>
              <a:xfrm>
                <a:off x="5019422" y="896569"/>
                <a:ext cx="2286" cy="5943"/>
              </a:xfrm>
              <a:custGeom>
                <a:avLst/>
                <a:gdLst>
                  <a:gd name="connsiteX0" fmla="*/ 2286 w 2286"/>
                  <a:gd name="connsiteY0" fmla="*/ 0 h 5943"/>
                  <a:gd name="connsiteX1" fmla="*/ 0 w 2286"/>
                  <a:gd name="connsiteY1" fmla="*/ 5944 h 5943"/>
                  <a:gd name="connsiteX2" fmla="*/ 2286 w 2286"/>
                  <a:gd name="connsiteY2" fmla="*/ 0 h 5943"/>
                </a:gdLst>
                <a:ahLst/>
                <a:cxnLst>
                  <a:cxn ang="0">
                    <a:pos x="connsiteX0" y="connsiteY0"/>
                  </a:cxn>
                  <a:cxn ang="0">
                    <a:pos x="connsiteX1" y="connsiteY1"/>
                  </a:cxn>
                  <a:cxn ang="0">
                    <a:pos x="connsiteX2" y="connsiteY2"/>
                  </a:cxn>
                </a:cxnLst>
                <a:rect l="l" t="t" r="r" b="b"/>
                <a:pathLst>
                  <a:path w="2286" h="5943">
                    <a:moveTo>
                      <a:pt x="2286" y="0"/>
                    </a:moveTo>
                    <a:cubicBezTo>
                      <a:pt x="1600" y="2057"/>
                      <a:pt x="686" y="4115"/>
                      <a:pt x="0" y="5944"/>
                    </a:cubicBezTo>
                    <a:cubicBezTo>
                      <a:pt x="914" y="3886"/>
                      <a:pt x="1600" y="2057"/>
                      <a:pt x="2286" y="0"/>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217ED2-678E-C346-B282-6A488F8E1D19}"/>
                  </a:ext>
                </a:extLst>
              </p:cNvPr>
              <p:cNvSpPr/>
              <p:nvPr/>
            </p:nvSpPr>
            <p:spPr>
              <a:xfrm>
                <a:off x="4927296" y="64968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1EEE940-5DDF-BB49-A87B-A28C32AF6288}"/>
                  </a:ext>
                </a:extLst>
              </p:cNvPr>
              <p:cNvSpPr/>
              <p:nvPr/>
            </p:nvSpPr>
            <p:spPr>
              <a:xfrm>
                <a:off x="5039310" y="819073"/>
                <a:ext cx="914" cy="6629"/>
              </a:xfrm>
              <a:custGeom>
                <a:avLst/>
                <a:gdLst>
                  <a:gd name="connsiteX0" fmla="*/ 914 w 914"/>
                  <a:gd name="connsiteY0" fmla="*/ 0 h 6629"/>
                  <a:gd name="connsiteX1" fmla="*/ 0 w 914"/>
                  <a:gd name="connsiteY1" fmla="*/ 6629 h 6629"/>
                  <a:gd name="connsiteX2" fmla="*/ 914 w 914"/>
                  <a:gd name="connsiteY2" fmla="*/ 0 h 6629"/>
                </a:gdLst>
                <a:ahLst/>
                <a:cxnLst>
                  <a:cxn ang="0">
                    <a:pos x="connsiteX0" y="connsiteY0"/>
                  </a:cxn>
                  <a:cxn ang="0">
                    <a:pos x="connsiteX1" y="connsiteY1"/>
                  </a:cxn>
                  <a:cxn ang="0">
                    <a:pos x="connsiteX2" y="connsiteY2"/>
                  </a:cxn>
                </a:cxnLst>
                <a:rect l="l" t="t" r="r" b="b"/>
                <a:pathLst>
                  <a:path w="914" h="6629">
                    <a:moveTo>
                      <a:pt x="914" y="0"/>
                    </a:moveTo>
                    <a:cubicBezTo>
                      <a:pt x="686" y="2286"/>
                      <a:pt x="229" y="4343"/>
                      <a:pt x="0" y="6629"/>
                    </a:cubicBezTo>
                    <a:cubicBezTo>
                      <a:pt x="457" y="4572"/>
                      <a:pt x="686" y="2286"/>
                      <a:pt x="914"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F351A9E-B677-6E44-BAD2-218D2E9C9885}"/>
                  </a:ext>
                </a:extLst>
              </p:cNvPr>
              <p:cNvSpPr/>
              <p:nvPr/>
            </p:nvSpPr>
            <p:spPr>
              <a:xfrm>
                <a:off x="5037253" y="826846"/>
                <a:ext cx="2057" cy="13258"/>
              </a:xfrm>
              <a:custGeom>
                <a:avLst/>
                <a:gdLst>
                  <a:gd name="connsiteX0" fmla="*/ 2057 w 2057"/>
                  <a:gd name="connsiteY0" fmla="*/ 0 h 13258"/>
                  <a:gd name="connsiteX1" fmla="*/ 0 w 2057"/>
                  <a:gd name="connsiteY1" fmla="*/ 13259 h 13258"/>
                  <a:gd name="connsiteX2" fmla="*/ 2057 w 2057"/>
                  <a:gd name="connsiteY2" fmla="*/ 0 h 13258"/>
                </a:gdLst>
                <a:ahLst/>
                <a:cxnLst>
                  <a:cxn ang="0">
                    <a:pos x="connsiteX0" y="connsiteY0"/>
                  </a:cxn>
                  <a:cxn ang="0">
                    <a:pos x="connsiteX1" y="connsiteY1"/>
                  </a:cxn>
                  <a:cxn ang="0">
                    <a:pos x="connsiteX2" y="connsiteY2"/>
                  </a:cxn>
                </a:cxnLst>
                <a:rect l="l" t="t" r="r" b="b"/>
                <a:pathLst>
                  <a:path w="2057" h="13258">
                    <a:moveTo>
                      <a:pt x="2057" y="0"/>
                    </a:moveTo>
                    <a:cubicBezTo>
                      <a:pt x="1372" y="4572"/>
                      <a:pt x="686" y="8915"/>
                      <a:pt x="0" y="13259"/>
                    </a:cubicBezTo>
                    <a:cubicBezTo>
                      <a:pt x="686" y="8915"/>
                      <a:pt x="1372" y="4343"/>
                      <a:pt x="2057"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2CE1B5-367C-2F44-AC1E-7A400AFDF380}"/>
                  </a:ext>
                </a:extLst>
              </p:cNvPr>
              <p:cNvSpPr/>
              <p:nvPr/>
            </p:nvSpPr>
            <p:spPr>
              <a:xfrm>
                <a:off x="5034281" y="847877"/>
                <a:ext cx="1371" cy="6629"/>
              </a:xfrm>
              <a:custGeom>
                <a:avLst/>
                <a:gdLst>
                  <a:gd name="connsiteX0" fmla="*/ 1372 w 1371"/>
                  <a:gd name="connsiteY0" fmla="*/ 0 h 6629"/>
                  <a:gd name="connsiteX1" fmla="*/ 0 w 1371"/>
                  <a:gd name="connsiteY1" fmla="*/ 6629 h 6629"/>
                  <a:gd name="connsiteX2" fmla="*/ 1372 w 1371"/>
                  <a:gd name="connsiteY2" fmla="*/ 0 h 6629"/>
                </a:gdLst>
                <a:ahLst/>
                <a:cxnLst>
                  <a:cxn ang="0">
                    <a:pos x="connsiteX0" y="connsiteY0"/>
                  </a:cxn>
                  <a:cxn ang="0">
                    <a:pos x="connsiteX1" y="connsiteY1"/>
                  </a:cxn>
                  <a:cxn ang="0">
                    <a:pos x="connsiteX2" y="connsiteY2"/>
                  </a:cxn>
                </a:cxnLst>
                <a:rect l="l" t="t" r="r" b="b"/>
                <a:pathLst>
                  <a:path w="1371" h="6629">
                    <a:moveTo>
                      <a:pt x="1372" y="0"/>
                    </a:moveTo>
                    <a:cubicBezTo>
                      <a:pt x="914" y="2286"/>
                      <a:pt x="457" y="4343"/>
                      <a:pt x="0" y="6629"/>
                    </a:cubicBezTo>
                    <a:cubicBezTo>
                      <a:pt x="457" y="4343"/>
                      <a:pt x="914" y="2286"/>
                      <a:pt x="13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B24BC62-7749-FF4F-A6AE-D8EE3BFA10F4}"/>
                  </a:ext>
                </a:extLst>
              </p:cNvPr>
              <p:cNvSpPr/>
              <p:nvPr/>
            </p:nvSpPr>
            <p:spPr>
              <a:xfrm>
                <a:off x="5035653" y="841248"/>
                <a:ext cx="1143" cy="6172"/>
              </a:xfrm>
              <a:custGeom>
                <a:avLst/>
                <a:gdLst>
                  <a:gd name="connsiteX0" fmla="*/ 1143 w 1143"/>
                  <a:gd name="connsiteY0" fmla="*/ 0 h 6172"/>
                  <a:gd name="connsiteX1" fmla="*/ 0 w 1143"/>
                  <a:gd name="connsiteY1" fmla="*/ 6172 h 6172"/>
                  <a:gd name="connsiteX2" fmla="*/ 1143 w 1143"/>
                  <a:gd name="connsiteY2" fmla="*/ 0 h 6172"/>
                </a:gdLst>
                <a:ahLst/>
                <a:cxnLst>
                  <a:cxn ang="0">
                    <a:pos x="connsiteX0" y="connsiteY0"/>
                  </a:cxn>
                  <a:cxn ang="0">
                    <a:pos x="connsiteX1" y="connsiteY1"/>
                  </a:cxn>
                  <a:cxn ang="0">
                    <a:pos x="connsiteX2" y="connsiteY2"/>
                  </a:cxn>
                </a:cxnLst>
                <a:rect l="l" t="t" r="r" b="b"/>
                <a:pathLst>
                  <a:path w="1143" h="6172">
                    <a:moveTo>
                      <a:pt x="1143" y="0"/>
                    </a:moveTo>
                    <a:cubicBezTo>
                      <a:pt x="686" y="2057"/>
                      <a:pt x="457" y="4115"/>
                      <a:pt x="0" y="6172"/>
                    </a:cubicBezTo>
                    <a:cubicBezTo>
                      <a:pt x="457" y="4115"/>
                      <a:pt x="914" y="2057"/>
                      <a:pt x="1143"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B621AEF-F8AD-2A48-90A6-4C26DC2DF12C}"/>
                  </a:ext>
                </a:extLst>
              </p:cNvPr>
              <p:cNvSpPr/>
              <p:nvPr/>
            </p:nvSpPr>
            <p:spPr>
              <a:xfrm>
                <a:off x="5032681" y="855421"/>
                <a:ext cx="1371" cy="5715"/>
              </a:xfrm>
              <a:custGeom>
                <a:avLst/>
                <a:gdLst>
                  <a:gd name="connsiteX0" fmla="*/ 1372 w 1371"/>
                  <a:gd name="connsiteY0" fmla="*/ 0 h 5715"/>
                  <a:gd name="connsiteX1" fmla="*/ 0 w 1371"/>
                  <a:gd name="connsiteY1" fmla="*/ 5715 h 5715"/>
                  <a:gd name="connsiteX2" fmla="*/ 1372 w 1371"/>
                  <a:gd name="connsiteY2" fmla="*/ 0 h 5715"/>
                </a:gdLst>
                <a:ahLst/>
                <a:cxnLst>
                  <a:cxn ang="0">
                    <a:pos x="connsiteX0" y="connsiteY0"/>
                  </a:cxn>
                  <a:cxn ang="0">
                    <a:pos x="connsiteX1" y="connsiteY1"/>
                  </a:cxn>
                  <a:cxn ang="0">
                    <a:pos x="connsiteX2" y="connsiteY2"/>
                  </a:cxn>
                </a:cxnLst>
                <a:rect l="l" t="t" r="r" b="b"/>
                <a:pathLst>
                  <a:path w="1371" h="5715">
                    <a:moveTo>
                      <a:pt x="1372" y="0"/>
                    </a:moveTo>
                    <a:cubicBezTo>
                      <a:pt x="914" y="1829"/>
                      <a:pt x="457" y="3886"/>
                      <a:pt x="0" y="5715"/>
                    </a:cubicBezTo>
                    <a:cubicBezTo>
                      <a:pt x="457" y="3886"/>
                      <a:pt x="914" y="2057"/>
                      <a:pt x="1372"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4BB10DB-63DC-2346-93E0-3C765063F58D}"/>
                  </a:ext>
                </a:extLst>
              </p:cNvPr>
              <p:cNvSpPr/>
              <p:nvPr/>
            </p:nvSpPr>
            <p:spPr>
              <a:xfrm>
                <a:off x="5007078" y="923544"/>
                <a:ext cx="2971" cy="5715"/>
              </a:xfrm>
              <a:custGeom>
                <a:avLst/>
                <a:gdLst>
                  <a:gd name="connsiteX0" fmla="*/ 2972 w 2971"/>
                  <a:gd name="connsiteY0" fmla="*/ 0 h 5715"/>
                  <a:gd name="connsiteX1" fmla="*/ 0 w 2971"/>
                  <a:gd name="connsiteY1" fmla="*/ 5715 h 5715"/>
                  <a:gd name="connsiteX2" fmla="*/ 2972 w 2971"/>
                  <a:gd name="connsiteY2" fmla="*/ 0 h 5715"/>
                </a:gdLst>
                <a:ahLst/>
                <a:cxnLst>
                  <a:cxn ang="0">
                    <a:pos x="connsiteX0" y="connsiteY0"/>
                  </a:cxn>
                  <a:cxn ang="0">
                    <a:pos x="connsiteX1" y="connsiteY1"/>
                  </a:cxn>
                  <a:cxn ang="0">
                    <a:pos x="connsiteX2" y="connsiteY2"/>
                  </a:cxn>
                </a:cxnLst>
                <a:rect l="l" t="t" r="r" b="b"/>
                <a:pathLst>
                  <a:path w="2971" h="5715">
                    <a:moveTo>
                      <a:pt x="2972" y="0"/>
                    </a:moveTo>
                    <a:cubicBezTo>
                      <a:pt x="2057" y="1829"/>
                      <a:pt x="914" y="3886"/>
                      <a:pt x="0" y="5715"/>
                    </a:cubicBezTo>
                    <a:cubicBezTo>
                      <a:pt x="914" y="3886"/>
                      <a:pt x="1829" y="1829"/>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40CE78-6A41-2545-B051-B916F235320C}"/>
                  </a:ext>
                </a:extLst>
              </p:cNvPr>
              <p:cNvSpPr/>
              <p:nvPr/>
            </p:nvSpPr>
            <p:spPr>
              <a:xfrm>
                <a:off x="4511016" y="1035100"/>
                <a:ext cx="15544" cy="9144"/>
              </a:xfrm>
              <a:custGeom>
                <a:avLst/>
                <a:gdLst>
                  <a:gd name="connsiteX0" fmla="*/ 15545 w 15544"/>
                  <a:gd name="connsiteY0" fmla="*/ 9144 h 9144"/>
                  <a:gd name="connsiteX1" fmla="*/ 0 w 15544"/>
                  <a:gd name="connsiteY1" fmla="*/ 0 h 9144"/>
                  <a:gd name="connsiteX2" fmla="*/ 15545 w 15544"/>
                  <a:gd name="connsiteY2" fmla="*/ 9144 h 9144"/>
                </a:gdLst>
                <a:ahLst/>
                <a:cxnLst>
                  <a:cxn ang="0">
                    <a:pos x="connsiteX0" y="connsiteY0"/>
                  </a:cxn>
                  <a:cxn ang="0">
                    <a:pos x="connsiteX1" y="connsiteY1"/>
                  </a:cxn>
                  <a:cxn ang="0">
                    <a:pos x="connsiteX2" y="connsiteY2"/>
                  </a:cxn>
                </a:cxnLst>
                <a:rect l="l" t="t" r="r" b="b"/>
                <a:pathLst>
                  <a:path w="15544" h="9144">
                    <a:moveTo>
                      <a:pt x="15545" y="9144"/>
                    </a:moveTo>
                    <a:cubicBezTo>
                      <a:pt x="10516" y="6172"/>
                      <a:pt x="5258" y="3200"/>
                      <a:pt x="0" y="0"/>
                    </a:cubicBezTo>
                    <a:cubicBezTo>
                      <a:pt x="5258" y="3200"/>
                      <a:pt x="10516" y="6401"/>
                      <a:pt x="15545" y="9144"/>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896D12E-9B5D-9F46-88AE-D037FCE30B12}"/>
                  </a:ext>
                </a:extLst>
              </p:cNvPr>
              <p:cNvSpPr/>
              <p:nvPr/>
            </p:nvSpPr>
            <p:spPr>
              <a:xfrm>
                <a:off x="4526560" y="1044473"/>
                <a:ext cx="10287" cy="5486"/>
              </a:xfrm>
              <a:custGeom>
                <a:avLst/>
                <a:gdLst>
                  <a:gd name="connsiteX0" fmla="*/ 10287 w 10287"/>
                  <a:gd name="connsiteY0" fmla="*/ 5486 h 5486"/>
                  <a:gd name="connsiteX1" fmla="*/ 0 w 10287"/>
                  <a:gd name="connsiteY1" fmla="*/ 0 h 5486"/>
                  <a:gd name="connsiteX2" fmla="*/ 10287 w 10287"/>
                  <a:gd name="connsiteY2" fmla="*/ 5486 h 5486"/>
                </a:gdLst>
                <a:ahLst/>
                <a:cxnLst>
                  <a:cxn ang="0">
                    <a:pos x="connsiteX0" y="connsiteY0"/>
                  </a:cxn>
                  <a:cxn ang="0">
                    <a:pos x="connsiteX1" y="connsiteY1"/>
                  </a:cxn>
                  <a:cxn ang="0">
                    <a:pos x="connsiteX2" y="connsiteY2"/>
                  </a:cxn>
                </a:cxnLst>
                <a:rect l="l" t="t" r="r" b="b"/>
                <a:pathLst>
                  <a:path w="10287" h="5486">
                    <a:moveTo>
                      <a:pt x="10287" y="5486"/>
                    </a:moveTo>
                    <a:cubicBezTo>
                      <a:pt x="6858" y="3658"/>
                      <a:pt x="3429" y="1829"/>
                      <a:pt x="0" y="0"/>
                    </a:cubicBezTo>
                    <a:cubicBezTo>
                      <a:pt x="3429" y="1829"/>
                      <a:pt x="6858" y="3658"/>
                      <a:pt x="10287" y="548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18F9439-651E-364F-B65D-063AC6EB2E34}"/>
                  </a:ext>
                </a:extLst>
              </p:cNvPr>
              <p:cNvSpPr/>
              <p:nvPr/>
            </p:nvSpPr>
            <p:spPr>
              <a:xfrm>
                <a:off x="4485412" y="1017498"/>
                <a:ext cx="15316" cy="10972"/>
              </a:xfrm>
              <a:custGeom>
                <a:avLst/>
                <a:gdLst>
                  <a:gd name="connsiteX0" fmla="*/ 15316 w 15316"/>
                  <a:gd name="connsiteY0" fmla="*/ 10973 h 10972"/>
                  <a:gd name="connsiteX1" fmla="*/ 0 w 15316"/>
                  <a:gd name="connsiteY1" fmla="*/ 0 h 10972"/>
                  <a:gd name="connsiteX2" fmla="*/ 15316 w 15316"/>
                  <a:gd name="connsiteY2" fmla="*/ 10973 h 10972"/>
                </a:gdLst>
                <a:ahLst/>
                <a:cxnLst>
                  <a:cxn ang="0">
                    <a:pos x="connsiteX0" y="connsiteY0"/>
                  </a:cxn>
                  <a:cxn ang="0">
                    <a:pos x="connsiteX1" y="connsiteY1"/>
                  </a:cxn>
                  <a:cxn ang="0">
                    <a:pos x="connsiteX2" y="connsiteY2"/>
                  </a:cxn>
                </a:cxnLst>
                <a:rect l="l" t="t" r="r" b="b"/>
                <a:pathLst>
                  <a:path w="15316" h="10972">
                    <a:moveTo>
                      <a:pt x="15316" y="10973"/>
                    </a:moveTo>
                    <a:cubicBezTo>
                      <a:pt x="10058" y="7544"/>
                      <a:pt x="5029" y="3886"/>
                      <a:pt x="0" y="0"/>
                    </a:cubicBezTo>
                    <a:cubicBezTo>
                      <a:pt x="5029" y="3886"/>
                      <a:pt x="10287" y="7544"/>
                      <a:pt x="15316" y="10973"/>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AA73EB7-C93B-574C-B9EC-F0E0BB8B38FA}"/>
                  </a:ext>
                </a:extLst>
              </p:cNvPr>
              <p:cNvSpPr/>
              <p:nvPr/>
            </p:nvSpPr>
            <p:spPr>
              <a:xfrm>
                <a:off x="5013478" y="910285"/>
                <a:ext cx="2743" cy="5943"/>
              </a:xfrm>
              <a:custGeom>
                <a:avLst/>
                <a:gdLst>
                  <a:gd name="connsiteX0" fmla="*/ 2743 w 2743"/>
                  <a:gd name="connsiteY0" fmla="*/ 0 h 5943"/>
                  <a:gd name="connsiteX1" fmla="*/ 0 w 2743"/>
                  <a:gd name="connsiteY1" fmla="*/ 5944 h 5943"/>
                  <a:gd name="connsiteX2" fmla="*/ 2743 w 2743"/>
                  <a:gd name="connsiteY2" fmla="*/ 0 h 5943"/>
                </a:gdLst>
                <a:ahLst/>
                <a:cxnLst>
                  <a:cxn ang="0">
                    <a:pos x="connsiteX0" y="connsiteY0"/>
                  </a:cxn>
                  <a:cxn ang="0">
                    <a:pos x="connsiteX1" y="connsiteY1"/>
                  </a:cxn>
                  <a:cxn ang="0">
                    <a:pos x="connsiteX2" y="connsiteY2"/>
                  </a:cxn>
                </a:cxnLst>
                <a:rect l="l" t="t" r="r" b="b"/>
                <a:pathLst>
                  <a:path w="2743" h="5943">
                    <a:moveTo>
                      <a:pt x="2743" y="0"/>
                    </a:moveTo>
                    <a:cubicBezTo>
                      <a:pt x="1829" y="2057"/>
                      <a:pt x="914" y="3886"/>
                      <a:pt x="0" y="5944"/>
                    </a:cubicBezTo>
                    <a:cubicBezTo>
                      <a:pt x="914" y="3886"/>
                      <a:pt x="1829" y="1829"/>
                      <a:pt x="2743"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E72C88-985E-004B-A8A2-06E992538C5C}"/>
                  </a:ext>
                </a:extLst>
              </p:cNvPr>
              <p:cNvSpPr/>
              <p:nvPr/>
            </p:nvSpPr>
            <p:spPr>
              <a:xfrm>
                <a:off x="4541877" y="1052703"/>
                <a:ext cx="8458" cy="4114"/>
              </a:xfrm>
              <a:custGeom>
                <a:avLst/>
                <a:gdLst>
                  <a:gd name="connsiteX0" fmla="*/ 8458 w 8458"/>
                  <a:gd name="connsiteY0" fmla="*/ 4115 h 4114"/>
                  <a:gd name="connsiteX1" fmla="*/ 0 w 8458"/>
                  <a:gd name="connsiteY1" fmla="*/ 0 h 4114"/>
                  <a:gd name="connsiteX2" fmla="*/ 8458 w 8458"/>
                  <a:gd name="connsiteY2" fmla="*/ 4115 h 4114"/>
                </a:gdLst>
                <a:ahLst/>
                <a:cxnLst>
                  <a:cxn ang="0">
                    <a:pos x="connsiteX0" y="connsiteY0"/>
                  </a:cxn>
                  <a:cxn ang="0">
                    <a:pos x="connsiteX1" y="connsiteY1"/>
                  </a:cxn>
                  <a:cxn ang="0">
                    <a:pos x="connsiteX2" y="connsiteY2"/>
                  </a:cxn>
                </a:cxnLst>
                <a:rect l="l" t="t" r="r" b="b"/>
                <a:pathLst>
                  <a:path w="8458" h="4114">
                    <a:moveTo>
                      <a:pt x="8458" y="4115"/>
                    </a:moveTo>
                    <a:cubicBezTo>
                      <a:pt x="5715" y="2743"/>
                      <a:pt x="2972" y="1372"/>
                      <a:pt x="0" y="0"/>
                    </a:cubicBezTo>
                    <a:cubicBezTo>
                      <a:pt x="2743" y="1372"/>
                      <a:pt x="5715" y="2743"/>
                      <a:pt x="8458" y="4115"/>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2CF8CD1-F1EC-BD45-A809-3CD9DA896EEB}"/>
                  </a:ext>
                </a:extLst>
              </p:cNvPr>
              <p:cNvSpPr/>
              <p:nvPr/>
            </p:nvSpPr>
            <p:spPr>
              <a:xfrm>
                <a:off x="4475354" y="1009726"/>
                <a:ext cx="10058" cy="7772"/>
              </a:xfrm>
              <a:custGeom>
                <a:avLst/>
                <a:gdLst>
                  <a:gd name="connsiteX0" fmla="*/ 10058 w 10058"/>
                  <a:gd name="connsiteY0" fmla="*/ 7772 h 7772"/>
                  <a:gd name="connsiteX1" fmla="*/ 0 w 10058"/>
                  <a:gd name="connsiteY1" fmla="*/ 0 h 7772"/>
                  <a:gd name="connsiteX2" fmla="*/ 10058 w 10058"/>
                  <a:gd name="connsiteY2" fmla="*/ 7772 h 7772"/>
                </a:gdLst>
                <a:ahLst/>
                <a:cxnLst>
                  <a:cxn ang="0">
                    <a:pos x="connsiteX0" y="connsiteY0"/>
                  </a:cxn>
                  <a:cxn ang="0">
                    <a:pos x="connsiteX1" y="connsiteY1"/>
                  </a:cxn>
                  <a:cxn ang="0">
                    <a:pos x="connsiteX2" y="connsiteY2"/>
                  </a:cxn>
                </a:cxnLst>
                <a:rect l="l" t="t" r="r" b="b"/>
                <a:pathLst>
                  <a:path w="10058" h="7772">
                    <a:moveTo>
                      <a:pt x="10058" y="7772"/>
                    </a:moveTo>
                    <a:cubicBezTo>
                      <a:pt x="6629" y="5258"/>
                      <a:pt x="3200" y="2743"/>
                      <a:pt x="0" y="0"/>
                    </a:cubicBezTo>
                    <a:cubicBezTo>
                      <a:pt x="3200" y="2743"/>
                      <a:pt x="6629" y="5258"/>
                      <a:pt x="10058" y="7772"/>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68701CB-F537-164C-A375-D247BB70EE47}"/>
                  </a:ext>
                </a:extLst>
              </p:cNvPr>
              <p:cNvSpPr/>
              <p:nvPr/>
            </p:nvSpPr>
            <p:spPr>
              <a:xfrm>
                <a:off x="4460266" y="997153"/>
                <a:ext cx="9829" cy="8458"/>
              </a:xfrm>
              <a:custGeom>
                <a:avLst/>
                <a:gdLst>
                  <a:gd name="connsiteX0" fmla="*/ 9830 w 9829"/>
                  <a:gd name="connsiteY0" fmla="*/ 8458 h 8458"/>
                  <a:gd name="connsiteX1" fmla="*/ 0 w 9829"/>
                  <a:gd name="connsiteY1" fmla="*/ 0 h 8458"/>
                  <a:gd name="connsiteX2" fmla="*/ 9830 w 9829"/>
                  <a:gd name="connsiteY2" fmla="*/ 8458 h 8458"/>
                </a:gdLst>
                <a:ahLst/>
                <a:cxnLst>
                  <a:cxn ang="0">
                    <a:pos x="connsiteX0" y="connsiteY0"/>
                  </a:cxn>
                  <a:cxn ang="0">
                    <a:pos x="connsiteX1" y="connsiteY1"/>
                  </a:cxn>
                  <a:cxn ang="0">
                    <a:pos x="connsiteX2" y="connsiteY2"/>
                  </a:cxn>
                </a:cxnLst>
                <a:rect l="l" t="t" r="r" b="b"/>
                <a:pathLst>
                  <a:path w="9829" h="8458">
                    <a:moveTo>
                      <a:pt x="9830" y="8458"/>
                    </a:moveTo>
                    <a:cubicBezTo>
                      <a:pt x="6401" y="5715"/>
                      <a:pt x="3200" y="2743"/>
                      <a:pt x="0" y="0"/>
                    </a:cubicBezTo>
                    <a:cubicBezTo>
                      <a:pt x="3429" y="2972"/>
                      <a:pt x="6629" y="5715"/>
                      <a:pt x="9830" y="84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7EC783D-9D89-FC43-8FC3-9F68F4B76811}"/>
                  </a:ext>
                </a:extLst>
              </p:cNvPr>
              <p:cNvSpPr/>
              <p:nvPr/>
            </p:nvSpPr>
            <p:spPr>
              <a:xfrm>
                <a:off x="4589425" y="1073505"/>
                <a:ext cx="7315" cy="2743"/>
              </a:xfrm>
              <a:custGeom>
                <a:avLst/>
                <a:gdLst>
                  <a:gd name="connsiteX0" fmla="*/ 7315 w 7315"/>
                  <a:gd name="connsiteY0" fmla="*/ 2743 h 2743"/>
                  <a:gd name="connsiteX1" fmla="*/ 0 w 7315"/>
                  <a:gd name="connsiteY1" fmla="*/ 0 h 2743"/>
                  <a:gd name="connsiteX2" fmla="*/ 7315 w 7315"/>
                  <a:gd name="connsiteY2" fmla="*/ 2743 h 2743"/>
                </a:gdLst>
                <a:ahLst/>
                <a:cxnLst>
                  <a:cxn ang="0">
                    <a:pos x="connsiteX0" y="connsiteY0"/>
                  </a:cxn>
                  <a:cxn ang="0">
                    <a:pos x="connsiteX1" y="connsiteY1"/>
                  </a:cxn>
                  <a:cxn ang="0">
                    <a:pos x="connsiteX2" y="connsiteY2"/>
                  </a:cxn>
                </a:cxnLst>
                <a:rect l="l" t="t" r="r" b="b"/>
                <a:pathLst>
                  <a:path w="7315" h="2743">
                    <a:moveTo>
                      <a:pt x="7315" y="2743"/>
                    </a:moveTo>
                    <a:cubicBezTo>
                      <a:pt x="5029" y="1829"/>
                      <a:pt x="2515" y="914"/>
                      <a:pt x="0" y="0"/>
                    </a:cubicBezTo>
                    <a:cubicBezTo>
                      <a:pt x="2515" y="914"/>
                      <a:pt x="4801" y="1829"/>
                      <a:pt x="7315" y="27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0C619B3-0C65-5B40-A3AC-695A6FAD8E3A}"/>
                  </a:ext>
                </a:extLst>
              </p:cNvPr>
              <p:cNvSpPr/>
              <p:nvPr/>
            </p:nvSpPr>
            <p:spPr>
              <a:xfrm>
                <a:off x="5010735" y="917143"/>
                <a:ext cx="2286" cy="4800"/>
              </a:xfrm>
              <a:custGeom>
                <a:avLst/>
                <a:gdLst>
                  <a:gd name="connsiteX0" fmla="*/ 2286 w 2286"/>
                  <a:gd name="connsiteY0" fmla="*/ 0 h 4800"/>
                  <a:gd name="connsiteX1" fmla="*/ 0 w 2286"/>
                  <a:gd name="connsiteY1" fmla="*/ 4801 h 4800"/>
                  <a:gd name="connsiteX2" fmla="*/ 2286 w 2286"/>
                  <a:gd name="connsiteY2" fmla="*/ 0 h 4800"/>
                </a:gdLst>
                <a:ahLst/>
                <a:cxnLst>
                  <a:cxn ang="0">
                    <a:pos x="connsiteX0" y="connsiteY0"/>
                  </a:cxn>
                  <a:cxn ang="0">
                    <a:pos x="connsiteX1" y="connsiteY1"/>
                  </a:cxn>
                  <a:cxn ang="0">
                    <a:pos x="connsiteX2" y="connsiteY2"/>
                  </a:cxn>
                </a:cxnLst>
                <a:rect l="l" t="t" r="r" b="b"/>
                <a:pathLst>
                  <a:path w="2286" h="4800">
                    <a:moveTo>
                      <a:pt x="2286" y="0"/>
                    </a:moveTo>
                    <a:cubicBezTo>
                      <a:pt x="1600" y="1600"/>
                      <a:pt x="686" y="3200"/>
                      <a:pt x="0" y="4801"/>
                    </a:cubicBezTo>
                    <a:cubicBezTo>
                      <a:pt x="686" y="3200"/>
                      <a:pt x="1600" y="1600"/>
                      <a:pt x="2286"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1BB7656-D07B-8B40-89E0-39A64F251D45}"/>
                  </a:ext>
                </a:extLst>
              </p:cNvPr>
              <p:cNvSpPr/>
              <p:nvPr/>
            </p:nvSpPr>
            <p:spPr>
              <a:xfrm>
                <a:off x="4628973" y="1086307"/>
                <a:ext cx="5257" cy="1371"/>
              </a:xfrm>
              <a:custGeom>
                <a:avLst/>
                <a:gdLst>
                  <a:gd name="connsiteX0" fmla="*/ 5258 w 5257"/>
                  <a:gd name="connsiteY0" fmla="*/ 1372 h 1371"/>
                  <a:gd name="connsiteX1" fmla="*/ 0 w 5257"/>
                  <a:gd name="connsiteY1" fmla="*/ 0 h 1371"/>
                  <a:gd name="connsiteX2" fmla="*/ 5258 w 5257"/>
                  <a:gd name="connsiteY2" fmla="*/ 1372 h 1371"/>
                </a:gdLst>
                <a:ahLst/>
                <a:cxnLst>
                  <a:cxn ang="0">
                    <a:pos x="connsiteX0" y="connsiteY0"/>
                  </a:cxn>
                  <a:cxn ang="0">
                    <a:pos x="connsiteX1" y="connsiteY1"/>
                  </a:cxn>
                  <a:cxn ang="0">
                    <a:pos x="connsiteX2" y="connsiteY2"/>
                  </a:cxn>
                </a:cxnLst>
                <a:rect l="l" t="t" r="r" b="b"/>
                <a:pathLst>
                  <a:path w="5257" h="1371">
                    <a:moveTo>
                      <a:pt x="5258" y="1372"/>
                    </a:moveTo>
                    <a:cubicBezTo>
                      <a:pt x="3658" y="914"/>
                      <a:pt x="1829" y="457"/>
                      <a:pt x="0" y="0"/>
                    </a:cubicBezTo>
                    <a:cubicBezTo>
                      <a:pt x="2057" y="457"/>
                      <a:pt x="3658" y="914"/>
                      <a:pt x="5258" y="1372"/>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567E9F-FAD6-2F44-9CB1-CD4DC4B01DA6}"/>
                  </a:ext>
                </a:extLst>
              </p:cNvPr>
              <p:cNvSpPr/>
              <p:nvPr/>
            </p:nvSpPr>
            <p:spPr>
              <a:xfrm>
                <a:off x="4896664" y="6028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D044739-D057-1844-86A9-EA816F1F296B}"/>
                  </a:ext>
                </a:extLst>
              </p:cNvPr>
              <p:cNvSpPr/>
              <p:nvPr/>
            </p:nvSpPr>
            <p:spPr>
              <a:xfrm>
                <a:off x="4899407" y="6060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229"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FF3249-97EE-C84F-88DF-EE46EE940E72}"/>
                  </a:ext>
                </a:extLst>
              </p:cNvPr>
              <p:cNvSpPr/>
              <p:nvPr/>
            </p:nvSpPr>
            <p:spPr>
              <a:xfrm>
                <a:off x="4893921" y="5996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C2EDBB8-AE11-D243-99F4-310B192DD64B}"/>
                  </a:ext>
                </a:extLst>
              </p:cNvPr>
              <p:cNvSpPr/>
              <p:nvPr/>
            </p:nvSpPr>
            <p:spPr>
              <a:xfrm>
                <a:off x="4914495" y="626821"/>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4C08003-6B88-FF4F-B6EA-0347CB3BD136}"/>
                  </a:ext>
                </a:extLst>
              </p:cNvPr>
              <p:cNvSpPr/>
              <p:nvPr/>
            </p:nvSpPr>
            <p:spPr>
              <a:xfrm>
                <a:off x="4890949" y="5964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914" y="914"/>
                      <a:pt x="1143" y="1372"/>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49A27C6-6CA5-9644-A5D6-DC1AE0CC9634}"/>
                  </a:ext>
                </a:extLst>
              </p:cNvPr>
              <p:cNvSpPr/>
              <p:nvPr/>
            </p:nvSpPr>
            <p:spPr>
              <a:xfrm>
                <a:off x="4916552" y="630021"/>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229"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73A7F43-B82A-164D-96EA-9E59E19C9799}"/>
                  </a:ext>
                </a:extLst>
              </p:cNvPr>
              <p:cNvSpPr/>
              <p:nvPr/>
            </p:nvSpPr>
            <p:spPr>
              <a:xfrm>
                <a:off x="4486555" y="645566"/>
                <a:ext cx="228" cy="457"/>
              </a:xfrm>
              <a:custGeom>
                <a:avLst/>
                <a:gdLst>
                  <a:gd name="connsiteX0" fmla="*/ 229 w 228"/>
                  <a:gd name="connsiteY0" fmla="*/ 0 h 457"/>
                  <a:gd name="connsiteX1" fmla="*/ 0 w 228"/>
                  <a:gd name="connsiteY1" fmla="*/ 457 h 457"/>
                  <a:gd name="connsiteX2" fmla="*/ 229 w 228"/>
                  <a:gd name="connsiteY2" fmla="*/ 0 h 457"/>
                </a:gdLst>
                <a:ahLst/>
                <a:cxnLst>
                  <a:cxn ang="0">
                    <a:pos x="connsiteX0" y="connsiteY0"/>
                  </a:cxn>
                  <a:cxn ang="0">
                    <a:pos x="connsiteX1" y="connsiteY1"/>
                  </a:cxn>
                  <a:cxn ang="0">
                    <a:pos x="connsiteX2" y="connsiteY2"/>
                  </a:cxn>
                </a:cxnLst>
                <a:rect l="l" t="t" r="r" b="b"/>
                <a:pathLst>
                  <a:path w="228" h="457">
                    <a:moveTo>
                      <a:pt x="229" y="0"/>
                    </a:moveTo>
                    <a:cubicBezTo>
                      <a:pt x="229" y="229"/>
                      <a:pt x="229" y="229"/>
                      <a:pt x="0" y="457"/>
                    </a:cubicBezTo>
                    <a:cubicBezTo>
                      <a:pt x="0" y="229"/>
                      <a:pt x="0" y="229"/>
                      <a:pt x="229"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B22B502-EDDD-F548-8B7D-65E7DF84BD0B}"/>
                  </a:ext>
                </a:extLst>
              </p:cNvPr>
              <p:cNvSpPr/>
              <p:nvPr/>
            </p:nvSpPr>
            <p:spPr>
              <a:xfrm>
                <a:off x="4909694" y="619277"/>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457"/>
                      <a:pt x="0" y="0"/>
                    </a:cubicBezTo>
                    <a:cubicBezTo>
                      <a:pt x="0" y="457"/>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0E637FE-99EC-DF44-AC77-7A5EC065EFCE}"/>
                  </a:ext>
                </a:extLst>
              </p:cNvPr>
              <p:cNvSpPr/>
              <p:nvPr/>
            </p:nvSpPr>
            <p:spPr>
              <a:xfrm>
                <a:off x="4904665" y="612419"/>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693BB88-34A1-7F4C-8275-B76F4617A095}"/>
                  </a:ext>
                </a:extLst>
              </p:cNvPr>
              <p:cNvSpPr/>
              <p:nvPr/>
            </p:nvSpPr>
            <p:spPr>
              <a:xfrm>
                <a:off x="4901922" y="609219"/>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8B78DBB-D3A9-2847-9C00-F756643482C1}"/>
                  </a:ext>
                </a:extLst>
              </p:cNvPr>
              <p:cNvSpPr/>
              <p:nvPr/>
            </p:nvSpPr>
            <p:spPr>
              <a:xfrm>
                <a:off x="4906951" y="615848"/>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99DB300-457A-6148-8F93-7D314126061B}"/>
                  </a:ext>
                </a:extLst>
              </p:cNvPr>
              <p:cNvSpPr/>
              <p:nvPr/>
            </p:nvSpPr>
            <p:spPr>
              <a:xfrm>
                <a:off x="4887977" y="59298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F9682C9-3583-404B-A665-3E45AE0D97E5}"/>
                  </a:ext>
                </a:extLst>
              </p:cNvPr>
              <p:cNvSpPr/>
              <p:nvPr/>
            </p:nvSpPr>
            <p:spPr>
              <a:xfrm>
                <a:off x="4922038" y="6396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457"/>
                      <a:pt x="457" y="914"/>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406969F-3695-B54D-BF9E-31DB22E62BD8}"/>
                  </a:ext>
                </a:extLst>
              </p:cNvPr>
              <p:cNvSpPr/>
              <p:nvPr/>
            </p:nvSpPr>
            <p:spPr>
              <a:xfrm>
                <a:off x="4923867" y="64282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46F015C-8C06-F743-BC3C-864FC91BDB56}"/>
                  </a:ext>
                </a:extLst>
              </p:cNvPr>
              <p:cNvSpPr/>
              <p:nvPr/>
            </p:nvSpPr>
            <p:spPr>
              <a:xfrm>
                <a:off x="4920438" y="6364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3052D61-A1BB-EC40-A002-62CBB9571523}"/>
                  </a:ext>
                </a:extLst>
              </p:cNvPr>
              <p:cNvSpPr/>
              <p:nvPr/>
            </p:nvSpPr>
            <p:spPr>
              <a:xfrm>
                <a:off x="4925696" y="646252"/>
                <a:ext cx="228" cy="457"/>
              </a:xfrm>
              <a:custGeom>
                <a:avLst/>
                <a:gdLst>
                  <a:gd name="connsiteX0" fmla="*/ 229 w 228"/>
                  <a:gd name="connsiteY0" fmla="*/ 457 h 457"/>
                  <a:gd name="connsiteX1" fmla="*/ 0 w 228"/>
                  <a:gd name="connsiteY1" fmla="*/ 0 h 457"/>
                  <a:gd name="connsiteX2" fmla="*/ 229 w 228"/>
                  <a:gd name="connsiteY2" fmla="*/ 457 h 457"/>
                </a:gdLst>
                <a:ahLst/>
                <a:cxnLst>
                  <a:cxn ang="0">
                    <a:pos x="connsiteX0" y="connsiteY0"/>
                  </a:cxn>
                  <a:cxn ang="0">
                    <a:pos x="connsiteX1" y="connsiteY1"/>
                  </a:cxn>
                  <a:cxn ang="0">
                    <a:pos x="connsiteX2" y="connsiteY2"/>
                  </a:cxn>
                </a:cxnLst>
                <a:rect l="l" t="t" r="r" b="b"/>
                <a:pathLst>
                  <a:path w="228" h="457">
                    <a:moveTo>
                      <a:pt x="229" y="457"/>
                    </a:moveTo>
                    <a:cubicBezTo>
                      <a:pt x="229" y="229"/>
                      <a:pt x="0" y="229"/>
                      <a:pt x="0" y="0"/>
                    </a:cubicBezTo>
                    <a:cubicBezTo>
                      <a:pt x="0" y="0"/>
                      <a:pt x="0" y="229"/>
                      <a:pt x="229"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4763301-0A2D-7944-B379-DD411FB88449}"/>
                  </a:ext>
                </a:extLst>
              </p:cNvPr>
              <p:cNvSpPr/>
              <p:nvPr/>
            </p:nvSpPr>
            <p:spPr>
              <a:xfrm>
                <a:off x="4489756" y="636879"/>
                <a:ext cx="914" cy="1600"/>
              </a:xfrm>
              <a:custGeom>
                <a:avLst/>
                <a:gdLst>
                  <a:gd name="connsiteX0" fmla="*/ 914 w 914"/>
                  <a:gd name="connsiteY0" fmla="*/ 0 h 1600"/>
                  <a:gd name="connsiteX1" fmla="*/ 0 w 914"/>
                  <a:gd name="connsiteY1" fmla="*/ 1600 h 1600"/>
                  <a:gd name="connsiteX2" fmla="*/ 914 w 914"/>
                  <a:gd name="connsiteY2" fmla="*/ 0 h 1600"/>
                </a:gdLst>
                <a:ahLst/>
                <a:cxnLst>
                  <a:cxn ang="0">
                    <a:pos x="connsiteX0" y="connsiteY0"/>
                  </a:cxn>
                  <a:cxn ang="0">
                    <a:pos x="connsiteX1" y="connsiteY1"/>
                  </a:cxn>
                  <a:cxn ang="0">
                    <a:pos x="connsiteX2" y="connsiteY2"/>
                  </a:cxn>
                </a:cxnLst>
                <a:rect l="l" t="t" r="r" b="b"/>
                <a:pathLst>
                  <a:path w="914" h="1600">
                    <a:moveTo>
                      <a:pt x="914" y="0"/>
                    </a:moveTo>
                    <a:cubicBezTo>
                      <a:pt x="686" y="457"/>
                      <a:pt x="457" y="1143"/>
                      <a:pt x="0" y="1600"/>
                    </a:cubicBezTo>
                    <a:cubicBezTo>
                      <a:pt x="457" y="1143"/>
                      <a:pt x="686" y="686"/>
                      <a:pt x="914"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45A754B-A2DC-3649-9E44-CA4A83C4BD61}"/>
                  </a:ext>
                </a:extLst>
              </p:cNvPr>
              <p:cNvSpPr/>
              <p:nvPr/>
            </p:nvSpPr>
            <p:spPr>
              <a:xfrm>
                <a:off x="4884777" y="589788"/>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6" y="686"/>
                      <a:pt x="457" y="457"/>
                      <a:pt x="0" y="0"/>
                    </a:cubicBezTo>
                    <a:cubicBezTo>
                      <a:pt x="457" y="457"/>
                      <a:pt x="686" y="914"/>
                      <a:pt x="1143" y="1143"/>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62BF0BF-DC30-5647-BED5-EB19D8A9290D}"/>
                  </a:ext>
                </a:extLst>
              </p:cNvPr>
              <p:cNvSpPr/>
              <p:nvPr/>
            </p:nvSpPr>
            <p:spPr>
              <a:xfrm>
                <a:off x="4918609" y="6332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E08441-2C71-6849-A803-E2E1E791A7EC}"/>
                  </a:ext>
                </a:extLst>
              </p:cNvPr>
              <p:cNvSpPr/>
              <p:nvPr/>
            </p:nvSpPr>
            <p:spPr>
              <a:xfrm>
                <a:off x="4942377" y="545412"/>
                <a:ext cx="301510" cy="539294"/>
              </a:xfrm>
              <a:custGeom>
                <a:avLst/>
                <a:gdLst>
                  <a:gd name="connsiteX0" fmla="*/ 6 w 301510"/>
                  <a:gd name="connsiteY0" fmla="*/ 33631 h 539294"/>
                  <a:gd name="connsiteX1" fmla="*/ 46184 w 301510"/>
                  <a:gd name="connsiteY1" fmla="*/ 67235 h 539294"/>
                  <a:gd name="connsiteX2" fmla="*/ 60357 w 301510"/>
                  <a:gd name="connsiteY2" fmla="*/ 63120 h 539294"/>
                  <a:gd name="connsiteX3" fmla="*/ 84360 w 301510"/>
                  <a:gd name="connsiteY3" fmla="*/ 74322 h 539294"/>
                  <a:gd name="connsiteX4" fmla="*/ 100362 w 301510"/>
                  <a:gd name="connsiteY4" fmla="*/ 110898 h 539294"/>
                  <a:gd name="connsiteX5" fmla="*/ 99905 w 301510"/>
                  <a:gd name="connsiteY5" fmla="*/ 331268 h 539294"/>
                  <a:gd name="connsiteX6" fmla="*/ 79102 w 301510"/>
                  <a:gd name="connsiteY6" fmla="*/ 410821 h 539294"/>
                  <a:gd name="connsiteX7" fmla="*/ 62643 w 301510"/>
                  <a:gd name="connsiteY7" fmla="*/ 512777 h 539294"/>
                  <a:gd name="connsiteX8" fmla="*/ 79788 w 301510"/>
                  <a:gd name="connsiteY8" fmla="*/ 534951 h 539294"/>
                  <a:gd name="connsiteX9" fmla="*/ 104934 w 301510"/>
                  <a:gd name="connsiteY9" fmla="*/ 536551 h 539294"/>
                  <a:gd name="connsiteX10" fmla="*/ 131909 w 301510"/>
                  <a:gd name="connsiteY10" fmla="*/ 518034 h 539294"/>
                  <a:gd name="connsiteX11" fmla="*/ 137852 w 301510"/>
                  <a:gd name="connsiteY11" fmla="*/ 491288 h 539294"/>
                  <a:gd name="connsiteX12" fmla="*/ 143110 w 301510"/>
                  <a:gd name="connsiteY12" fmla="*/ 428195 h 539294"/>
                  <a:gd name="connsiteX13" fmla="*/ 156369 w 301510"/>
                  <a:gd name="connsiteY13" fmla="*/ 340869 h 539294"/>
                  <a:gd name="connsiteX14" fmla="*/ 181743 w 301510"/>
                  <a:gd name="connsiteY14" fmla="*/ 319381 h 539294"/>
                  <a:gd name="connsiteX15" fmla="*/ 207118 w 301510"/>
                  <a:gd name="connsiteY15" fmla="*/ 341327 h 539294"/>
                  <a:gd name="connsiteX16" fmla="*/ 227006 w 301510"/>
                  <a:gd name="connsiteY16" fmla="*/ 440082 h 539294"/>
                  <a:gd name="connsiteX17" fmla="*/ 237293 w 301510"/>
                  <a:gd name="connsiteY17" fmla="*/ 515291 h 539294"/>
                  <a:gd name="connsiteX18" fmla="*/ 267240 w 301510"/>
                  <a:gd name="connsiteY18" fmla="*/ 539294 h 539294"/>
                  <a:gd name="connsiteX19" fmla="*/ 300844 w 301510"/>
                  <a:gd name="connsiteY19" fmla="*/ 501575 h 539294"/>
                  <a:gd name="connsiteX20" fmla="*/ 296729 w 301510"/>
                  <a:gd name="connsiteY20" fmla="*/ 465914 h 539294"/>
                  <a:gd name="connsiteX21" fmla="*/ 280270 w 301510"/>
                  <a:gd name="connsiteY21" fmla="*/ 357557 h 539294"/>
                  <a:gd name="connsiteX22" fmla="*/ 265868 w 301510"/>
                  <a:gd name="connsiteY22" fmla="*/ 248744 h 539294"/>
                  <a:gd name="connsiteX23" fmla="*/ 208032 w 301510"/>
                  <a:gd name="connsiteY23" fmla="*/ 149760 h 539294"/>
                  <a:gd name="connsiteX24" fmla="*/ 145853 w 301510"/>
                  <a:gd name="connsiteY24" fmla="*/ 114327 h 539294"/>
                  <a:gd name="connsiteX25" fmla="*/ 124136 w 301510"/>
                  <a:gd name="connsiteY25" fmla="*/ 93296 h 539294"/>
                  <a:gd name="connsiteX26" fmla="*/ 98076 w 301510"/>
                  <a:gd name="connsiteY26" fmla="*/ 24487 h 539294"/>
                  <a:gd name="connsiteX27" fmla="*/ 53499 w 301510"/>
                  <a:gd name="connsiteY27" fmla="*/ 2313 h 539294"/>
                  <a:gd name="connsiteX28" fmla="*/ 12122 w 301510"/>
                  <a:gd name="connsiteY28" fmla="*/ 18086 h 539294"/>
                  <a:gd name="connsiteX29" fmla="*/ 6 w 301510"/>
                  <a:gd name="connsiteY29" fmla="*/ 33631 h 5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1510" h="539294">
                    <a:moveTo>
                      <a:pt x="6" y="33631"/>
                    </a:moveTo>
                    <a:cubicBezTo>
                      <a:pt x="235" y="56720"/>
                      <a:pt x="24467" y="74322"/>
                      <a:pt x="46184" y="67235"/>
                    </a:cubicBezTo>
                    <a:cubicBezTo>
                      <a:pt x="50756" y="65635"/>
                      <a:pt x="55556" y="64035"/>
                      <a:pt x="60357" y="63120"/>
                    </a:cubicBezTo>
                    <a:cubicBezTo>
                      <a:pt x="72473" y="60606"/>
                      <a:pt x="79102" y="63120"/>
                      <a:pt x="84360" y="74322"/>
                    </a:cubicBezTo>
                    <a:cubicBezTo>
                      <a:pt x="90075" y="86438"/>
                      <a:pt x="96704" y="98096"/>
                      <a:pt x="100362" y="110898"/>
                    </a:cubicBezTo>
                    <a:cubicBezTo>
                      <a:pt x="121850" y="184507"/>
                      <a:pt x="121850" y="257659"/>
                      <a:pt x="99905" y="331268"/>
                    </a:cubicBezTo>
                    <a:cubicBezTo>
                      <a:pt x="92132" y="357557"/>
                      <a:pt x="83445" y="383618"/>
                      <a:pt x="79102" y="410821"/>
                    </a:cubicBezTo>
                    <a:cubicBezTo>
                      <a:pt x="73844" y="444882"/>
                      <a:pt x="66300" y="478487"/>
                      <a:pt x="62643" y="512777"/>
                    </a:cubicBezTo>
                    <a:cubicBezTo>
                      <a:pt x="61043" y="529464"/>
                      <a:pt x="63329" y="532436"/>
                      <a:pt x="79788" y="534951"/>
                    </a:cubicBezTo>
                    <a:cubicBezTo>
                      <a:pt x="88017" y="536322"/>
                      <a:pt x="96704" y="536551"/>
                      <a:pt x="104934" y="536551"/>
                    </a:cubicBezTo>
                    <a:cubicBezTo>
                      <a:pt x="120250" y="536780"/>
                      <a:pt x="125965" y="532436"/>
                      <a:pt x="131909" y="518034"/>
                    </a:cubicBezTo>
                    <a:cubicBezTo>
                      <a:pt x="135338" y="509576"/>
                      <a:pt x="137166" y="500432"/>
                      <a:pt x="137852" y="491288"/>
                    </a:cubicBezTo>
                    <a:cubicBezTo>
                      <a:pt x="139681" y="470257"/>
                      <a:pt x="140824" y="449226"/>
                      <a:pt x="143110" y="428195"/>
                    </a:cubicBezTo>
                    <a:cubicBezTo>
                      <a:pt x="146310" y="398934"/>
                      <a:pt x="147911" y="369216"/>
                      <a:pt x="156369" y="340869"/>
                    </a:cubicBezTo>
                    <a:cubicBezTo>
                      <a:pt x="160255" y="327382"/>
                      <a:pt x="169170" y="320295"/>
                      <a:pt x="181743" y="319381"/>
                    </a:cubicBezTo>
                    <a:cubicBezTo>
                      <a:pt x="195231" y="318467"/>
                      <a:pt x="202317" y="331268"/>
                      <a:pt x="207118" y="341327"/>
                    </a:cubicBezTo>
                    <a:cubicBezTo>
                      <a:pt x="222206" y="373788"/>
                      <a:pt x="223120" y="404877"/>
                      <a:pt x="227006" y="440082"/>
                    </a:cubicBezTo>
                    <a:cubicBezTo>
                      <a:pt x="229749" y="465228"/>
                      <a:pt x="233178" y="490602"/>
                      <a:pt x="237293" y="515291"/>
                    </a:cubicBezTo>
                    <a:cubicBezTo>
                      <a:pt x="240951" y="536551"/>
                      <a:pt x="245523" y="539066"/>
                      <a:pt x="267240" y="539294"/>
                    </a:cubicBezTo>
                    <a:cubicBezTo>
                      <a:pt x="294672" y="539294"/>
                      <a:pt x="304273" y="528550"/>
                      <a:pt x="300844" y="501575"/>
                    </a:cubicBezTo>
                    <a:cubicBezTo>
                      <a:pt x="299244" y="489688"/>
                      <a:pt x="298558" y="477801"/>
                      <a:pt x="296729" y="465914"/>
                    </a:cubicBezTo>
                    <a:cubicBezTo>
                      <a:pt x="291471" y="429795"/>
                      <a:pt x="285528" y="393676"/>
                      <a:pt x="280270" y="357557"/>
                    </a:cubicBezTo>
                    <a:cubicBezTo>
                      <a:pt x="275012" y="321438"/>
                      <a:pt x="272726" y="284862"/>
                      <a:pt x="265868" y="248744"/>
                    </a:cubicBezTo>
                    <a:cubicBezTo>
                      <a:pt x="258096" y="208967"/>
                      <a:pt x="243923" y="173763"/>
                      <a:pt x="208032" y="149760"/>
                    </a:cubicBezTo>
                    <a:cubicBezTo>
                      <a:pt x="188144" y="136501"/>
                      <a:pt x="168256" y="123242"/>
                      <a:pt x="145853" y="114327"/>
                    </a:cubicBezTo>
                    <a:cubicBezTo>
                      <a:pt x="135566" y="110212"/>
                      <a:pt x="128937" y="104040"/>
                      <a:pt x="124136" y="93296"/>
                    </a:cubicBezTo>
                    <a:cubicBezTo>
                      <a:pt x="114078" y="70893"/>
                      <a:pt x="103562" y="48947"/>
                      <a:pt x="98076" y="24487"/>
                    </a:cubicBezTo>
                    <a:cubicBezTo>
                      <a:pt x="93504" y="4142"/>
                      <a:pt x="73387" y="-4545"/>
                      <a:pt x="53499" y="2313"/>
                    </a:cubicBezTo>
                    <a:cubicBezTo>
                      <a:pt x="39554" y="7113"/>
                      <a:pt x="25838" y="12371"/>
                      <a:pt x="12122" y="18086"/>
                    </a:cubicBezTo>
                    <a:cubicBezTo>
                      <a:pt x="5950" y="21287"/>
                      <a:pt x="-222" y="24716"/>
                      <a:pt x="6" y="33631"/>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4644B03-6A12-6543-9590-5DD4A2E02C0B}"/>
                  </a:ext>
                </a:extLst>
              </p:cNvPr>
              <p:cNvSpPr/>
              <p:nvPr/>
            </p:nvSpPr>
            <p:spPr>
              <a:xfrm>
                <a:off x="4022955" y="935659"/>
                <a:ext cx="400278" cy="185851"/>
              </a:xfrm>
              <a:custGeom>
                <a:avLst/>
                <a:gdLst>
                  <a:gd name="connsiteX0" fmla="*/ 216256 w 400278"/>
                  <a:gd name="connsiteY0" fmla="*/ 129159 h 185851"/>
                  <a:gd name="connsiteX1" fmla="*/ 234315 w 400278"/>
                  <a:gd name="connsiteY1" fmla="*/ 120701 h 185851"/>
                  <a:gd name="connsiteX2" fmla="*/ 264262 w 400278"/>
                  <a:gd name="connsiteY2" fmla="*/ 106528 h 185851"/>
                  <a:gd name="connsiteX3" fmla="*/ 276377 w 400278"/>
                  <a:gd name="connsiteY3" fmla="*/ 101041 h 185851"/>
                  <a:gd name="connsiteX4" fmla="*/ 288493 w 400278"/>
                  <a:gd name="connsiteY4" fmla="*/ 95555 h 185851"/>
                  <a:gd name="connsiteX5" fmla="*/ 300609 w 400278"/>
                  <a:gd name="connsiteY5" fmla="*/ 90297 h 185851"/>
                  <a:gd name="connsiteX6" fmla="*/ 318897 w 400278"/>
                  <a:gd name="connsiteY6" fmla="*/ 82525 h 185851"/>
                  <a:gd name="connsiteX7" fmla="*/ 368960 w 400278"/>
                  <a:gd name="connsiteY7" fmla="*/ 64694 h 185851"/>
                  <a:gd name="connsiteX8" fmla="*/ 394792 w 400278"/>
                  <a:gd name="connsiteY8" fmla="*/ 57836 h 185851"/>
                  <a:gd name="connsiteX9" fmla="*/ 395478 w 400278"/>
                  <a:gd name="connsiteY9" fmla="*/ 57607 h 185851"/>
                  <a:gd name="connsiteX10" fmla="*/ 396164 w 400278"/>
                  <a:gd name="connsiteY10" fmla="*/ 57379 h 185851"/>
                  <a:gd name="connsiteX11" fmla="*/ 398221 w 400278"/>
                  <a:gd name="connsiteY11" fmla="*/ 56007 h 185851"/>
                  <a:gd name="connsiteX12" fmla="*/ 398907 w 400278"/>
                  <a:gd name="connsiteY12" fmla="*/ 55550 h 185851"/>
                  <a:gd name="connsiteX13" fmla="*/ 400279 w 400278"/>
                  <a:gd name="connsiteY13" fmla="*/ 54635 h 185851"/>
                  <a:gd name="connsiteX14" fmla="*/ 396392 w 400278"/>
                  <a:gd name="connsiteY14" fmla="*/ 48006 h 185851"/>
                  <a:gd name="connsiteX15" fmla="*/ 368960 w 400278"/>
                  <a:gd name="connsiteY15" fmla="*/ 0 h 185851"/>
                  <a:gd name="connsiteX16" fmla="*/ 368960 w 400278"/>
                  <a:gd name="connsiteY16" fmla="*/ 0 h 185851"/>
                  <a:gd name="connsiteX17" fmla="*/ 352501 w 400278"/>
                  <a:gd name="connsiteY17" fmla="*/ 8001 h 185851"/>
                  <a:gd name="connsiteX18" fmla="*/ 130073 w 400278"/>
                  <a:gd name="connsiteY18" fmla="*/ 95555 h 185851"/>
                  <a:gd name="connsiteX19" fmla="*/ 65380 w 400278"/>
                  <a:gd name="connsiteY19" fmla="*/ 113157 h 185851"/>
                  <a:gd name="connsiteX20" fmla="*/ 7772 w 400278"/>
                  <a:gd name="connsiteY20" fmla="*/ 113614 h 185851"/>
                  <a:gd name="connsiteX21" fmla="*/ 229 w 400278"/>
                  <a:gd name="connsiteY21" fmla="*/ 111557 h 185851"/>
                  <a:gd name="connsiteX22" fmla="*/ 0 w 400278"/>
                  <a:gd name="connsiteY22" fmla="*/ 114071 h 185851"/>
                  <a:gd name="connsiteX23" fmla="*/ 0 w 400278"/>
                  <a:gd name="connsiteY23" fmla="*/ 114757 h 185851"/>
                  <a:gd name="connsiteX24" fmla="*/ 0 w 400278"/>
                  <a:gd name="connsiteY24" fmla="*/ 117043 h 185851"/>
                  <a:gd name="connsiteX25" fmla="*/ 0 w 400278"/>
                  <a:gd name="connsiteY25" fmla="*/ 118415 h 185851"/>
                  <a:gd name="connsiteX26" fmla="*/ 0 w 400278"/>
                  <a:gd name="connsiteY26" fmla="*/ 120015 h 185851"/>
                  <a:gd name="connsiteX27" fmla="*/ 229 w 400278"/>
                  <a:gd name="connsiteY27" fmla="*/ 123444 h 185851"/>
                  <a:gd name="connsiteX28" fmla="*/ 26289 w 400278"/>
                  <a:gd name="connsiteY28" fmla="*/ 173050 h 185851"/>
                  <a:gd name="connsiteX29" fmla="*/ 38405 w 400278"/>
                  <a:gd name="connsiteY29" fmla="*/ 180137 h 185851"/>
                  <a:gd name="connsiteX30" fmla="*/ 45034 w 400278"/>
                  <a:gd name="connsiteY30" fmla="*/ 182651 h 185851"/>
                  <a:gd name="connsiteX31" fmla="*/ 55550 w 400278"/>
                  <a:gd name="connsiteY31" fmla="*/ 185166 h 185851"/>
                  <a:gd name="connsiteX32" fmla="*/ 62865 w 400278"/>
                  <a:gd name="connsiteY32" fmla="*/ 185852 h 185851"/>
                  <a:gd name="connsiteX33" fmla="*/ 66523 w 400278"/>
                  <a:gd name="connsiteY33" fmla="*/ 185852 h 185851"/>
                  <a:gd name="connsiteX34" fmla="*/ 81610 w 400278"/>
                  <a:gd name="connsiteY34" fmla="*/ 184023 h 185851"/>
                  <a:gd name="connsiteX35" fmla="*/ 155677 w 400278"/>
                  <a:gd name="connsiteY35" fmla="*/ 156820 h 185851"/>
                  <a:gd name="connsiteX36" fmla="*/ 198653 w 400278"/>
                  <a:gd name="connsiteY36" fmla="*/ 137160 h 185851"/>
                  <a:gd name="connsiteX37" fmla="*/ 216256 w 400278"/>
                  <a:gd name="connsiteY37" fmla="*/ 129159 h 1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0278" h="185851">
                    <a:moveTo>
                      <a:pt x="216256" y="129159"/>
                    </a:moveTo>
                    <a:cubicBezTo>
                      <a:pt x="222199" y="126416"/>
                      <a:pt x="228371" y="123673"/>
                      <a:pt x="234315" y="120701"/>
                    </a:cubicBezTo>
                    <a:cubicBezTo>
                      <a:pt x="244373" y="115900"/>
                      <a:pt x="254432" y="111328"/>
                      <a:pt x="264262" y="106528"/>
                    </a:cubicBezTo>
                    <a:cubicBezTo>
                      <a:pt x="268376" y="104699"/>
                      <a:pt x="272263" y="102870"/>
                      <a:pt x="276377" y="101041"/>
                    </a:cubicBezTo>
                    <a:cubicBezTo>
                      <a:pt x="280492" y="99212"/>
                      <a:pt x="284378" y="97384"/>
                      <a:pt x="288493" y="95555"/>
                    </a:cubicBezTo>
                    <a:cubicBezTo>
                      <a:pt x="292608" y="93726"/>
                      <a:pt x="296494" y="91897"/>
                      <a:pt x="300609" y="90297"/>
                    </a:cubicBezTo>
                    <a:cubicBezTo>
                      <a:pt x="306781" y="87782"/>
                      <a:pt x="312725" y="85039"/>
                      <a:pt x="318897" y="82525"/>
                    </a:cubicBezTo>
                    <a:cubicBezTo>
                      <a:pt x="335356" y="75895"/>
                      <a:pt x="351815" y="69952"/>
                      <a:pt x="368960" y="64694"/>
                    </a:cubicBezTo>
                    <a:cubicBezTo>
                      <a:pt x="377419" y="62179"/>
                      <a:pt x="386105" y="59893"/>
                      <a:pt x="394792" y="57836"/>
                    </a:cubicBezTo>
                    <a:cubicBezTo>
                      <a:pt x="395021" y="57836"/>
                      <a:pt x="395249" y="57607"/>
                      <a:pt x="395478" y="57607"/>
                    </a:cubicBezTo>
                    <a:cubicBezTo>
                      <a:pt x="395707" y="57607"/>
                      <a:pt x="395935" y="57379"/>
                      <a:pt x="396164" y="57379"/>
                    </a:cubicBezTo>
                    <a:cubicBezTo>
                      <a:pt x="396850" y="56921"/>
                      <a:pt x="397535" y="56464"/>
                      <a:pt x="398221" y="56007"/>
                    </a:cubicBezTo>
                    <a:cubicBezTo>
                      <a:pt x="398450" y="55778"/>
                      <a:pt x="398678" y="55778"/>
                      <a:pt x="398907" y="55550"/>
                    </a:cubicBezTo>
                    <a:cubicBezTo>
                      <a:pt x="399364" y="55321"/>
                      <a:pt x="399821" y="54864"/>
                      <a:pt x="400279" y="54635"/>
                    </a:cubicBezTo>
                    <a:cubicBezTo>
                      <a:pt x="398907" y="52349"/>
                      <a:pt x="397764" y="50292"/>
                      <a:pt x="396392" y="48006"/>
                    </a:cubicBezTo>
                    <a:cubicBezTo>
                      <a:pt x="387020" y="32004"/>
                      <a:pt x="377647" y="16231"/>
                      <a:pt x="368960" y="0"/>
                    </a:cubicBezTo>
                    <a:lnTo>
                      <a:pt x="368960" y="0"/>
                    </a:lnTo>
                    <a:cubicBezTo>
                      <a:pt x="363474" y="2743"/>
                      <a:pt x="357988" y="5258"/>
                      <a:pt x="352501" y="8001"/>
                    </a:cubicBezTo>
                    <a:cubicBezTo>
                      <a:pt x="332156" y="17602"/>
                      <a:pt x="157277" y="87554"/>
                      <a:pt x="130073" y="95555"/>
                    </a:cubicBezTo>
                    <a:cubicBezTo>
                      <a:pt x="108814" y="101956"/>
                      <a:pt x="87325" y="109728"/>
                      <a:pt x="65380" y="113157"/>
                    </a:cubicBezTo>
                    <a:cubicBezTo>
                      <a:pt x="45034" y="116586"/>
                      <a:pt x="28346" y="117958"/>
                      <a:pt x="7772" y="113614"/>
                    </a:cubicBezTo>
                    <a:cubicBezTo>
                      <a:pt x="5258" y="113157"/>
                      <a:pt x="2743" y="112471"/>
                      <a:pt x="229" y="111557"/>
                    </a:cubicBezTo>
                    <a:cubicBezTo>
                      <a:pt x="229" y="112471"/>
                      <a:pt x="0" y="113157"/>
                      <a:pt x="0" y="114071"/>
                    </a:cubicBezTo>
                    <a:cubicBezTo>
                      <a:pt x="0" y="114300"/>
                      <a:pt x="0" y="114529"/>
                      <a:pt x="0" y="114757"/>
                    </a:cubicBezTo>
                    <a:cubicBezTo>
                      <a:pt x="0" y="115443"/>
                      <a:pt x="0" y="116129"/>
                      <a:pt x="0" y="117043"/>
                    </a:cubicBezTo>
                    <a:cubicBezTo>
                      <a:pt x="0" y="117500"/>
                      <a:pt x="0" y="117958"/>
                      <a:pt x="0" y="118415"/>
                    </a:cubicBezTo>
                    <a:cubicBezTo>
                      <a:pt x="0" y="118872"/>
                      <a:pt x="0" y="119558"/>
                      <a:pt x="0" y="120015"/>
                    </a:cubicBezTo>
                    <a:cubicBezTo>
                      <a:pt x="0" y="121158"/>
                      <a:pt x="0" y="122301"/>
                      <a:pt x="229" y="123444"/>
                    </a:cubicBezTo>
                    <a:cubicBezTo>
                      <a:pt x="1372" y="144475"/>
                      <a:pt x="11430" y="162077"/>
                      <a:pt x="26289" y="173050"/>
                    </a:cubicBezTo>
                    <a:cubicBezTo>
                      <a:pt x="29947" y="175793"/>
                      <a:pt x="34061" y="178308"/>
                      <a:pt x="38405" y="180137"/>
                    </a:cubicBezTo>
                    <a:cubicBezTo>
                      <a:pt x="40462" y="181051"/>
                      <a:pt x="42748" y="181966"/>
                      <a:pt x="45034" y="182651"/>
                    </a:cubicBezTo>
                    <a:cubicBezTo>
                      <a:pt x="48463" y="183794"/>
                      <a:pt x="51892" y="184480"/>
                      <a:pt x="55550" y="185166"/>
                    </a:cubicBezTo>
                    <a:cubicBezTo>
                      <a:pt x="57836" y="185623"/>
                      <a:pt x="60350" y="185852"/>
                      <a:pt x="62865" y="185852"/>
                    </a:cubicBezTo>
                    <a:cubicBezTo>
                      <a:pt x="64008" y="185852"/>
                      <a:pt x="65380" y="185852"/>
                      <a:pt x="66523" y="185852"/>
                    </a:cubicBezTo>
                    <a:cubicBezTo>
                      <a:pt x="71552" y="185852"/>
                      <a:pt x="76581" y="185166"/>
                      <a:pt x="81610" y="184023"/>
                    </a:cubicBezTo>
                    <a:cubicBezTo>
                      <a:pt x="107442" y="177851"/>
                      <a:pt x="131674" y="167792"/>
                      <a:pt x="155677" y="156820"/>
                    </a:cubicBezTo>
                    <a:cubicBezTo>
                      <a:pt x="170078" y="150190"/>
                      <a:pt x="184252" y="143561"/>
                      <a:pt x="198653" y="137160"/>
                    </a:cubicBezTo>
                    <a:cubicBezTo>
                      <a:pt x="204140" y="134645"/>
                      <a:pt x="210083" y="131902"/>
                      <a:pt x="216256" y="12915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C5C42C9-CF5F-BF4B-83D1-8F61C702AAEE}"/>
                  </a:ext>
                </a:extLst>
              </p:cNvPr>
              <p:cNvSpPr/>
              <p:nvPr/>
            </p:nvSpPr>
            <p:spPr>
              <a:xfrm>
                <a:off x="4479697" y="496839"/>
                <a:ext cx="462149" cy="192617"/>
              </a:xfrm>
              <a:custGeom>
                <a:avLst/>
                <a:gdLst>
                  <a:gd name="connsiteX0" fmla="*/ 6858 w 462149"/>
                  <a:gd name="connsiteY0" fmla="*/ 149184 h 192617"/>
                  <a:gd name="connsiteX1" fmla="*/ 7087 w 462149"/>
                  <a:gd name="connsiteY1" fmla="*/ 148727 h 192617"/>
                  <a:gd name="connsiteX2" fmla="*/ 9144 w 462149"/>
                  <a:gd name="connsiteY2" fmla="*/ 144155 h 192617"/>
                  <a:gd name="connsiteX3" fmla="*/ 10287 w 462149"/>
                  <a:gd name="connsiteY3" fmla="*/ 141640 h 192617"/>
                  <a:gd name="connsiteX4" fmla="*/ 11201 w 462149"/>
                  <a:gd name="connsiteY4" fmla="*/ 140040 h 192617"/>
                  <a:gd name="connsiteX5" fmla="*/ 14859 w 462149"/>
                  <a:gd name="connsiteY5" fmla="*/ 132953 h 192617"/>
                  <a:gd name="connsiteX6" fmla="*/ 141275 w 462149"/>
                  <a:gd name="connsiteY6" fmla="*/ 33055 h 192617"/>
                  <a:gd name="connsiteX7" fmla="*/ 205511 w 462149"/>
                  <a:gd name="connsiteY7" fmla="*/ 21168 h 192617"/>
                  <a:gd name="connsiteX8" fmla="*/ 223342 w 462149"/>
                  <a:gd name="connsiteY8" fmla="*/ 20482 h 192617"/>
                  <a:gd name="connsiteX9" fmla="*/ 224714 w 462149"/>
                  <a:gd name="connsiteY9" fmla="*/ 20482 h 192617"/>
                  <a:gd name="connsiteX10" fmla="*/ 225628 w 462149"/>
                  <a:gd name="connsiteY10" fmla="*/ 20482 h 192617"/>
                  <a:gd name="connsiteX11" fmla="*/ 226314 w 462149"/>
                  <a:gd name="connsiteY11" fmla="*/ 20482 h 192617"/>
                  <a:gd name="connsiteX12" fmla="*/ 402336 w 462149"/>
                  <a:gd name="connsiteY12" fmla="*/ 90205 h 192617"/>
                  <a:gd name="connsiteX13" fmla="*/ 405536 w 462149"/>
                  <a:gd name="connsiteY13" fmla="*/ 93406 h 192617"/>
                  <a:gd name="connsiteX14" fmla="*/ 406679 w 462149"/>
                  <a:gd name="connsiteY14" fmla="*/ 94549 h 192617"/>
                  <a:gd name="connsiteX15" fmla="*/ 408737 w 462149"/>
                  <a:gd name="connsiteY15" fmla="*/ 96606 h 192617"/>
                  <a:gd name="connsiteX16" fmla="*/ 409880 w 462149"/>
                  <a:gd name="connsiteY16" fmla="*/ 97978 h 192617"/>
                  <a:gd name="connsiteX17" fmla="*/ 411251 w 462149"/>
                  <a:gd name="connsiteY17" fmla="*/ 99349 h 192617"/>
                  <a:gd name="connsiteX18" fmla="*/ 411709 w 462149"/>
                  <a:gd name="connsiteY18" fmla="*/ 99806 h 192617"/>
                  <a:gd name="connsiteX19" fmla="*/ 412852 w 462149"/>
                  <a:gd name="connsiteY19" fmla="*/ 101178 h 192617"/>
                  <a:gd name="connsiteX20" fmla="*/ 414452 w 462149"/>
                  <a:gd name="connsiteY20" fmla="*/ 103007 h 192617"/>
                  <a:gd name="connsiteX21" fmla="*/ 415595 w 462149"/>
                  <a:gd name="connsiteY21" fmla="*/ 104378 h 192617"/>
                  <a:gd name="connsiteX22" fmla="*/ 416509 w 462149"/>
                  <a:gd name="connsiteY22" fmla="*/ 105521 h 192617"/>
                  <a:gd name="connsiteX23" fmla="*/ 417195 w 462149"/>
                  <a:gd name="connsiteY23" fmla="*/ 106207 h 192617"/>
                  <a:gd name="connsiteX24" fmla="*/ 418338 w 462149"/>
                  <a:gd name="connsiteY24" fmla="*/ 107579 h 192617"/>
                  <a:gd name="connsiteX25" fmla="*/ 419938 w 462149"/>
                  <a:gd name="connsiteY25" fmla="*/ 109408 h 192617"/>
                  <a:gd name="connsiteX26" fmla="*/ 421081 w 462149"/>
                  <a:gd name="connsiteY26" fmla="*/ 110779 h 192617"/>
                  <a:gd name="connsiteX27" fmla="*/ 422453 w 462149"/>
                  <a:gd name="connsiteY27" fmla="*/ 112608 h 192617"/>
                  <a:gd name="connsiteX28" fmla="*/ 423596 w 462149"/>
                  <a:gd name="connsiteY28" fmla="*/ 113980 h 192617"/>
                  <a:gd name="connsiteX29" fmla="*/ 424967 w 462149"/>
                  <a:gd name="connsiteY29" fmla="*/ 115808 h 192617"/>
                  <a:gd name="connsiteX30" fmla="*/ 425882 w 462149"/>
                  <a:gd name="connsiteY30" fmla="*/ 117180 h 192617"/>
                  <a:gd name="connsiteX31" fmla="*/ 426110 w 462149"/>
                  <a:gd name="connsiteY31" fmla="*/ 117637 h 192617"/>
                  <a:gd name="connsiteX32" fmla="*/ 427253 w 462149"/>
                  <a:gd name="connsiteY32" fmla="*/ 119237 h 192617"/>
                  <a:gd name="connsiteX33" fmla="*/ 428168 w 462149"/>
                  <a:gd name="connsiteY33" fmla="*/ 120380 h 192617"/>
                  <a:gd name="connsiteX34" fmla="*/ 429768 w 462149"/>
                  <a:gd name="connsiteY34" fmla="*/ 122666 h 192617"/>
                  <a:gd name="connsiteX35" fmla="*/ 430225 w 462149"/>
                  <a:gd name="connsiteY35" fmla="*/ 123581 h 192617"/>
                  <a:gd name="connsiteX36" fmla="*/ 434569 w 462149"/>
                  <a:gd name="connsiteY36" fmla="*/ 129982 h 192617"/>
                  <a:gd name="connsiteX37" fmla="*/ 435026 w 462149"/>
                  <a:gd name="connsiteY37" fmla="*/ 130667 h 192617"/>
                  <a:gd name="connsiteX38" fmla="*/ 436626 w 462149"/>
                  <a:gd name="connsiteY38" fmla="*/ 133182 h 192617"/>
                  <a:gd name="connsiteX39" fmla="*/ 437083 w 462149"/>
                  <a:gd name="connsiteY39" fmla="*/ 134096 h 192617"/>
                  <a:gd name="connsiteX40" fmla="*/ 438455 w 462149"/>
                  <a:gd name="connsiteY40" fmla="*/ 136382 h 192617"/>
                  <a:gd name="connsiteX41" fmla="*/ 438912 w 462149"/>
                  <a:gd name="connsiteY41" fmla="*/ 137297 h 192617"/>
                  <a:gd name="connsiteX42" fmla="*/ 440284 w 462149"/>
                  <a:gd name="connsiteY42" fmla="*/ 139583 h 192617"/>
                  <a:gd name="connsiteX43" fmla="*/ 440741 w 462149"/>
                  <a:gd name="connsiteY43" fmla="*/ 140497 h 192617"/>
                  <a:gd name="connsiteX44" fmla="*/ 442112 w 462149"/>
                  <a:gd name="connsiteY44" fmla="*/ 142783 h 192617"/>
                  <a:gd name="connsiteX45" fmla="*/ 442570 w 462149"/>
                  <a:gd name="connsiteY45" fmla="*/ 143698 h 192617"/>
                  <a:gd name="connsiteX46" fmla="*/ 443941 w 462149"/>
                  <a:gd name="connsiteY46" fmla="*/ 146212 h 192617"/>
                  <a:gd name="connsiteX47" fmla="*/ 444398 w 462149"/>
                  <a:gd name="connsiteY47" fmla="*/ 146898 h 192617"/>
                  <a:gd name="connsiteX48" fmla="*/ 445770 w 462149"/>
                  <a:gd name="connsiteY48" fmla="*/ 149413 h 192617"/>
                  <a:gd name="connsiteX49" fmla="*/ 445999 w 462149"/>
                  <a:gd name="connsiteY49" fmla="*/ 149870 h 192617"/>
                  <a:gd name="connsiteX50" fmla="*/ 446456 w 462149"/>
                  <a:gd name="connsiteY50" fmla="*/ 150784 h 192617"/>
                  <a:gd name="connsiteX51" fmla="*/ 447599 w 462149"/>
                  <a:gd name="connsiteY51" fmla="*/ 152842 h 192617"/>
                  <a:gd name="connsiteX52" fmla="*/ 447599 w 462149"/>
                  <a:gd name="connsiteY52" fmla="*/ 152842 h 192617"/>
                  <a:gd name="connsiteX53" fmla="*/ 453085 w 462149"/>
                  <a:gd name="connsiteY53" fmla="*/ 165186 h 192617"/>
                  <a:gd name="connsiteX54" fmla="*/ 461772 w 462149"/>
                  <a:gd name="connsiteY54" fmla="*/ 192618 h 192617"/>
                  <a:gd name="connsiteX55" fmla="*/ 344729 w 462149"/>
                  <a:gd name="connsiteY55" fmla="*/ 25740 h 192617"/>
                  <a:gd name="connsiteX56" fmla="*/ 146990 w 462149"/>
                  <a:gd name="connsiteY56" fmla="*/ 9738 h 192617"/>
                  <a:gd name="connsiteX57" fmla="*/ 2743 w 462149"/>
                  <a:gd name="connsiteY57" fmla="*/ 153756 h 192617"/>
                  <a:gd name="connsiteX58" fmla="*/ 0 w 462149"/>
                  <a:gd name="connsiteY58" fmla="*/ 165643 h 192617"/>
                  <a:gd name="connsiteX59" fmla="*/ 3886 w 462149"/>
                  <a:gd name="connsiteY59" fmla="*/ 155813 h 192617"/>
                  <a:gd name="connsiteX60" fmla="*/ 6858 w 462149"/>
                  <a:gd name="connsiteY60" fmla="*/ 149184 h 19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62149" h="192617">
                    <a:moveTo>
                      <a:pt x="6858" y="149184"/>
                    </a:moveTo>
                    <a:cubicBezTo>
                      <a:pt x="6858" y="148955"/>
                      <a:pt x="6858" y="148955"/>
                      <a:pt x="7087" y="148727"/>
                    </a:cubicBezTo>
                    <a:cubicBezTo>
                      <a:pt x="7772" y="147127"/>
                      <a:pt x="8458" y="145755"/>
                      <a:pt x="9144" y="144155"/>
                    </a:cubicBezTo>
                    <a:cubicBezTo>
                      <a:pt x="9601" y="143240"/>
                      <a:pt x="10058" y="142555"/>
                      <a:pt x="10287" y="141640"/>
                    </a:cubicBezTo>
                    <a:cubicBezTo>
                      <a:pt x="10516" y="141183"/>
                      <a:pt x="10744" y="140497"/>
                      <a:pt x="11201" y="140040"/>
                    </a:cubicBezTo>
                    <a:cubicBezTo>
                      <a:pt x="12344" y="137525"/>
                      <a:pt x="13716" y="135239"/>
                      <a:pt x="14859" y="132953"/>
                    </a:cubicBezTo>
                    <a:cubicBezTo>
                      <a:pt x="43663" y="87691"/>
                      <a:pt x="92583" y="51115"/>
                      <a:pt x="141275" y="33055"/>
                    </a:cubicBezTo>
                    <a:cubicBezTo>
                      <a:pt x="160706" y="27340"/>
                      <a:pt x="182423" y="22768"/>
                      <a:pt x="205511" y="21168"/>
                    </a:cubicBezTo>
                    <a:cubicBezTo>
                      <a:pt x="211455" y="20711"/>
                      <a:pt x="217399" y="20482"/>
                      <a:pt x="223342" y="20482"/>
                    </a:cubicBezTo>
                    <a:cubicBezTo>
                      <a:pt x="223799" y="20482"/>
                      <a:pt x="224257" y="20482"/>
                      <a:pt x="224714" y="20482"/>
                    </a:cubicBezTo>
                    <a:cubicBezTo>
                      <a:pt x="224942" y="20482"/>
                      <a:pt x="225171" y="20482"/>
                      <a:pt x="225628" y="20482"/>
                    </a:cubicBezTo>
                    <a:cubicBezTo>
                      <a:pt x="225857" y="20482"/>
                      <a:pt x="226085" y="20482"/>
                      <a:pt x="226314" y="20482"/>
                    </a:cubicBezTo>
                    <a:cubicBezTo>
                      <a:pt x="283235" y="20254"/>
                      <a:pt x="346329" y="37627"/>
                      <a:pt x="402336" y="90205"/>
                    </a:cubicBezTo>
                    <a:cubicBezTo>
                      <a:pt x="403479" y="91348"/>
                      <a:pt x="404393" y="92263"/>
                      <a:pt x="405536" y="93406"/>
                    </a:cubicBezTo>
                    <a:cubicBezTo>
                      <a:pt x="405994" y="93863"/>
                      <a:pt x="406222" y="94091"/>
                      <a:pt x="406679" y="94549"/>
                    </a:cubicBezTo>
                    <a:cubicBezTo>
                      <a:pt x="407365" y="95234"/>
                      <a:pt x="408051" y="95920"/>
                      <a:pt x="408737" y="96606"/>
                    </a:cubicBezTo>
                    <a:cubicBezTo>
                      <a:pt x="409194" y="97063"/>
                      <a:pt x="409423" y="97520"/>
                      <a:pt x="409880" y="97978"/>
                    </a:cubicBezTo>
                    <a:cubicBezTo>
                      <a:pt x="410337" y="98435"/>
                      <a:pt x="410794" y="98892"/>
                      <a:pt x="411251" y="99349"/>
                    </a:cubicBezTo>
                    <a:cubicBezTo>
                      <a:pt x="411480" y="99578"/>
                      <a:pt x="411480" y="99578"/>
                      <a:pt x="411709" y="99806"/>
                    </a:cubicBezTo>
                    <a:cubicBezTo>
                      <a:pt x="412166" y="100264"/>
                      <a:pt x="412623" y="100721"/>
                      <a:pt x="412852" y="101178"/>
                    </a:cubicBezTo>
                    <a:cubicBezTo>
                      <a:pt x="413309" y="101864"/>
                      <a:pt x="413995" y="102321"/>
                      <a:pt x="414452" y="103007"/>
                    </a:cubicBezTo>
                    <a:cubicBezTo>
                      <a:pt x="414909" y="103464"/>
                      <a:pt x="415366" y="103921"/>
                      <a:pt x="415595" y="104378"/>
                    </a:cubicBezTo>
                    <a:cubicBezTo>
                      <a:pt x="415823" y="104836"/>
                      <a:pt x="416281" y="105064"/>
                      <a:pt x="416509" y="105521"/>
                    </a:cubicBezTo>
                    <a:cubicBezTo>
                      <a:pt x="416738" y="105750"/>
                      <a:pt x="416966" y="105979"/>
                      <a:pt x="417195" y="106207"/>
                    </a:cubicBezTo>
                    <a:cubicBezTo>
                      <a:pt x="417652" y="106664"/>
                      <a:pt x="417881" y="107122"/>
                      <a:pt x="418338" y="107579"/>
                    </a:cubicBezTo>
                    <a:cubicBezTo>
                      <a:pt x="418795" y="108265"/>
                      <a:pt x="419252" y="108722"/>
                      <a:pt x="419938" y="109408"/>
                    </a:cubicBezTo>
                    <a:cubicBezTo>
                      <a:pt x="420395" y="109865"/>
                      <a:pt x="420624" y="110322"/>
                      <a:pt x="421081" y="110779"/>
                    </a:cubicBezTo>
                    <a:cubicBezTo>
                      <a:pt x="421538" y="111465"/>
                      <a:pt x="421996" y="111922"/>
                      <a:pt x="422453" y="112608"/>
                    </a:cubicBezTo>
                    <a:cubicBezTo>
                      <a:pt x="422910" y="113065"/>
                      <a:pt x="423139" y="113522"/>
                      <a:pt x="423596" y="113980"/>
                    </a:cubicBezTo>
                    <a:cubicBezTo>
                      <a:pt x="424053" y="114665"/>
                      <a:pt x="424510" y="115351"/>
                      <a:pt x="424967" y="115808"/>
                    </a:cubicBezTo>
                    <a:cubicBezTo>
                      <a:pt x="425196" y="116266"/>
                      <a:pt x="425653" y="116723"/>
                      <a:pt x="425882" y="117180"/>
                    </a:cubicBezTo>
                    <a:cubicBezTo>
                      <a:pt x="425882" y="117409"/>
                      <a:pt x="426110" y="117409"/>
                      <a:pt x="426110" y="117637"/>
                    </a:cubicBezTo>
                    <a:cubicBezTo>
                      <a:pt x="426568" y="118094"/>
                      <a:pt x="426796" y="118780"/>
                      <a:pt x="427253" y="119237"/>
                    </a:cubicBezTo>
                    <a:cubicBezTo>
                      <a:pt x="427482" y="119695"/>
                      <a:pt x="427939" y="119923"/>
                      <a:pt x="428168" y="120380"/>
                    </a:cubicBezTo>
                    <a:cubicBezTo>
                      <a:pt x="428854" y="121066"/>
                      <a:pt x="429311" y="121981"/>
                      <a:pt x="429768" y="122666"/>
                    </a:cubicBezTo>
                    <a:cubicBezTo>
                      <a:pt x="429997" y="122895"/>
                      <a:pt x="430225" y="123124"/>
                      <a:pt x="430225" y="123581"/>
                    </a:cubicBezTo>
                    <a:cubicBezTo>
                      <a:pt x="431825" y="125638"/>
                      <a:pt x="433197" y="127924"/>
                      <a:pt x="434569" y="129982"/>
                    </a:cubicBezTo>
                    <a:cubicBezTo>
                      <a:pt x="434797" y="130210"/>
                      <a:pt x="434797" y="130439"/>
                      <a:pt x="435026" y="130667"/>
                    </a:cubicBezTo>
                    <a:cubicBezTo>
                      <a:pt x="435483" y="131582"/>
                      <a:pt x="436169" y="132268"/>
                      <a:pt x="436626" y="133182"/>
                    </a:cubicBezTo>
                    <a:cubicBezTo>
                      <a:pt x="436855" y="133411"/>
                      <a:pt x="437083" y="133868"/>
                      <a:pt x="437083" y="134096"/>
                    </a:cubicBezTo>
                    <a:cubicBezTo>
                      <a:pt x="437540" y="134782"/>
                      <a:pt x="437998" y="135697"/>
                      <a:pt x="438455" y="136382"/>
                    </a:cubicBezTo>
                    <a:cubicBezTo>
                      <a:pt x="438683" y="136611"/>
                      <a:pt x="438912" y="137068"/>
                      <a:pt x="438912" y="137297"/>
                    </a:cubicBezTo>
                    <a:cubicBezTo>
                      <a:pt x="439369" y="137983"/>
                      <a:pt x="439826" y="138897"/>
                      <a:pt x="440284" y="139583"/>
                    </a:cubicBezTo>
                    <a:cubicBezTo>
                      <a:pt x="440512" y="139811"/>
                      <a:pt x="440741" y="140269"/>
                      <a:pt x="440741" y="140497"/>
                    </a:cubicBezTo>
                    <a:cubicBezTo>
                      <a:pt x="441198" y="141183"/>
                      <a:pt x="441655" y="142097"/>
                      <a:pt x="442112" y="142783"/>
                    </a:cubicBezTo>
                    <a:cubicBezTo>
                      <a:pt x="442341" y="143012"/>
                      <a:pt x="442341" y="143240"/>
                      <a:pt x="442570" y="143698"/>
                    </a:cubicBezTo>
                    <a:cubicBezTo>
                      <a:pt x="443027" y="144612"/>
                      <a:pt x="443484" y="145298"/>
                      <a:pt x="443941" y="146212"/>
                    </a:cubicBezTo>
                    <a:cubicBezTo>
                      <a:pt x="444170" y="146441"/>
                      <a:pt x="444170" y="146669"/>
                      <a:pt x="444398" y="146898"/>
                    </a:cubicBezTo>
                    <a:cubicBezTo>
                      <a:pt x="444856" y="147812"/>
                      <a:pt x="445313" y="148727"/>
                      <a:pt x="445770" y="149413"/>
                    </a:cubicBezTo>
                    <a:cubicBezTo>
                      <a:pt x="445770" y="149641"/>
                      <a:pt x="445999" y="149641"/>
                      <a:pt x="445999" y="149870"/>
                    </a:cubicBezTo>
                    <a:cubicBezTo>
                      <a:pt x="446227" y="150098"/>
                      <a:pt x="446227" y="150327"/>
                      <a:pt x="446456" y="150784"/>
                    </a:cubicBezTo>
                    <a:cubicBezTo>
                      <a:pt x="446913" y="151470"/>
                      <a:pt x="447142" y="152156"/>
                      <a:pt x="447599" y="152842"/>
                    </a:cubicBezTo>
                    <a:cubicBezTo>
                      <a:pt x="447599" y="152842"/>
                      <a:pt x="447599" y="152842"/>
                      <a:pt x="447599" y="152842"/>
                    </a:cubicBezTo>
                    <a:cubicBezTo>
                      <a:pt x="449656" y="156956"/>
                      <a:pt x="451485" y="161071"/>
                      <a:pt x="453085" y="165186"/>
                    </a:cubicBezTo>
                    <a:cubicBezTo>
                      <a:pt x="456971" y="174787"/>
                      <a:pt x="459715" y="183931"/>
                      <a:pt x="461772" y="192618"/>
                    </a:cubicBezTo>
                    <a:cubicBezTo>
                      <a:pt x="463829" y="191018"/>
                      <a:pt x="461543" y="86319"/>
                      <a:pt x="344729" y="25740"/>
                    </a:cubicBezTo>
                    <a:cubicBezTo>
                      <a:pt x="327584" y="19111"/>
                      <a:pt x="221285" y="-17008"/>
                      <a:pt x="146990" y="9738"/>
                    </a:cubicBezTo>
                    <a:cubicBezTo>
                      <a:pt x="14859" y="57058"/>
                      <a:pt x="7087" y="135011"/>
                      <a:pt x="2743" y="153756"/>
                    </a:cubicBezTo>
                    <a:cubicBezTo>
                      <a:pt x="1829" y="157642"/>
                      <a:pt x="914" y="161757"/>
                      <a:pt x="0" y="165643"/>
                    </a:cubicBezTo>
                    <a:cubicBezTo>
                      <a:pt x="1143" y="162214"/>
                      <a:pt x="2515" y="159014"/>
                      <a:pt x="3886" y="155813"/>
                    </a:cubicBezTo>
                    <a:cubicBezTo>
                      <a:pt x="4801" y="153756"/>
                      <a:pt x="5715" y="151470"/>
                      <a:pt x="6858" y="149184"/>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A057EEC-7D77-D847-9C18-CE071C81A0B0}"/>
                  </a:ext>
                </a:extLst>
              </p:cNvPr>
              <p:cNvSpPr/>
              <p:nvPr/>
            </p:nvSpPr>
            <p:spPr>
              <a:xfrm>
                <a:off x="4372941" y="819759"/>
                <a:ext cx="666826" cy="275591"/>
              </a:xfrm>
              <a:custGeom>
                <a:avLst/>
                <a:gdLst>
                  <a:gd name="connsiteX0" fmla="*/ 533095 w 666826"/>
                  <a:gd name="connsiteY0" fmla="*/ 170764 h 275591"/>
                  <a:gd name="connsiteX1" fmla="*/ 452171 w 666826"/>
                  <a:gd name="connsiteY1" fmla="*/ 207112 h 275591"/>
                  <a:gd name="connsiteX2" fmla="*/ 270434 w 666826"/>
                  <a:gd name="connsiteY2" fmla="*/ 212827 h 275591"/>
                  <a:gd name="connsiteX3" fmla="*/ 0 w 666826"/>
                  <a:gd name="connsiteY3" fmla="*/ 11659 h 275591"/>
                  <a:gd name="connsiteX4" fmla="*/ 0 w 666826"/>
                  <a:gd name="connsiteY4" fmla="*/ 11659 h 275591"/>
                  <a:gd name="connsiteX5" fmla="*/ 1600 w 666826"/>
                  <a:gd name="connsiteY5" fmla="*/ 21717 h 275591"/>
                  <a:gd name="connsiteX6" fmla="*/ 1829 w 666826"/>
                  <a:gd name="connsiteY6" fmla="*/ 23317 h 275591"/>
                  <a:gd name="connsiteX7" fmla="*/ 2972 w 666826"/>
                  <a:gd name="connsiteY7" fmla="*/ 29718 h 275591"/>
                  <a:gd name="connsiteX8" fmla="*/ 3886 w 666826"/>
                  <a:gd name="connsiteY8" fmla="*/ 34519 h 275591"/>
                  <a:gd name="connsiteX9" fmla="*/ 4572 w 666826"/>
                  <a:gd name="connsiteY9" fmla="*/ 37948 h 275591"/>
                  <a:gd name="connsiteX10" fmla="*/ 6401 w 666826"/>
                  <a:gd name="connsiteY10" fmla="*/ 45263 h 275591"/>
                  <a:gd name="connsiteX11" fmla="*/ 6858 w 666826"/>
                  <a:gd name="connsiteY11" fmla="*/ 47092 h 275591"/>
                  <a:gd name="connsiteX12" fmla="*/ 9144 w 666826"/>
                  <a:gd name="connsiteY12" fmla="*/ 55550 h 275591"/>
                  <a:gd name="connsiteX13" fmla="*/ 13716 w 666826"/>
                  <a:gd name="connsiteY13" fmla="*/ 69723 h 275591"/>
                  <a:gd name="connsiteX14" fmla="*/ 21946 w 666826"/>
                  <a:gd name="connsiteY14" fmla="*/ 90068 h 275591"/>
                  <a:gd name="connsiteX15" fmla="*/ 31775 w 666826"/>
                  <a:gd name="connsiteY15" fmla="*/ 109042 h 275591"/>
                  <a:gd name="connsiteX16" fmla="*/ 50978 w 666826"/>
                  <a:gd name="connsiteY16" fmla="*/ 137846 h 275591"/>
                  <a:gd name="connsiteX17" fmla="*/ 59436 w 666826"/>
                  <a:gd name="connsiteY17" fmla="*/ 148361 h 275591"/>
                  <a:gd name="connsiteX18" fmla="*/ 68351 w 666826"/>
                  <a:gd name="connsiteY18" fmla="*/ 158420 h 275591"/>
                  <a:gd name="connsiteX19" fmla="*/ 77724 w 666826"/>
                  <a:gd name="connsiteY19" fmla="*/ 168021 h 275591"/>
                  <a:gd name="connsiteX20" fmla="*/ 87325 w 666826"/>
                  <a:gd name="connsiteY20" fmla="*/ 177165 h 275591"/>
                  <a:gd name="connsiteX21" fmla="*/ 97155 w 666826"/>
                  <a:gd name="connsiteY21" fmla="*/ 185623 h 275591"/>
                  <a:gd name="connsiteX22" fmla="*/ 102184 w 666826"/>
                  <a:gd name="connsiteY22" fmla="*/ 189738 h 275591"/>
                  <a:gd name="connsiteX23" fmla="*/ 112243 w 666826"/>
                  <a:gd name="connsiteY23" fmla="*/ 197510 h 275591"/>
                  <a:gd name="connsiteX24" fmla="*/ 127559 w 666826"/>
                  <a:gd name="connsiteY24" fmla="*/ 208483 h 275591"/>
                  <a:gd name="connsiteX25" fmla="*/ 137846 w 666826"/>
                  <a:gd name="connsiteY25" fmla="*/ 215113 h 275591"/>
                  <a:gd name="connsiteX26" fmla="*/ 153391 w 666826"/>
                  <a:gd name="connsiteY26" fmla="*/ 224257 h 275591"/>
                  <a:gd name="connsiteX27" fmla="*/ 163678 w 666826"/>
                  <a:gd name="connsiteY27" fmla="*/ 229743 h 275591"/>
                  <a:gd name="connsiteX28" fmla="*/ 168707 w 666826"/>
                  <a:gd name="connsiteY28" fmla="*/ 232486 h 275591"/>
                  <a:gd name="connsiteX29" fmla="*/ 177165 w 666826"/>
                  <a:gd name="connsiteY29" fmla="*/ 236601 h 275591"/>
                  <a:gd name="connsiteX30" fmla="*/ 183794 w 666826"/>
                  <a:gd name="connsiteY30" fmla="*/ 239801 h 275591"/>
                  <a:gd name="connsiteX31" fmla="*/ 198196 w 666826"/>
                  <a:gd name="connsiteY31" fmla="*/ 246202 h 275591"/>
                  <a:gd name="connsiteX32" fmla="*/ 207340 w 666826"/>
                  <a:gd name="connsiteY32" fmla="*/ 250088 h 275591"/>
                  <a:gd name="connsiteX33" fmla="*/ 216256 w 666826"/>
                  <a:gd name="connsiteY33" fmla="*/ 253517 h 275591"/>
                  <a:gd name="connsiteX34" fmla="*/ 223571 w 666826"/>
                  <a:gd name="connsiteY34" fmla="*/ 256261 h 275591"/>
                  <a:gd name="connsiteX35" fmla="*/ 240030 w 666826"/>
                  <a:gd name="connsiteY35" fmla="*/ 261747 h 275591"/>
                  <a:gd name="connsiteX36" fmla="*/ 246888 w 666826"/>
                  <a:gd name="connsiteY36" fmla="*/ 263804 h 275591"/>
                  <a:gd name="connsiteX37" fmla="*/ 253060 w 666826"/>
                  <a:gd name="connsiteY37" fmla="*/ 265633 h 275591"/>
                  <a:gd name="connsiteX38" fmla="*/ 256032 w 666826"/>
                  <a:gd name="connsiteY38" fmla="*/ 266319 h 275591"/>
                  <a:gd name="connsiteX39" fmla="*/ 261290 w 666826"/>
                  <a:gd name="connsiteY39" fmla="*/ 267691 h 275591"/>
                  <a:gd name="connsiteX40" fmla="*/ 269291 w 666826"/>
                  <a:gd name="connsiteY40" fmla="*/ 269519 h 275591"/>
                  <a:gd name="connsiteX41" fmla="*/ 404622 w 666826"/>
                  <a:gd name="connsiteY41" fmla="*/ 267005 h 275591"/>
                  <a:gd name="connsiteX42" fmla="*/ 417881 w 666826"/>
                  <a:gd name="connsiteY42" fmla="*/ 264033 h 275591"/>
                  <a:gd name="connsiteX43" fmla="*/ 527609 w 666826"/>
                  <a:gd name="connsiteY43" fmla="*/ 219456 h 275591"/>
                  <a:gd name="connsiteX44" fmla="*/ 551155 w 666826"/>
                  <a:gd name="connsiteY44" fmla="*/ 203911 h 275591"/>
                  <a:gd name="connsiteX45" fmla="*/ 573329 w 666826"/>
                  <a:gd name="connsiteY45" fmla="*/ 186538 h 275591"/>
                  <a:gd name="connsiteX46" fmla="*/ 583616 w 666826"/>
                  <a:gd name="connsiteY46" fmla="*/ 177165 h 275591"/>
                  <a:gd name="connsiteX47" fmla="*/ 593446 w 666826"/>
                  <a:gd name="connsiteY47" fmla="*/ 167107 h 275591"/>
                  <a:gd name="connsiteX48" fmla="*/ 633908 w 666826"/>
                  <a:gd name="connsiteY48" fmla="*/ 109728 h 275591"/>
                  <a:gd name="connsiteX49" fmla="*/ 633908 w 666826"/>
                  <a:gd name="connsiteY49" fmla="*/ 109728 h 275591"/>
                  <a:gd name="connsiteX50" fmla="*/ 636880 w 666826"/>
                  <a:gd name="connsiteY50" fmla="*/ 104013 h 275591"/>
                  <a:gd name="connsiteX51" fmla="*/ 637565 w 666826"/>
                  <a:gd name="connsiteY51" fmla="*/ 102413 h 275591"/>
                  <a:gd name="connsiteX52" fmla="*/ 639851 w 666826"/>
                  <a:gd name="connsiteY52" fmla="*/ 97612 h 275591"/>
                  <a:gd name="connsiteX53" fmla="*/ 640309 w 666826"/>
                  <a:gd name="connsiteY53" fmla="*/ 96698 h 275591"/>
                  <a:gd name="connsiteX54" fmla="*/ 643052 w 666826"/>
                  <a:gd name="connsiteY54" fmla="*/ 90754 h 275591"/>
                  <a:gd name="connsiteX55" fmla="*/ 643738 w 666826"/>
                  <a:gd name="connsiteY55" fmla="*/ 89383 h 275591"/>
                  <a:gd name="connsiteX56" fmla="*/ 645795 w 666826"/>
                  <a:gd name="connsiteY56" fmla="*/ 84582 h 275591"/>
                  <a:gd name="connsiteX57" fmla="*/ 646252 w 666826"/>
                  <a:gd name="connsiteY57" fmla="*/ 83210 h 275591"/>
                  <a:gd name="connsiteX58" fmla="*/ 648538 w 666826"/>
                  <a:gd name="connsiteY58" fmla="*/ 77267 h 275591"/>
                  <a:gd name="connsiteX59" fmla="*/ 648995 w 666826"/>
                  <a:gd name="connsiteY59" fmla="*/ 76352 h 275591"/>
                  <a:gd name="connsiteX60" fmla="*/ 650824 w 666826"/>
                  <a:gd name="connsiteY60" fmla="*/ 71095 h 275591"/>
                  <a:gd name="connsiteX61" fmla="*/ 651281 w 666826"/>
                  <a:gd name="connsiteY61" fmla="*/ 69494 h 275591"/>
                  <a:gd name="connsiteX62" fmla="*/ 655168 w 666826"/>
                  <a:gd name="connsiteY62" fmla="*/ 57150 h 275591"/>
                  <a:gd name="connsiteX63" fmla="*/ 655625 w 666826"/>
                  <a:gd name="connsiteY63" fmla="*/ 55778 h 275591"/>
                  <a:gd name="connsiteX64" fmla="*/ 657225 w 666826"/>
                  <a:gd name="connsiteY64" fmla="*/ 50063 h 275591"/>
                  <a:gd name="connsiteX65" fmla="*/ 657454 w 666826"/>
                  <a:gd name="connsiteY65" fmla="*/ 49378 h 275591"/>
                  <a:gd name="connsiteX66" fmla="*/ 659054 w 666826"/>
                  <a:gd name="connsiteY66" fmla="*/ 42977 h 275591"/>
                  <a:gd name="connsiteX67" fmla="*/ 659282 w 666826"/>
                  <a:gd name="connsiteY67" fmla="*/ 41834 h 275591"/>
                  <a:gd name="connsiteX68" fmla="*/ 660654 w 666826"/>
                  <a:gd name="connsiteY68" fmla="*/ 36119 h 275591"/>
                  <a:gd name="connsiteX69" fmla="*/ 660883 w 666826"/>
                  <a:gd name="connsiteY69" fmla="*/ 35204 h 275591"/>
                  <a:gd name="connsiteX70" fmla="*/ 662254 w 666826"/>
                  <a:gd name="connsiteY70" fmla="*/ 28575 h 275591"/>
                  <a:gd name="connsiteX71" fmla="*/ 662254 w 666826"/>
                  <a:gd name="connsiteY71" fmla="*/ 28118 h 275591"/>
                  <a:gd name="connsiteX72" fmla="*/ 663397 w 666826"/>
                  <a:gd name="connsiteY72" fmla="*/ 21946 h 275591"/>
                  <a:gd name="connsiteX73" fmla="*/ 663626 w 666826"/>
                  <a:gd name="connsiteY73" fmla="*/ 20803 h 275591"/>
                  <a:gd name="connsiteX74" fmla="*/ 665683 w 666826"/>
                  <a:gd name="connsiteY74" fmla="*/ 7544 h 275591"/>
                  <a:gd name="connsiteX75" fmla="*/ 665912 w 666826"/>
                  <a:gd name="connsiteY75" fmla="*/ 6629 h 275591"/>
                  <a:gd name="connsiteX76" fmla="*/ 666826 w 666826"/>
                  <a:gd name="connsiteY76" fmla="*/ 0 h 275591"/>
                  <a:gd name="connsiteX77" fmla="*/ 666826 w 666826"/>
                  <a:gd name="connsiteY77" fmla="*/ 0 h 275591"/>
                  <a:gd name="connsiteX78" fmla="*/ 533095 w 666826"/>
                  <a:gd name="connsiteY78" fmla="*/ 170764 h 27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6826" h="275591">
                    <a:moveTo>
                      <a:pt x="533095" y="170764"/>
                    </a:moveTo>
                    <a:cubicBezTo>
                      <a:pt x="508406" y="186766"/>
                      <a:pt x="480289" y="198882"/>
                      <a:pt x="452171" y="207112"/>
                    </a:cubicBezTo>
                    <a:cubicBezTo>
                      <a:pt x="393192" y="224485"/>
                      <a:pt x="330556" y="224257"/>
                      <a:pt x="270434" y="212827"/>
                    </a:cubicBezTo>
                    <a:cubicBezTo>
                      <a:pt x="240487" y="207112"/>
                      <a:pt x="100127" y="190195"/>
                      <a:pt x="0" y="11659"/>
                    </a:cubicBezTo>
                    <a:cubicBezTo>
                      <a:pt x="0" y="11659"/>
                      <a:pt x="0" y="11659"/>
                      <a:pt x="0" y="11659"/>
                    </a:cubicBezTo>
                    <a:cubicBezTo>
                      <a:pt x="457" y="15088"/>
                      <a:pt x="914" y="18288"/>
                      <a:pt x="1600" y="21717"/>
                    </a:cubicBezTo>
                    <a:cubicBezTo>
                      <a:pt x="1600" y="22174"/>
                      <a:pt x="1829" y="22860"/>
                      <a:pt x="1829" y="23317"/>
                    </a:cubicBezTo>
                    <a:cubicBezTo>
                      <a:pt x="2286" y="25375"/>
                      <a:pt x="2515" y="27661"/>
                      <a:pt x="2972" y="29718"/>
                    </a:cubicBezTo>
                    <a:cubicBezTo>
                      <a:pt x="3200" y="31318"/>
                      <a:pt x="3658" y="32918"/>
                      <a:pt x="3886" y="34519"/>
                    </a:cubicBezTo>
                    <a:cubicBezTo>
                      <a:pt x="4115" y="35662"/>
                      <a:pt x="4343" y="36805"/>
                      <a:pt x="4572" y="37948"/>
                    </a:cubicBezTo>
                    <a:cubicBezTo>
                      <a:pt x="5029" y="40462"/>
                      <a:pt x="5715" y="42748"/>
                      <a:pt x="6401" y="45263"/>
                    </a:cubicBezTo>
                    <a:cubicBezTo>
                      <a:pt x="6629" y="45949"/>
                      <a:pt x="6629" y="46406"/>
                      <a:pt x="6858" y="47092"/>
                    </a:cubicBezTo>
                    <a:cubicBezTo>
                      <a:pt x="7544" y="49835"/>
                      <a:pt x="8230" y="52807"/>
                      <a:pt x="9144" y="55550"/>
                    </a:cubicBezTo>
                    <a:cubicBezTo>
                      <a:pt x="10516" y="60350"/>
                      <a:pt x="12116" y="65151"/>
                      <a:pt x="13716" y="69723"/>
                    </a:cubicBezTo>
                    <a:cubicBezTo>
                      <a:pt x="16231" y="76810"/>
                      <a:pt x="18974" y="83439"/>
                      <a:pt x="21946" y="90068"/>
                    </a:cubicBezTo>
                    <a:cubicBezTo>
                      <a:pt x="24917" y="96698"/>
                      <a:pt x="28346" y="102870"/>
                      <a:pt x="31775" y="109042"/>
                    </a:cubicBezTo>
                    <a:cubicBezTo>
                      <a:pt x="37490" y="119329"/>
                      <a:pt x="44120" y="128930"/>
                      <a:pt x="50978" y="137846"/>
                    </a:cubicBezTo>
                    <a:cubicBezTo>
                      <a:pt x="53721" y="141503"/>
                      <a:pt x="56693" y="144932"/>
                      <a:pt x="59436" y="148361"/>
                    </a:cubicBezTo>
                    <a:cubicBezTo>
                      <a:pt x="62408" y="151790"/>
                      <a:pt x="65380" y="155219"/>
                      <a:pt x="68351" y="158420"/>
                    </a:cubicBezTo>
                    <a:cubicBezTo>
                      <a:pt x="71323" y="161620"/>
                      <a:pt x="74524" y="164821"/>
                      <a:pt x="77724" y="168021"/>
                    </a:cubicBezTo>
                    <a:cubicBezTo>
                      <a:pt x="80924" y="171221"/>
                      <a:pt x="84125" y="174193"/>
                      <a:pt x="87325" y="177165"/>
                    </a:cubicBezTo>
                    <a:cubicBezTo>
                      <a:pt x="90526" y="180137"/>
                      <a:pt x="93955" y="182880"/>
                      <a:pt x="97155" y="185623"/>
                    </a:cubicBezTo>
                    <a:cubicBezTo>
                      <a:pt x="98755" y="186995"/>
                      <a:pt x="100584" y="188366"/>
                      <a:pt x="102184" y="189738"/>
                    </a:cubicBezTo>
                    <a:cubicBezTo>
                      <a:pt x="105613" y="192481"/>
                      <a:pt x="108814" y="194996"/>
                      <a:pt x="112243" y="197510"/>
                    </a:cubicBezTo>
                    <a:cubicBezTo>
                      <a:pt x="117272" y="201397"/>
                      <a:pt x="122530" y="204826"/>
                      <a:pt x="127559" y="208483"/>
                    </a:cubicBezTo>
                    <a:cubicBezTo>
                      <a:pt x="130988" y="210769"/>
                      <a:pt x="134417" y="213055"/>
                      <a:pt x="137846" y="215113"/>
                    </a:cubicBezTo>
                    <a:cubicBezTo>
                      <a:pt x="143104" y="218313"/>
                      <a:pt x="148133" y="221285"/>
                      <a:pt x="153391" y="224257"/>
                    </a:cubicBezTo>
                    <a:cubicBezTo>
                      <a:pt x="156820" y="226085"/>
                      <a:pt x="160249" y="228143"/>
                      <a:pt x="163678" y="229743"/>
                    </a:cubicBezTo>
                    <a:cubicBezTo>
                      <a:pt x="165278" y="230657"/>
                      <a:pt x="167107" y="231572"/>
                      <a:pt x="168707" y="232486"/>
                    </a:cubicBezTo>
                    <a:cubicBezTo>
                      <a:pt x="171450" y="233858"/>
                      <a:pt x="174422" y="235229"/>
                      <a:pt x="177165" y="236601"/>
                    </a:cubicBezTo>
                    <a:cubicBezTo>
                      <a:pt x="179451" y="237744"/>
                      <a:pt x="181508" y="238658"/>
                      <a:pt x="183794" y="239801"/>
                    </a:cubicBezTo>
                    <a:cubicBezTo>
                      <a:pt x="188595" y="242087"/>
                      <a:pt x="193396" y="244145"/>
                      <a:pt x="198196" y="246202"/>
                    </a:cubicBezTo>
                    <a:cubicBezTo>
                      <a:pt x="201397" y="247574"/>
                      <a:pt x="204368" y="248717"/>
                      <a:pt x="207340" y="250088"/>
                    </a:cubicBezTo>
                    <a:cubicBezTo>
                      <a:pt x="210312" y="251231"/>
                      <a:pt x="213284" y="252374"/>
                      <a:pt x="216256" y="253517"/>
                    </a:cubicBezTo>
                    <a:cubicBezTo>
                      <a:pt x="218770" y="254432"/>
                      <a:pt x="221285" y="255346"/>
                      <a:pt x="223571" y="256261"/>
                    </a:cubicBezTo>
                    <a:cubicBezTo>
                      <a:pt x="229514" y="258318"/>
                      <a:pt x="235001" y="260147"/>
                      <a:pt x="240030" y="261747"/>
                    </a:cubicBezTo>
                    <a:cubicBezTo>
                      <a:pt x="242316" y="262433"/>
                      <a:pt x="244602" y="263119"/>
                      <a:pt x="246888" y="263804"/>
                    </a:cubicBezTo>
                    <a:cubicBezTo>
                      <a:pt x="249174" y="264490"/>
                      <a:pt x="251231" y="264947"/>
                      <a:pt x="253060" y="265633"/>
                    </a:cubicBezTo>
                    <a:cubicBezTo>
                      <a:pt x="253975" y="265862"/>
                      <a:pt x="254889" y="266090"/>
                      <a:pt x="256032" y="266319"/>
                    </a:cubicBezTo>
                    <a:cubicBezTo>
                      <a:pt x="257861" y="266776"/>
                      <a:pt x="259690" y="267233"/>
                      <a:pt x="261290" y="267691"/>
                    </a:cubicBezTo>
                    <a:cubicBezTo>
                      <a:pt x="264490" y="268376"/>
                      <a:pt x="267233" y="269062"/>
                      <a:pt x="269291" y="269519"/>
                    </a:cubicBezTo>
                    <a:cubicBezTo>
                      <a:pt x="305638" y="278206"/>
                      <a:pt x="354101" y="277749"/>
                      <a:pt x="404622" y="267005"/>
                    </a:cubicBezTo>
                    <a:cubicBezTo>
                      <a:pt x="408965" y="266090"/>
                      <a:pt x="413309" y="265176"/>
                      <a:pt x="417881" y="264033"/>
                    </a:cubicBezTo>
                    <a:cubicBezTo>
                      <a:pt x="455371" y="254889"/>
                      <a:pt x="493319" y="240030"/>
                      <a:pt x="527609" y="219456"/>
                    </a:cubicBezTo>
                    <a:cubicBezTo>
                      <a:pt x="535610" y="214655"/>
                      <a:pt x="543611" y="209398"/>
                      <a:pt x="551155" y="203911"/>
                    </a:cubicBezTo>
                    <a:cubicBezTo>
                      <a:pt x="558698" y="198425"/>
                      <a:pt x="566242" y="192481"/>
                      <a:pt x="573329" y="186538"/>
                    </a:cubicBezTo>
                    <a:cubicBezTo>
                      <a:pt x="576758" y="183566"/>
                      <a:pt x="580415" y="180365"/>
                      <a:pt x="583616" y="177165"/>
                    </a:cubicBezTo>
                    <a:cubicBezTo>
                      <a:pt x="587045" y="173965"/>
                      <a:pt x="590245" y="170536"/>
                      <a:pt x="593446" y="167107"/>
                    </a:cubicBezTo>
                    <a:cubicBezTo>
                      <a:pt x="609448" y="149962"/>
                      <a:pt x="623164" y="130988"/>
                      <a:pt x="633908" y="109728"/>
                    </a:cubicBezTo>
                    <a:cubicBezTo>
                      <a:pt x="633908" y="109728"/>
                      <a:pt x="633908" y="109728"/>
                      <a:pt x="633908" y="109728"/>
                    </a:cubicBezTo>
                    <a:cubicBezTo>
                      <a:pt x="634822" y="107899"/>
                      <a:pt x="635965" y="105842"/>
                      <a:pt x="636880" y="104013"/>
                    </a:cubicBezTo>
                    <a:cubicBezTo>
                      <a:pt x="637108" y="103556"/>
                      <a:pt x="637337" y="102870"/>
                      <a:pt x="637565" y="102413"/>
                    </a:cubicBezTo>
                    <a:cubicBezTo>
                      <a:pt x="638480" y="100813"/>
                      <a:pt x="639166" y="99212"/>
                      <a:pt x="639851" y="97612"/>
                    </a:cubicBezTo>
                    <a:cubicBezTo>
                      <a:pt x="640080" y="97384"/>
                      <a:pt x="640080" y="96926"/>
                      <a:pt x="640309" y="96698"/>
                    </a:cubicBezTo>
                    <a:cubicBezTo>
                      <a:pt x="641223" y="94869"/>
                      <a:pt x="642137" y="92812"/>
                      <a:pt x="643052" y="90754"/>
                    </a:cubicBezTo>
                    <a:cubicBezTo>
                      <a:pt x="643280" y="90297"/>
                      <a:pt x="643509" y="89840"/>
                      <a:pt x="643738" y="89383"/>
                    </a:cubicBezTo>
                    <a:cubicBezTo>
                      <a:pt x="644423" y="87782"/>
                      <a:pt x="645109" y="86182"/>
                      <a:pt x="645795" y="84582"/>
                    </a:cubicBezTo>
                    <a:cubicBezTo>
                      <a:pt x="646024" y="84125"/>
                      <a:pt x="646252" y="83668"/>
                      <a:pt x="646252" y="83210"/>
                    </a:cubicBezTo>
                    <a:cubicBezTo>
                      <a:pt x="647167" y="81153"/>
                      <a:pt x="647852" y="79324"/>
                      <a:pt x="648538" y="77267"/>
                    </a:cubicBezTo>
                    <a:cubicBezTo>
                      <a:pt x="648767" y="77038"/>
                      <a:pt x="648767" y="76581"/>
                      <a:pt x="648995" y="76352"/>
                    </a:cubicBezTo>
                    <a:cubicBezTo>
                      <a:pt x="649681" y="74524"/>
                      <a:pt x="650367" y="72923"/>
                      <a:pt x="650824" y="71095"/>
                    </a:cubicBezTo>
                    <a:cubicBezTo>
                      <a:pt x="651053" y="70637"/>
                      <a:pt x="651281" y="70180"/>
                      <a:pt x="651281" y="69494"/>
                    </a:cubicBezTo>
                    <a:cubicBezTo>
                      <a:pt x="652653" y="65380"/>
                      <a:pt x="654025" y="61265"/>
                      <a:pt x="655168" y="57150"/>
                    </a:cubicBezTo>
                    <a:cubicBezTo>
                      <a:pt x="655396" y="56693"/>
                      <a:pt x="655396" y="56236"/>
                      <a:pt x="655625" y="55778"/>
                    </a:cubicBezTo>
                    <a:cubicBezTo>
                      <a:pt x="656082" y="53950"/>
                      <a:pt x="656768" y="51892"/>
                      <a:pt x="657225" y="50063"/>
                    </a:cubicBezTo>
                    <a:cubicBezTo>
                      <a:pt x="657225" y="49835"/>
                      <a:pt x="657225" y="49606"/>
                      <a:pt x="657454" y="49378"/>
                    </a:cubicBezTo>
                    <a:cubicBezTo>
                      <a:pt x="658139" y="47320"/>
                      <a:pt x="658597" y="45034"/>
                      <a:pt x="659054" y="42977"/>
                    </a:cubicBezTo>
                    <a:cubicBezTo>
                      <a:pt x="659054" y="42520"/>
                      <a:pt x="659282" y="42291"/>
                      <a:pt x="659282" y="41834"/>
                    </a:cubicBezTo>
                    <a:cubicBezTo>
                      <a:pt x="659740" y="40005"/>
                      <a:pt x="660197" y="37948"/>
                      <a:pt x="660654" y="36119"/>
                    </a:cubicBezTo>
                    <a:cubicBezTo>
                      <a:pt x="660654" y="35890"/>
                      <a:pt x="660883" y="35433"/>
                      <a:pt x="660883" y="35204"/>
                    </a:cubicBezTo>
                    <a:cubicBezTo>
                      <a:pt x="661340" y="32918"/>
                      <a:pt x="661797" y="30861"/>
                      <a:pt x="662254" y="28575"/>
                    </a:cubicBezTo>
                    <a:cubicBezTo>
                      <a:pt x="662254" y="28346"/>
                      <a:pt x="662254" y="28346"/>
                      <a:pt x="662254" y="28118"/>
                    </a:cubicBezTo>
                    <a:cubicBezTo>
                      <a:pt x="662711" y="26060"/>
                      <a:pt x="663169" y="24003"/>
                      <a:pt x="663397" y="21946"/>
                    </a:cubicBezTo>
                    <a:cubicBezTo>
                      <a:pt x="663397" y="21488"/>
                      <a:pt x="663626" y="21260"/>
                      <a:pt x="663626" y="20803"/>
                    </a:cubicBezTo>
                    <a:cubicBezTo>
                      <a:pt x="664540" y="16459"/>
                      <a:pt x="665226" y="11887"/>
                      <a:pt x="665683" y="7544"/>
                    </a:cubicBezTo>
                    <a:cubicBezTo>
                      <a:pt x="665683" y="7315"/>
                      <a:pt x="665683" y="6858"/>
                      <a:pt x="665912" y="6629"/>
                    </a:cubicBezTo>
                    <a:cubicBezTo>
                      <a:pt x="666140" y="4343"/>
                      <a:pt x="666598" y="2286"/>
                      <a:pt x="666826" y="0"/>
                    </a:cubicBezTo>
                    <a:cubicBezTo>
                      <a:pt x="666826" y="0"/>
                      <a:pt x="666826" y="0"/>
                      <a:pt x="666826" y="0"/>
                    </a:cubicBezTo>
                    <a:cubicBezTo>
                      <a:pt x="632765" y="86182"/>
                      <a:pt x="561899" y="152019"/>
                      <a:pt x="533095" y="170764"/>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62A1901-0C8B-D94E-8C3F-805793127748}"/>
                  </a:ext>
                </a:extLst>
              </p:cNvPr>
              <p:cNvSpPr/>
              <p:nvPr/>
            </p:nvSpPr>
            <p:spPr>
              <a:xfrm>
                <a:off x="4008057" y="424280"/>
                <a:ext cx="1251898" cy="714532"/>
              </a:xfrm>
              <a:custGeom>
                <a:avLst/>
                <a:gdLst>
                  <a:gd name="connsiteX0" fmla="*/ 368999 w 1251898"/>
                  <a:gd name="connsiteY0" fmla="*/ 597562 h 714532"/>
                  <a:gd name="connsiteX1" fmla="*/ 418148 w 1251898"/>
                  <a:gd name="connsiteY1" fmla="*/ 586132 h 714532"/>
                  <a:gd name="connsiteX2" fmla="*/ 449009 w 1251898"/>
                  <a:gd name="connsiteY2" fmla="*/ 596190 h 714532"/>
                  <a:gd name="connsiteX3" fmla="*/ 474155 w 1251898"/>
                  <a:gd name="connsiteY3" fmla="*/ 615393 h 714532"/>
                  <a:gd name="connsiteX4" fmla="*/ 600342 w 1251898"/>
                  <a:gd name="connsiteY4" fmla="*/ 673229 h 714532"/>
                  <a:gd name="connsiteX5" fmla="*/ 993534 w 1251898"/>
                  <a:gd name="connsiteY5" fmla="*/ 550928 h 714532"/>
                  <a:gd name="connsiteX6" fmla="*/ 991020 w 1251898"/>
                  <a:gd name="connsiteY6" fmla="*/ 578588 h 714532"/>
                  <a:gd name="connsiteX7" fmla="*/ 980733 w 1251898"/>
                  <a:gd name="connsiteY7" fmla="*/ 649454 h 714532"/>
                  <a:gd name="connsiteX8" fmla="*/ 997192 w 1251898"/>
                  <a:gd name="connsiteY8" fmla="*/ 669800 h 714532"/>
                  <a:gd name="connsiteX9" fmla="*/ 1039026 w 1251898"/>
                  <a:gd name="connsiteY9" fmla="*/ 674143 h 714532"/>
                  <a:gd name="connsiteX10" fmla="*/ 1083374 w 1251898"/>
                  <a:gd name="connsiteY10" fmla="*/ 636881 h 714532"/>
                  <a:gd name="connsiteX11" fmla="*/ 1096404 w 1251898"/>
                  <a:gd name="connsiteY11" fmla="*/ 525782 h 714532"/>
                  <a:gd name="connsiteX12" fmla="*/ 1106691 w 1251898"/>
                  <a:gd name="connsiteY12" fmla="*/ 467717 h 714532"/>
                  <a:gd name="connsiteX13" fmla="*/ 1114235 w 1251898"/>
                  <a:gd name="connsiteY13" fmla="*/ 458802 h 714532"/>
                  <a:gd name="connsiteX14" fmla="*/ 1129094 w 1251898"/>
                  <a:gd name="connsiteY14" fmla="*/ 466117 h 714532"/>
                  <a:gd name="connsiteX15" fmla="*/ 1148982 w 1251898"/>
                  <a:gd name="connsiteY15" fmla="*/ 566244 h 714532"/>
                  <a:gd name="connsiteX16" fmla="*/ 1161555 w 1251898"/>
                  <a:gd name="connsiteY16" fmla="*/ 659513 h 714532"/>
                  <a:gd name="connsiteX17" fmla="*/ 1173214 w 1251898"/>
                  <a:gd name="connsiteY17" fmla="*/ 674829 h 714532"/>
                  <a:gd name="connsiteX18" fmla="*/ 1219163 w 1251898"/>
                  <a:gd name="connsiteY18" fmla="*/ 675972 h 714532"/>
                  <a:gd name="connsiteX19" fmla="*/ 1251624 w 1251898"/>
                  <a:gd name="connsiteY19" fmla="*/ 632309 h 714532"/>
                  <a:gd name="connsiteX20" fmla="*/ 1241794 w 1251898"/>
                  <a:gd name="connsiteY20" fmla="*/ 555042 h 714532"/>
                  <a:gd name="connsiteX21" fmla="*/ 1226021 w 1251898"/>
                  <a:gd name="connsiteY21" fmla="*/ 450801 h 714532"/>
                  <a:gd name="connsiteX22" fmla="*/ 1206590 w 1251898"/>
                  <a:gd name="connsiteY22" fmla="*/ 334672 h 714532"/>
                  <a:gd name="connsiteX23" fmla="*/ 1146925 w 1251898"/>
                  <a:gd name="connsiteY23" fmla="*/ 256034 h 714532"/>
                  <a:gd name="connsiteX24" fmla="*/ 1090232 w 1251898"/>
                  <a:gd name="connsiteY24" fmla="*/ 223801 h 714532"/>
                  <a:gd name="connsiteX25" fmla="*/ 1070115 w 1251898"/>
                  <a:gd name="connsiteY25" fmla="*/ 203456 h 714532"/>
                  <a:gd name="connsiteX26" fmla="*/ 1048170 w 1251898"/>
                  <a:gd name="connsiteY26" fmla="*/ 146534 h 714532"/>
                  <a:gd name="connsiteX27" fmla="*/ 1001078 w 1251898"/>
                  <a:gd name="connsiteY27" fmla="*/ 105386 h 714532"/>
                  <a:gd name="connsiteX28" fmla="*/ 978675 w 1251898"/>
                  <a:gd name="connsiteY28" fmla="*/ 100128 h 714532"/>
                  <a:gd name="connsiteX29" fmla="*/ 702984 w 1251898"/>
                  <a:gd name="connsiteY29" fmla="*/ 230 h 714532"/>
                  <a:gd name="connsiteX30" fmla="*/ 522161 w 1251898"/>
                  <a:gd name="connsiteY30" fmla="*/ 41378 h 714532"/>
                  <a:gd name="connsiteX31" fmla="*/ 407861 w 1251898"/>
                  <a:gd name="connsiteY31" fmla="*/ 137162 h 714532"/>
                  <a:gd name="connsiteX32" fmla="*/ 343167 w 1251898"/>
                  <a:gd name="connsiteY32" fmla="*/ 360504 h 714532"/>
                  <a:gd name="connsiteX33" fmla="*/ 287389 w 1251898"/>
                  <a:gd name="connsiteY33" fmla="*/ 451715 h 714532"/>
                  <a:gd name="connsiteX34" fmla="*/ 73191 w 1251898"/>
                  <a:gd name="connsiteY34" fmla="*/ 555500 h 714532"/>
                  <a:gd name="connsiteX35" fmla="*/ 42787 w 1251898"/>
                  <a:gd name="connsiteY35" fmla="*/ 569901 h 714532"/>
                  <a:gd name="connsiteX36" fmla="*/ 267 w 1251898"/>
                  <a:gd name="connsiteY36" fmla="*/ 640539 h 714532"/>
                  <a:gd name="connsiteX37" fmla="*/ 38215 w 1251898"/>
                  <a:gd name="connsiteY37" fmla="*/ 705233 h 714532"/>
                  <a:gd name="connsiteX38" fmla="*/ 117768 w 1251898"/>
                  <a:gd name="connsiteY38" fmla="*/ 706604 h 714532"/>
                  <a:gd name="connsiteX39" fmla="*/ 211036 w 1251898"/>
                  <a:gd name="connsiteY39" fmla="*/ 667742 h 714532"/>
                  <a:gd name="connsiteX40" fmla="*/ 368999 w 1251898"/>
                  <a:gd name="connsiteY40" fmla="*/ 597562 h 714532"/>
                  <a:gd name="connsiteX41" fmla="*/ 988048 w 1251898"/>
                  <a:gd name="connsiteY41" fmla="*/ 124131 h 714532"/>
                  <a:gd name="connsiteX42" fmla="*/ 1032625 w 1251898"/>
                  <a:gd name="connsiteY42" fmla="*/ 146306 h 714532"/>
                  <a:gd name="connsiteX43" fmla="*/ 1058685 w 1251898"/>
                  <a:gd name="connsiteY43" fmla="*/ 215114 h 714532"/>
                  <a:gd name="connsiteX44" fmla="*/ 1080402 w 1251898"/>
                  <a:gd name="connsiteY44" fmla="*/ 236145 h 714532"/>
                  <a:gd name="connsiteX45" fmla="*/ 1142582 w 1251898"/>
                  <a:gd name="connsiteY45" fmla="*/ 271578 h 714532"/>
                  <a:gd name="connsiteX46" fmla="*/ 1200417 w 1251898"/>
                  <a:gd name="connsiteY46" fmla="*/ 370562 h 714532"/>
                  <a:gd name="connsiteX47" fmla="*/ 1214819 w 1251898"/>
                  <a:gd name="connsiteY47" fmla="*/ 479376 h 714532"/>
                  <a:gd name="connsiteX48" fmla="*/ 1231278 w 1251898"/>
                  <a:gd name="connsiteY48" fmla="*/ 587732 h 714532"/>
                  <a:gd name="connsiteX49" fmla="*/ 1235393 w 1251898"/>
                  <a:gd name="connsiteY49" fmla="*/ 623394 h 714532"/>
                  <a:gd name="connsiteX50" fmla="*/ 1201789 w 1251898"/>
                  <a:gd name="connsiteY50" fmla="*/ 661113 h 714532"/>
                  <a:gd name="connsiteX51" fmla="*/ 1171842 w 1251898"/>
                  <a:gd name="connsiteY51" fmla="*/ 637110 h 714532"/>
                  <a:gd name="connsiteX52" fmla="*/ 1161555 w 1251898"/>
                  <a:gd name="connsiteY52" fmla="*/ 561900 h 714532"/>
                  <a:gd name="connsiteX53" fmla="*/ 1141667 w 1251898"/>
                  <a:gd name="connsiteY53" fmla="*/ 463145 h 714532"/>
                  <a:gd name="connsiteX54" fmla="*/ 1116293 w 1251898"/>
                  <a:gd name="connsiteY54" fmla="*/ 441200 h 714532"/>
                  <a:gd name="connsiteX55" fmla="*/ 1090918 w 1251898"/>
                  <a:gd name="connsiteY55" fmla="*/ 462688 h 714532"/>
                  <a:gd name="connsiteX56" fmla="*/ 1077659 w 1251898"/>
                  <a:gd name="connsiteY56" fmla="*/ 550013 h 714532"/>
                  <a:gd name="connsiteX57" fmla="*/ 1072401 w 1251898"/>
                  <a:gd name="connsiteY57" fmla="*/ 613107 h 714532"/>
                  <a:gd name="connsiteX58" fmla="*/ 1066458 w 1251898"/>
                  <a:gd name="connsiteY58" fmla="*/ 639853 h 714532"/>
                  <a:gd name="connsiteX59" fmla="*/ 1039483 w 1251898"/>
                  <a:gd name="connsiteY59" fmla="*/ 658370 h 714532"/>
                  <a:gd name="connsiteX60" fmla="*/ 1014337 w 1251898"/>
                  <a:gd name="connsiteY60" fmla="*/ 656769 h 714532"/>
                  <a:gd name="connsiteX61" fmla="*/ 997192 w 1251898"/>
                  <a:gd name="connsiteY61" fmla="*/ 634595 h 714532"/>
                  <a:gd name="connsiteX62" fmla="*/ 1013651 w 1251898"/>
                  <a:gd name="connsiteY62" fmla="*/ 532640 h 714532"/>
                  <a:gd name="connsiteX63" fmla="*/ 1034454 w 1251898"/>
                  <a:gd name="connsiteY63" fmla="*/ 453087 h 714532"/>
                  <a:gd name="connsiteX64" fmla="*/ 1034911 w 1251898"/>
                  <a:gd name="connsiteY64" fmla="*/ 232716 h 714532"/>
                  <a:gd name="connsiteX65" fmla="*/ 1018909 w 1251898"/>
                  <a:gd name="connsiteY65" fmla="*/ 196140 h 714532"/>
                  <a:gd name="connsiteX66" fmla="*/ 994906 w 1251898"/>
                  <a:gd name="connsiteY66" fmla="*/ 184939 h 714532"/>
                  <a:gd name="connsiteX67" fmla="*/ 980733 w 1251898"/>
                  <a:gd name="connsiteY67" fmla="*/ 189054 h 714532"/>
                  <a:gd name="connsiteX68" fmla="*/ 934556 w 1251898"/>
                  <a:gd name="connsiteY68" fmla="*/ 155450 h 714532"/>
                  <a:gd name="connsiteX69" fmla="*/ 947129 w 1251898"/>
                  <a:gd name="connsiteY69" fmla="*/ 140362 h 714532"/>
                  <a:gd name="connsiteX70" fmla="*/ 988048 w 1251898"/>
                  <a:gd name="connsiteY70" fmla="*/ 124131 h 714532"/>
                  <a:gd name="connsiteX71" fmla="*/ 366484 w 1251898"/>
                  <a:gd name="connsiteY71" fmla="*/ 296724 h 714532"/>
                  <a:gd name="connsiteX72" fmla="*/ 436665 w 1251898"/>
                  <a:gd name="connsiteY72" fmla="*/ 124817 h 714532"/>
                  <a:gd name="connsiteX73" fmla="*/ 955358 w 1251898"/>
                  <a:gd name="connsiteY73" fmla="*/ 99900 h 714532"/>
                  <a:gd name="connsiteX74" fmla="*/ 960387 w 1251898"/>
                  <a:gd name="connsiteY74" fmla="*/ 118416 h 714532"/>
                  <a:gd name="connsiteX75" fmla="*/ 933184 w 1251898"/>
                  <a:gd name="connsiteY75" fmla="*/ 129618 h 714532"/>
                  <a:gd name="connsiteX76" fmla="*/ 919239 w 1251898"/>
                  <a:gd name="connsiteY76" fmla="*/ 162308 h 714532"/>
                  <a:gd name="connsiteX77" fmla="*/ 944614 w 1251898"/>
                  <a:gd name="connsiteY77" fmla="*/ 200712 h 714532"/>
                  <a:gd name="connsiteX78" fmla="*/ 970217 w 1251898"/>
                  <a:gd name="connsiteY78" fmla="*/ 207113 h 714532"/>
                  <a:gd name="connsiteX79" fmla="*/ 986448 w 1251898"/>
                  <a:gd name="connsiteY79" fmla="*/ 202770 h 714532"/>
                  <a:gd name="connsiteX80" fmla="*/ 1009765 w 1251898"/>
                  <a:gd name="connsiteY80" fmla="*/ 213057 h 714532"/>
                  <a:gd name="connsiteX81" fmla="*/ 1030110 w 1251898"/>
                  <a:gd name="connsiteY81" fmla="*/ 281637 h 714532"/>
                  <a:gd name="connsiteX82" fmla="*/ 1035825 w 1251898"/>
                  <a:gd name="connsiteY82" fmla="*/ 348845 h 714532"/>
                  <a:gd name="connsiteX83" fmla="*/ 1032396 w 1251898"/>
                  <a:gd name="connsiteY83" fmla="*/ 395480 h 714532"/>
                  <a:gd name="connsiteX84" fmla="*/ 1032396 w 1251898"/>
                  <a:gd name="connsiteY84" fmla="*/ 395480 h 714532"/>
                  <a:gd name="connsiteX85" fmla="*/ 1031482 w 1251898"/>
                  <a:gd name="connsiteY85" fmla="*/ 402109 h 714532"/>
                  <a:gd name="connsiteX86" fmla="*/ 1031253 w 1251898"/>
                  <a:gd name="connsiteY86" fmla="*/ 403023 h 714532"/>
                  <a:gd name="connsiteX87" fmla="*/ 1029196 w 1251898"/>
                  <a:gd name="connsiteY87" fmla="*/ 416282 h 714532"/>
                  <a:gd name="connsiteX88" fmla="*/ 1028967 w 1251898"/>
                  <a:gd name="connsiteY88" fmla="*/ 417425 h 714532"/>
                  <a:gd name="connsiteX89" fmla="*/ 1027824 w 1251898"/>
                  <a:gd name="connsiteY89" fmla="*/ 423597 h 714532"/>
                  <a:gd name="connsiteX90" fmla="*/ 1027824 w 1251898"/>
                  <a:gd name="connsiteY90" fmla="*/ 424055 h 714532"/>
                  <a:gd name="connsiteX91" fmla="*/ 1026453 w 1251898"/>
                  <a:gd name="connsiteY91" fmla="*/ 430684 h 714532"/>
                  <a:gd name="connsiteX92" fmla="*/ 1026224 w 1251898"/>
                  <a:gd name="connsiteY92" fmla="*/ 431598 h 714532"/>
                  <a:gd name="connsiteX93" fmla="*/ 1024853 w 1251898"/>
                  <a:gd name="connsiteY93" fmla="*/ 437313 h 714532"/>
                  <a:gd name="connsiteX94" fmla="*/ 1024624 w 1251898"/>
                  <a:gd name="connsiteY94" fmla="*/ 438456 h 714532"/>
                  <a:gd name="connsiteX95" fmla="*/ 1023024 w 1251898"/>
                  <a:gd name="connsiteY95" fmla="*/ 444857 h 714532"/>
                  <a:gd name="connsiteX96" fmla="*/ 1022795 w 1251898"/>
                  <a:gd name="connsiteY96" fmla="*/ 445543 h 714532"/>
                  <a:gd name="connsiteX97" fmla="*/ 1021195 w 1251898"/>
                  <a:gd name="connsiteY97" fmla="*/ 451258 h 714532"/>
                  <a:gd name="connsiteX98" fmla="*/ 1020738 w 1251898"/>
                  <a:gd name="connsiteY98" fmla="*/ 452630 h 714532"/>
                  <a:gd name="connsiteX99" fmla="*/ 1016852 w 1251898"/>
                  <a:gd name="connsiteY99" fmla="*/ 464974 h 714532"/>
                  <a:gd name="connsiteX100" fmla="*/ 1016394 w 1251898"/>
                  <a:gd name="connsiteY100" fmla="*/ 466574 h 714532"/>
                  <a:gd name="connsiteX101" fmla="*/ 1014566 w 1251898"/>
                  <a:gd name="connsiteY101" fmla="*/ 471832 h 714532"/>
                  <a:gd name="connsiteX102" fmla="*/ 1014108 w 1251898"/>
                  <a:gd name="connsiteY102" fmla="*/ 472746 h 714532"/>
                  <a:gd name="connsiteX103" fmla="*/ 1011822 w 1251898"/>
                  <a:gd name="connsiteY103" fmla="*/ 478690 h 714532"/>
                  <a:gd name="connsiteX104" fmla="*/ 1011365 w 1251898"/>
                  <a:gd name="connsiteY104" fmla="*/ 480062 h 714532"/>
                  <a:gd name="connsiteX105" fmla="*/ 1009308 w 1251898"/>
                  <a:gd name="connsiteY105" fmla="*/ 484862 h 714532"/>
                  <a:gd name="connsiteX106" fmla="*/ 1008622 w 1251898"/>
                  <a:gd name="connsiteY106" fmla="*/ 486234 h 714532"/>
                  <a:gd name="connsiteX107" fmla="*/ 1005879 w 1251898"/>
                  <a:gd name="connsiteY107" fmla="*/ 492177 h 714532"/>
                  <a:gd name="connsiteX108" fmla="*/ 1005422 w 1251898"/>
                  <a:gd name="connsiteY108" fmla="*/ 493092 h 714532"/>
                  <a:gd name="connsiteX109" fmla="*/ 1003136 w 1251898"/>
                  <a:gd name="connsiteY109" fmla="*/ 497892 h 714532"/>
                  <a:gd name="connsiteX110" fmla="*/ 1002450 w 1251898"/>
                  <a:gd name="connsiteY110" fmla="*/ 499493 h 714532"/>
                  <a:gd name="connsiteX111" fmla="*/ 999478 w 1251898"/>
                  <a:gd name="connsiteY111" fmla="*/ 505208 h 714532"/>
                  <a:gd name="connsiteX112" fmla="*/ 999478 w 1251898"/>
                  <a:gd name="connsiteY112" fmla="*/ 505208 h 714532"/>
                  <a:gd name="connsiteX113" fmla="*/ 959016 w 1251898"/>
                  <a:gd name="connsiteY113" fmla="*/ 562586 h 714532"/>
                  <a:gd name="connsiteX114" fmla="*/ 949186 w 1251898"/>
                  <a:gd name="connsiteY114" fmla="*/ 572645 h 714532"/>
                  <a:gd name="connsiteX115" fmla="*/ 938899 w 1251898"/>
                  <a:gd name="connsiteY115" fmla="*/ 582017 h 714532"/>
                  <a:gd name="connsiteX116" fmla="*/ 916725 w 1251898"/>
                  <a:gd name="connsiteY116" fmla="*/ 599391 h 714532"/>
                  <a:gd name="connsiteX117" fmla="*/ 893179 w 1251898"/>
                  <a:gd name="connsiteY117" fmla="*/ 614936 h 714532"/>
                  <a:gd name="connsiteX118" fmla="*/ 783451 w 1251898"/>
                  <a:gd name="connsiteY118" fmla="*/ 659513 h 714532"/>
                  <a:gd name="connsiteX119" fmla="*/ 770192 w 1251898"/>
                  <a:gd name="connsiteY119" fmla="*/ 662484 h 714532"/>
                  <a:gd name="connsiteX120" fmla="*/ 634861 w 1251898"/>
                  <a:gd name="connsiteY120" fmla="*/ 664999 h 714532"/>
                  <a:gd name="connsiteX121" fmla="*/ 626860 w 1251898"/>
                  <a:gd name="connsiteY121" fmla="*/ 663170 h 714532"/>
                  <a:gd name="connsiteX122" fmla="*/ 621602 w 1251898"/>
                  <a:gd name="connsiteY122" fmla="*/ 661799 h 714532"/>
                  <a:gd name="connsiteX123" fmla="*/ 618630 w 1251898"/>
                  <a:gd name="connsiteY123" fmla="*/ 661113 h 714532"/>
                  <a:gd name="connsiteX124" fmla="*/ 612458 w 1251898"/>
                  <a:gd name="connsiteY124" fmla="*/ 659284 h 714532"/>
                  <a:gd name="connsiteX125" fmla="*/ 605600 w 1251898"/>
                  <a:gd name="connsiteY125" fmla="*/ 657227 h 714532"/>
                  <a:gd name="connsiteX126" fmla="*/ 589141 w 1251898"/>
                  <a:gd name="connsiteY126" fmla="*/ 651740 h 714532"/>
                  <a:gd name="connsiteX127" fmla="*/ 581826 w 1251898"/>
                  <a:gd name="connsiteY127" fmla="*/ 648997 h 714532"/>
                  <a:gd name="connsiteX128" fmla="*/ 572910 w 1251898"/>
                  <a:gd name="connsiteY128" fmla="*/ 645568 h 714532"/>
                  <a:gd name="connsiteX129" fmla="*/ 563766 w 1251898"/>
                  <a:gd name="connsiteY129" fmla="*/ 641682 h 714532"/>
                  <a:gd name="connsiteX130" fmla="*/ 549365 w 1251898"/>
                  <a:gd name="connsiteY130" fmla="*/ 635281 h 714532"/>
                  <a:gd name="connsiteX131" fmla="*/ 542735 w 1251898"/>
                  <a:gd name="connsiteY131" fmla="*/ 632081 h 714532"/>
                  <a:gd name="connsiteX132" fmla="*/ 534277 w 1251898"/>
                  <a:gd name="connsiteY132" fmla="*/ 627966 h 714532"/>
                  <a:gd name="connsiteX133" fmla="*/ 529248 w 1251898"/>
                  <a:gd name="connsiteY133" fmla="*/ 625223 h 714532"/>
                  <a:gd name="connsiteX134" fmla="*/ 518961 w 1251898"/>
                  <a:gd name="connsiteY134" fmla="*/ 619736 h 714532"/>
                  <a:gd name="connsiteX135" fmla="*/ 503416 w 1251898"/>
                  <a:gd name="connsiteY135" fmla="*/ 610592 h 714532"/>
                  <a:gd name="connsiteX136" fmla="*/ 493129 w 1251898"/>
                  <a:gd name="connsiteY136" fmla="*/ 603963 h 714532"/>
                  <a:gd name="connsiteX137" fmla="*/ 477813 w 1251898"/>
                  <a:gd name="connsiteY137" fmla="*/ 592990 h 714532"/>
                  <a:gd name="connsiteX138" fmla="*/ 467754 w 1251898"/>
                  <a:gd name="connsiteY138" fmla="*/ 585218 h 714532"/>
                  <a:gd name="connsiteX139" fmla="*/ 462725 w 1251898"/>
                  <a:gd name="connsiteY139" fmla="*/ 581103 h 714532"/>
                  <a:gd name="connsiteX140" fmla="*/ 452895 w 1251898"/>
                  <a:gd name="connsiteY140" fmla="*/ 572645 h 714532"/>
                  <a:gd name="connsiteX141" fmla="*/ 443294 w 1251898"/>
                  <a:gd name="connsiteY141" fmla="*/ 563501 h 714532"/>
                  <a:gd name="connsiteX142" fmla="*/ 433922 w 1251898"/>
                  <a:gd name="connsiteY142" fmla="*/ 553899 h 714532"/>
                  <a:gd name="connsiteX143" fmla="*/ 425006 w 1251898"/>
                  <a:gd name="connsiteY143" fmla="*/ 543841 h 714532"/>
                  <a:gd name="connsiteX144" fmla="*/ 416548 w 1251898"/>
                  <a:gd name="connsiteY144" fmla="*/ 533325 h 714532"/>
                  <a:gd name="connsiteX145" fmla="*/ 397346 w 1251898"/>
                  <a:gd name="connsiteY145" fmla="*/ 504522 h 714532"/>
                  <a:gd name="connsiteX146" fmla="*/ 387516 w 1251898"/>
                  <a:gd name="connsiteY146" fmla="*/ 485548 h 714532"/>
                  <a:gd name="connsiteX147" fmla="*/ 379286 w 1251898"/>
                  <a:gd name="connsiteY147" fmla="*/ 465203 h 714532"/>
                  <a:gd name="connsiteX148" fmla="*/ 374714 w 1251898"/>
                  <a:gd name="connsiteY148" fmla="*/ 451029 h 714532"/>
                  <a:gd name="connsiteX149" fmla="*/ 372428 w 1251898"/>
                  <a:gd name="connsiteY149" fmla="*/ 442571 h 714532"/>
                  <a:gd name="connsiteX150" fmla="*/ 371971 w 1251898"/>
                  <a:gd name="connsiteY150" fmla="*/ 440742 h 714532"/>
                  <a:gd name="connsiteX151" fmla="*/ 370142 w 1251898"/>
                  <a:gd name="connsiteY151" fmla="*/ 433427 h 714532"/>
                  <a:gd name="connsiteX152" fmla="*/ 369456 w 1251898"/>
                  <a:gd name="connsiteY152" fmla="*/ 429998 h 714532"/>
                  <a:gd name="connsiteX153" fmla="*/ 368542 w 1251898"/>
                  <a:gd name="connsiteY153" fmla="*/ 425198 h 714532"/>
                  <a:gd name="connsiteX154" fmla="*/ 367399 w 1251898"/>
                  <a:gd name="connsiteY154" fmla="*/ 418797 h 714532"/>
                  <a:gd name="connsiteX155" fmla="*/ 367170 w 1251898"/>
                  <a:gd name="connsiteY155" fmla="*/ 417197 h 714532"/>
                  <a:gd name="connsiteX156" fmla="*/ 365570 w 1251898"/>
                  <a:gd name="connsiteY156" fmla="*/ 407138 h 714532"/>
                  <a:gd name="connsiteX157" fmla="*/ 365570 w 1251898"/>
                  <a:gd name="connsiteY157" fmla="*/ 407138 h 714532"/>
                  <a:gd name="connsiteX158" fmla="*/ 366484 w 1251898"/>
                  <a:gd name="connsiteY158" fmla="*/ 296724 h 714532"/>
                  <a:gd name="connsiteX159" fmla="*/ 96051 w 1251898"/>
                  <a:gd name="connsiteY159" fmla="*/ 695631 h 714532"/>
                  <a:gd name="connsiteX160" fmla="*/ 80963 w 1251898"/>
                  <a:gd name="connsiteY160" fmla="*/ 697460 h 714532"/>
                  <a:gd name="connsiteX161" fmla="*/ 77305 w 1251898"/>
                  <a:gd name="connsiteY161" fmla="*/ 697460 h 714532"/>
                  <a:gd name="connsiteX162" fmla="*/ 69990 w 1251898"/>
                  <a:gd name="connsiteY162" fmla="*/ 696774 h 714532"/>
                  <a:gd name="connsiteX163" fmla="*/ 59475 w 1251898"/>
                  <a:gd name="connsiteY163" fmla="*/ 694260 h 714532"/>
                  <a:gd name="connsiteX164" fmla="*/ 52845 w 1251898"/>
                  <a:gd name="connsiteY164" fmla="*/ 691745 h 714532"/>
                  <a:gd name="connsiteX165" fmla="*/ 40729 w 1251898"/>
                  <a:gd name="connsiteY165" fmla="*/ 684659 h 714532"/>
                  <a:gd name="connsiteX166" fmla="*/ 14669 w 1251898"/>
                  <a:gd name="connsiteY166" fmla="*/ 635052 h 714532"/>
                  <a:gd name="connsiteX167" fmla="*/ 14440 w 1251898"/>
                  <a:gd name="connsiteY167" fmla="*/ 631623 h 714532"/>
                  <a:gd name="connsiteX168" fmla="*/ 14440 w 1251898"/>
                  <a:gd name="connsiteY168" fmla="*/ 630023 h 714532"/>
                  <a:gd name="connsiteX169" fmla="*/ 14440 w 1251898"/>
                  <a:gd name="connsiteY169" fmla="*/ 628652 h 714532"/>
                  <a:gd name="connsiteX170" fmla="*/ 14440 w 1251898"/>
                  <a:gd name="connsiteY170" fmla="*/ 626366 h 714532"/>
                  <a:gd name="connsiteX171" fmla="*/ 14440 w 1251898"/>
                  <a:gd name="connsiteY171" fmla="*/ 625680 h 714532"/>
                  <a:gd name="connsiteX172" fmla="*/ 39358 w 1251898"/>
                  <a:gd name="connsiteY172" fmla="*/ 588418 h 714532"/>
                  <a:gd name="connsiteX173" fmla="*/ 248298 w 1251898"/>
                  <a:gd name="connsiteY173" fmla="*/ 488291 h 714532"/>
                  <a:gd name="connsiteX174" fmla="*/ 330594 w 1251898"/>
                  <a:gd name="connsiteY174" fmla="*/ 429084 h 714532"/>
                  <a:gd name="connsiteX175" fmla="*/ 346596 w 1251898"/>
                  <a:gd name="connsiteY175" fmla="*/ 413768 h 714532"/>
                  <a:gd name="connsiteX176" fmla="*/ 383172 w 1251898"/>
                  <a:gd name="connsiteY176" fmla="*/ 511151 h 714532"/>
                  <a:gd name="connsiteX177" fmla="*/ 410604 w 1251898"/>
                  <a:gd name="connsiteY177" fmla="*/ 559157 h 714532"/>
                  <a:gd name="connsiteX178" fmla="*/ 414491 w 1251898"/>
                  <a:gd name="connsiteY178" fmla="*/ 565787 h 714532"/>
                  <a:gd name="connsiteX179" fmla="*/ 414491 w 1251898"/>
                  <a:gd name="connsiteY179" fmla="*/ 565787 h 714532"/>
                  <a:gd name="connsiteX180" fmla="*/ 413119 w 1251898"/>
                  <a:gd name="connsiteY180" fmla="*/ 566701 h 714532"/>
                  <a:gd name="connsiteX181" fmla="*/ 412433 w 1251898"/>
                  <a:gd name="connsiteY181" fmla="*/ 567158 h 714532"/>
                  <a:gd name="connsiteX182" fmla="*/ 410376 w 1251898"/>
                  <a:gd name="connsiteY182" fmla="*/ 568530 h 714532"/>
                  <a:gd name="connsiteX183" fmla="*/ 409690 w 1251898"/>
                  <a:gd name="connsiteY183" fmla="*/ 568758 h 714532"/>
                  <a:gd name="connsiteX184" fmla="*/ 409004 w 1251898"/>
                  <a:gd name="connsiteY184" fmla="*/ 568987 h 714532"/>
                  <a:gd name="connsiteX185" fmla="*/ 383172 w 1251898"/>
                  <a:gd name="connsiteY185" fmla="*/ 575845 h 714532"/>
                  <a:gd name="connsiteX186" fmla="*/ 333109 w 1251898"/>
                  <a:gd name="connsiteY186" fmla="*/ 593676 h 714532"/>
                  <a:gd name="connsiteX187" fmla="*/ 314821 w 1251898"/>
                  <a:gd name="connsiteY187" fmla="*/ 601448 h 714532"/>
                  <a:gd name="connsiteX188" fmla="*/ 302705 w 1251898"/>
                  <a:gd name="connsiteY188" fmla="*/ 606706 h 714532"/>
                  <a:gd name="connsiteX189" fmla="*/ 290589 w 1251898"/>
                  <a:gd name="connsiteY189" fmla="*/ 612192 h 714532"/>
                  <a:gd name="connsiteX190" fmla="*/ 278473 w 1251898"/>
                  <a:gd name="connsiteY190" fmla="*/ 617679 h 714532"/>
                  <a:gd name="connsiteX191" fmla="*/ 248527 w 1251898"/>
                  <a:gd name="connsiteY191" fmla="*/ 631852 h 714532"/>
                  <a:gd name="connsiteX192" fmla="*/ 230467 w 1251898"/>
                  <a:gd name="connsiteY192" fmla="*/ 640310 h 714532"/>
                  <a:gd name="connsiteX193" fmla="*/ 212408 w 1251898"/>
                  <a:gd name="connsiteY193" fmla="*/ 648540 h 714532"/>
                  <a:gd name="connsiteX194" fmla="*/ 169431 w 1251898"/>
                  <a:gd name="connsiteY194" fmla="*/ 668199 h 714532"/>
                  <a:gd name="connsiteX195" fmla="*/ 96051 w 1251898"/>
                  <a:gd name="connsiteY195" fmla="*/ 695631 h 7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251898" h="714532">
                    <a:moveTo>
                      <a:pt x="368999" y="597562"/>
                    </a:moveTo>
                    <a:cubicBezTo>
                      <a:pt x="385001" y="590933"/>
                      <a:pt x="401232" y="588418"/>
                      <a:pt x="418148" y="586132"/>
                    </a:cubicBezTo>
                    <a:cubicBezTo>
                      <a:pt x="430264" y="584532"/>
                      <a:pt x="440322" y="587961"/>
                      <a:pt x="449009" y="596190"/>
                    </a:cubicBezTo>
                    <a:cubicBezTo>
                      <a:pt x="456782" y="603277"/>
                      <a:pt x="465011" y="609678"/>
                      <a:pt x="474155" y="615393"/>
                    </a:cubicBezTo>
                    <a:cubicBezTo>
                      <a:pt x="513703" y="640310"/>
                      <a:pt x="556451" y="657912"/>
                      <a:pt x="600342" y="673229"/>
                    </a:cubicBezTo>
                    <a:cubicBezTo>
                      <a:pt x="705956" y="714148"/>
                      <a:pt x="891350" y="674829"/>
                      <a:pt x="993534" y="550928"/>
                    </a:cubicBezTo>
                    <a:cubicBezTo>
                      <a:pt x="993763" y="562358"/>
                      <a:pt x="992163" y="570359"/>
                      <a:pt x="991020" y="578588"/>
                    </a:cubicBezTo>
                    <a:cubicBezTo>
                      <a:pt x="987591" y="602134"/>
                      <a:pt x="980276" y="624994"/>
                      <a:pt x="980733" y="649454"/>
                    </a:cubicBezTo>
                    <a:cubicBezTo>
                      <a:pt x="980961" y="661799"/>
                      <a:pt x="986219" y="667285"/>
                      <a:pt x="997192" y="669800"/>
                    </a:cubicBezTo>
                    <a:cubicBezTo>
                      <a:pt x="1010908" y="672771"/>
                      <a:pt x="1025081" y="672771"/>
                      <a:pt x="1039026" y="674143"/>
                    </a:cubicBezTo>
                    <a:cubicBezTo>
                      <a:pt x="1056628" y="675972"/>
                      <a:pt x="1083603" y="661799"/>
                      <a:pt x="1083374" y="636881"/>
                    </a:cubicBezTo>
                    <a:cubicBezTo>
                      <a:pt x="1087260" y="597105"/>
                      <a:pt x="1092061" y="565558"/>
                      <a:pt x="1096404" y="525782"/>
                    </a:cubicBezTo>
                    <a:cubicBezTo>
                      <a:pt x="1098462" y="506351"/>
                      <a:pt x="1100976" y="486691"/>
                      <a:pt x="1106691" y="467717"/>
                    </a:cubicBezTo>
                    <a:cubicBezTo>
                      <a:pt x="1107834" y="463831"/>
                      <a:pt x="1109206" y="459259"/>
                      <a:pt x="1114235" y="458802"/>
                    </a:cubicBezTo>
                    <a:cubicBezTo>
                      <a:pt x="1119950" y="458116"/>
                      <a:pt x="1126808" y="461316"/>
                      <a:pt x="1129094" y="466117"/>
                    </a:cubicBezTo>
                    <a:cubicBezTo>
                      <a:pt x="1138924" y="503150"/>
                      <a:pt x="1144639" y="534926"/>
                      <a:pt x="1148982" y="566244"/>
                    </a:cubicBezTo>
                    <a:cubicBezTo>
                      <a:pt x="1153326" y="597333"/>
                      <a:pt x="1151040" y="629109"/>
                      <a:pt x="1161555" y="659513"/>
                    </a:cubicBezTo>
                    <a:cubicBezTo>
                      <a:pt x="1163841" y="666371"/>
                      <a:pt x="1164527" y="674372"/>
                      <a:pt x="1173214" y="674829"/>
                    </a:cubicBezTo>
                    <a:cubicBezTo>
                      <a:pt x="1188530" y="675515"/>
                      <a:pt x="1203389" y="680315"/>
                      <a:pt x="1219163" y="675972"/>
                    </a:cubicBezTo>
                    <a:cubicBezTo>
                      <a:pt x="1244309" y="668657"/>
                      <a:pt x="1253681" y="658141"/>
                      <a:pt x="1251624" y="632309"/>
                    </a:cubicBezTo>
                    <a:cubicBezTo>
                      <a:pt x="1249566" y="606477"/>
                      <a:pt x="1244994" y="580646"/>
                      <a:pt x="1241794" y="555042"/>
                    </a:cubicBezTo>
                    <a:cubicBezTo>
                      <a:pt x="1237451" y="520295"/>
                      <a:pt x="1228307" y="486005"/>
                      <a:pt x="1226021" y="450801"/>
                    </a:cubicBezTo>
                    <a:cubicBezTo>
                      <a:pt x="1223735" y="411482"/>
                      <a:pt x="1217562" y="372848"/>
                      <a:pt x="1206590" y="334672"/>
                    </a:cubicBezTo>
                    <a:cubicBezTo>
                      <a:pt x="1196760" y="300153"/>
                      <a:pt x="1176414" y="274779"/>
                      <a:pt x="1146925" y="256034"/>
                    </a:cubicBezTo>
                    <a:cubicBezTo>
                      <a:pt x="1128637" y="244375"/>
                      <a:pt x="1110349" y="232259"/>
                      <a:pt x="1090232" y="223801"/>
                    </a:cubicBezTo>
                    <a:cubicBezTo>
                      <a:pt x="1080631" y="219686"/>
                      <a:pt x="1074230" y="213057"/>
                      <a:pt x="1070115" y="203456"/>
                    </a:cubicBezTo>
                    <a:cubicBezTo>
                      <a:pt x="1061886" y="184939"/>
                      <a:pt x="1052285" y="167108"/>
                      <a:pt x="1048170" y="146534"/>
                    </a:cubicBezTo>
                    <a:cubicBezTo>
                      <a:pt x="1044055" y="125503"/>
                      <a:pt x="1022567" y="107672"/>
                      <a:pt x="1001078" y="105386"/>
                    </a:cubicBezTo>
                    <a:cubicBezTo>
                      <a:pt x="993306" y="104472"/>
                      <a:pt x="983705" y="105158"/>
                      <a:pt x="978675" y="100128"/>
                    </a:cubicBezTo>
                    <a:cubicBezTo>
                      <a:pt x="914667" y="36806"/>
                      <a:pt x="780479" y="-3427"/>
                      <a:pt x="702984" y="230"/>
                    </a:cubicBezTo>
                    <a:cubicBezTo>
                      <a:pt x="640347" y="3202"/>
                      <a:pt x="578854" y="13260"/>
                      <a:pt x="522161" y="41378"/>
                    </a:cubicBezTo>
                    <a:cubicBezTo>
                      <a:pt x="480327" y="62181"/>
                      <a:pt x="435979" y="99214"/>
                      <a:pt x="407861" y="137162"/>
                    </a:cubicBezTo>
                    <a:cubicBezTo>
                      <a:pt x="358712" y="203456"/>
                      <a:pt x="345910" y="279351"/>
                      <a:pt x="343167" y="360504"/>
                    </a:cubicBezTo>
                    <a:cubicBezTo>
                      <a:pt x="341796" y="401652"/>
                      <a:pt x="318250" y="428855"/>
                      <a:pt x="287389" y="451715"/>
                    </a:cubicBezTo>
                    <a:cubicBezTo>
                      <a:pt x="269101" y="465203"/>
                      <a:pt x="124397" y="530125"/>
                      <a:pt x="73191" y="555500"/>
                    </a:cubicBezTo>
                    <a:cubicBezTo>
                      <a:pt x="63132" y="560529"/>
                      <a:pt x="53302" y="565558"/>
                      <a:pt x="42787" y="569901"/>
                    </a:cubicBezTo>
                    <a:cubicBezTo>
                      <a:pt x="13069" y="582474"/>
                      <a:pt x="-2247" y="608078"/>
                      <a:pt x="267" y="640539"/>
                    </a:cubicBezTo>
                    <a:cubicBezTo>
                      <a:pt x="2096" y="667285"/>
                      <a:pt x="13069" y="694031"/>
                      <a:pt x="38215" y="705233"/>
                    </a:cubicBezTo>
                    <a:cubicBezTo>
                      <a:pt x="63361" y="716434"/>
                      <a:pt x="90336" y="718263"/>
                      <a:pt x="117768" y="706604"/>
                    </a:cubicBezTo>
                    <a:cubicBezTo>
                      <a:pt x="148629" y="693345"/>
                      <a:pt x="181318" y="683287"/>
                      <a:pt x="211036" y="667742"/>
                    </a:cubicBezTo>
                    <a:cubicBezTo>
                      <a:pt x="262243" y="640539"/>
                      <a:pt x="315964" y="619965"/>
                      <a:pt x="368999" y="597562"/>
                    </a:cubicBezTo>
                    <a:close/>
                    <a:moveTo>
                      <a:pt x="988048" y="124131"/>
                    </a:moveTo>
                    <a:cubicBezTo>
                      <a:pt x="1007936" y="117273"/>
                      <a:pt x="1028053" y="125960"/>
                      <a:pt x="1032625" y="146306"/>
                    </a:cubicBezTo>
                    <a:cubicBezTo>
                      <a:pt x="1038111" y="170766"/>
                      <a:pt x="1048627" y="192483"/>
                      <a:pt x="1058685" y="215114"/>
                    </a:cubicBezTo>
                    <a:cubicBezTo>
                      <a:pt x="1063486" y="225858"/>
                      <a:pt x="1070115" y="232031"/>
                      <a:pt x="1080402" y="236145"/>
                    </a:cubicBezTo>
                    <a:cubicBezTo>
                      <a:pt x="1102805" y="245061"/>
                      <a:pt x="1122465" y="258091"/>
                      <a:pt x="1142582" y="271578"/>
                    </a:cubicBezTo>
                    <a:cubicBezTo>
                      <a:pt x="1178472" y="295581"/>
                      <a:pt x="1192645" y="330557"/>
                      <a:pt x="1200417" y="370562"/>
                    </a:cubicBezTo>
                    <a:cubicBezTo>
                      <a:pt x="1207504" y="406452"/>
                      <a:pt x="1209561" y="443028"/>
                      <a:pt x="1214819" y="479376"/>
                    </a:cubicBezTo>
                    <a:cubicBezTo>
                      <a:pt x="1220077" y="515495"/>
                      <a:pt x="1226021" y="551613"/>
                      <a:pt x="1231278" y="587732"/>
                    </a:cubicBezTo>
                    <a:cubicBezTo>
                      <a:pt x="1233107" y="599619"/>
                      <a:pt x="1233793" y="611507"/>
                      <a:pt x="1235393" y="623394"/>
                    </a:cubicBezTo>
                    <a:cubicBezTo>
                      <a:pt x="1238822" y="650369"/>
                      <a:pt x="1229221" y="661113"/>
                      <a:pt x="1201789" y="661113"/>
                    </a:cubicBezTo>
                    <a:cubicBezTo>
                      <a:pt x="1180072" y="661113"/>
                      <a:pt x="1175500" y="658598"/>
                      <a:pt x="1171842" y="637110"/>
                    </a:cubicBezTo>
                    <a:cubicBezTo>
                      <a:pt x="1167728" y="612192"/>
                      <a:pt x="1164527" y="586818"/>
                      <a:pt x="1161555" y="561900"/>
                    </a:cubicBezTo>
                    <a:cubicBezTo>
                      <a:pt x="1157669" y="526925"/>
                      <a:pt x="1156526" y="495606"/>
                      <a:pt x="1141667" y="463145"/>
                    </a:cubicBezTo>
                    <a:cubicBezTo>
                      <a:pt x="1137095" y="453087"/>
                      <a:pt x="1129780" y="440285"/>
                      <a:pt x="1116293" y="441200"/>
                    </a:cubicBezTo>
                    <a:cubicBezTo>
                      <a:pt x="1103720" y="442114"/>
                      <a:pt x="1094804" y="449201"/>
                      <a:pt x="1090918" y="462688"/>
                    </a:cubicBezTo>
                    <a:cubicBezTo>
                      <a:pt x="1082688" y="491263"/>
                      <a:pt x="1080860" y="520752"/>
                      <a:pt x="1077659" y="550013"/>
                    </a:cubicBezTo>
                    <a:cubicBezTo>
                      <a:pt x="1075373" y="571044"/>
                      <a:pt x="1074230" y="592076"/>
                      <a:pt x="1072401" y="613107"/>
                    </a:cubicBezTo>
                    <a:cubicBezTo>
                      <a:pt x="1071716" y="622251"/>
                      <a:pt x="1069887" y="631166"/>
                      <a:pt x="1066458" y="639853"/>
                    </a:cubicBezTo>
                    <a:cubicBezTo>
                      <a:pt x="1060743" y="654255"/>
                      <a:pt x="1054799" y="658598"/>
                      <a:pt x="1039483" y="658370"/>
                    </a:cubicBezTo>
                    <a:cubicBezTo>
                      <a:pt x="1031025" y="658370"/>
                      <a:pt x="1022567" y="657912"/>
                      <a:pt x="1014337" y="656769"/>
                    </a:cubicBezTo>
                    <a:cubicBezTo>
                      <a:pt x="997649" y="654255"/>
                      <a:pt x="995363" y="651054"/>
                      <a:pt x="997192" y="634595"/>
                    </a:cubicBezTo>
                    <a:cubicBezTo>
                      <a:pt x="1000621" y="600305"/>
                      <a:pt x="1008165" y="566472"/>
                      <a:pt x="1013651" y="532640"/>
                    </a:cubicBezTo>
                    <a:cubicBezTo>
                      <a:pt x="1017995" y="505436"/>
                      <a:pt x="1026681" y="479376"/>
                      <a:pt x="1034454" y="453087"/>
                    </a:cubicBezTo>
                    <a:cubicBezTo>
                      <a:pt x="1056399" y="379478"/>
                      <a:pt x="1056399" y="306326"/>
                      <a:pt x="1034911" y="232716"/>
                    </a:cubicBezTo>
                    <a:cubicBezTo>
                      <a:pt x="1031025" y="219686"/>
                      <a:pt x="1024624" y="208028"/>
                      <a:pt x="1018909" y="196140"/>
                    </a:cubicBezTo>
                    <a:cubicBezTo>
                      <a:pt x="1013651" y="184939"/>
                      <a:pt x="1006793" y="182196"/>
                      <a:pt x="994906" y="184939"/>
                    </a:cubicBezTo>
                    <a:cubicBezTo>
                      <a:pt x="990105" y="186082"/>
                      <a:pt x="985533" y="187682"/>
                      <a:pt x="980733" y="189054"/>
                    </a:cubicBezTo>
                    <a:cubicBezTo>
                      <a:pt x="959016" y="196140"/>
                      <a:pt x="934784" y="178538"/>
                      <a:pt x="934556" y="155450"/>
                    </a:cubicBezTo>
                    <a:cubicBezTo>
                      <a:pt x="934327" y="146534"/>
                      <a:pt x="940499" y="143105"/>
                      <a:pt x="947129" y="140362"/>
                    </a:cubicBezTo>
                    <a:cubicBezTo>
                      <a:pt x="960387" y="134190"/>
                      <a:pt x="974103" y="128932"/>
                      <a:pt x="988048" y="124131"/>
                    </a:cubicBezTo>
                    <a:close/>
                    <a:moveTo>
                      <a:pt x="366484" y="296724"/>
                    </a:moveTo>
                    <a:cubicBezTo>
                      <a:pt x="375628" y="234088"/>
                      <a:pt x="394602" y="172137"/>
                      <a:pt x="436665" y="124817"/>
                    </a:cubicBezTo>
                    <a:cubicBezTo>
                      <a:pt x="604457" y="-48233"/>
                      <a:pt x="857975" y="20804"/>
                      <a:pt x="955358" y="99900"/>
                    </a:cubicBezTo>
                    <a:cubicBezTo>
                      <a:pt x="966788" y="111330"/>
                      <a:pt x="974561" y="112473"/>
                      <a:pt x="960387" y="118416"/>
                    </a:cubicBezTo>
                    <a:cubicBezTo>
                      <a:pt x="951243" y="122074"/>
                      <a:pt x="941871" y="125274"/>
                      <a:pt x="933184" y="129618"/>
                    </a:cubicBezTo>
                    <a:cubicBezTo>
                      <a:pt x="917868" y="136933"/>
                      <a:pt x="914210" y="146306"/>
                      <a:pt x="919239" y="162308"/>
                    </a:cubicBezTo>
                    <a:cubicBezTo>
                      <a:pt x="924040" y="177624"/>
                      <a:pt x="933870" y="189511"/>
                      <a:pt x="944614" y="200712"/>
                    </a:cubicBezTo>
                    <a:cubicBezTo>
                      <a:pt x="951701" y="208256"/>
                      <a:pt x="961073" y="207799"/>
                      <a:pt x="970217" y="207113"/>
                    </a:cubicBezTo>
                    <a:cubicBezTo>
                      <a:pt x="975704" y="206656"/>
                      <a:pt x="980961" y="204141"/>
                      <a:pt x="986448" y="202770"/>
                    </a:cubicBezTo>
                    <a:cubicBezTo>
                      <a:pt x="1000850" y="199112"/>
                      <a:pt x="1003136" y="200027"/>
                      <a:pt x="1009765" y="213057"/>
                    </a:cubicBezTo>
                    <a:cubicBezTo>
                      <a:pt x="1020966" y="234545"/>
                      <a:pt x="1025996" y="258091"/>
                      <a:pt x="1030110" y="281637"/>
                    </a:cubicBezTo>
                    <a:cubicBezTo>
                      <a:pt x="1033768" y="303811"/>
                      <a:pt x="1037197" y="325985"/>
                      <a:pt x="1035825" y="348845"/>
                    </a:cubicBezTo>
                    <a:cubicBezTo>
                      <a:pt x="1035368" y="364390"/>
                      <a:pt x="1034454" y="379935"/>
                      <a:pt x="1032396" y="395480"/>
                    </a:cubicBezTo>
                    <a:cubicBezTo>
                      <a:pt x="1032396" y="395480"/>
                      <a:pt x="1032396" y="395480"/>
                      <a:pt x="1032396" y="395480"/>
                    </a:cubicBezTo>
                    <a:cubicBezTo>
                      <a:pt x="1032168" y="397766"/>
                      <a:pt x="1031711" y="399823"/>
                      <a:pt x="1031482" y="402109"/>
                    </a:cubicBezTo>
                    <a:cubicBezTo>
                      <a:pt x="1031482" y="402338"/>
                      <a:pt x="1031482" y="402795"/>
                      <a:pt x="1031253" y="403023"/>
                    </a:cubicBezTo>
                    <a:cubicBezTo>
                      <a:pt x="1030568" y="407595"/>
                      <a:pt x="1029882" y="411939"/>
                      <a:pt x="1029196" y="416282"/>
                    </a:cubicBezTo>
                    <a:cubicBezTo>
                      <a:pt x="1029196" y="416739"/>
                      <a:pt x="1028967" y="416968"/>
                      <a:pt x="1028967" y="417425"/>
                    </a:cubicBezTo>
                    <a:cubicBezTo>
                      <a:pt x="1028510" y="419483"/>
                      <a:pt x="1028282" y="421540"/>
                      <a:pt x="1027824" y="423597"/>
                    </a:cubicBezTo>
                    <a:cubicBezTo>
                      <a:pt x="1027824" y="423826"/>
                      <a:pt x="1027824" y="423826"/>
                      <a:pt x="1027824" y="424055"/>
                    </a:cubicBezTo>
                    <a:cubicBezTo>
                      <a:pt x="1027367" y="426341"/>
                      <a:pt x="1026910" y="428398"/>
                      <a:pt x="1026453" y="430684"/>
                    </a:cubicBezTo>
                    <a:cubicBezTo>
                      <a:pt x="1026453" y="430913"/>
                      <a:pt x="1026224" y="431370"/>
                      <a:pt x="1026224" y="431598"/>
                    </a:cubicBezTo>
                    <a:cubicBezTo>
                      <a:pt x="1025767" y="433427"/>
                      <a:pt x="1025310" y="435485"/>
                      <a:pt x="1024853" y="437313"/>
                    </a:cubicBezTo>
                    <a:cubicBezTo>
                      <a:pt x="1024853" y="437771"/>
                      <a:pt x="1024624" y="437999"/>
                      <a:pt x="1024624" y="438456"/>
                    </a:cubicBezTo>
                    <a:cubicBezTo>
                      <a:pt x="1024167" y="440514"/>
                      <a:pt x="1023481" y="442800"/>
                      <a:pt x="1023024" y="444857"/>
                    </a:cubicBezTo>
                    <a:cubicBezTo>
                      <a:pt x="1023024" y="445086"/>
                      <a:pt x="1023024" y="445314"/>
                      <a:pt x="1022795" y="445543"/>
                    </a:cubicBezTo>
                    <a:cubicBezTo>
                      <a:pt x="1022338" y="447372"/>
                      <a:pt x="1021652" y="449429"/>
                      <a:pt x="1021195" y="451258"/>
                    </a:cubicBezTo>
                    <a:cubicBezTo>
                      <a:pt x="1020966" y="451715"/>
                      <a:pt x="1020966" y="452172"/>
                      <a:pt x="1020738" y="452630"/>
                    </a:cubicBezTo>
                    <a:cubicBezTo>
                      <a:pt x="1019595" y="456744"/>
                      <a:pt x="1018223" y="460859"/>
                      <a:pt x="1016852" y="464974"/>
                    </a:cubicBezTo>
                    <a:cubicBezTo>
                      <a:pt x="1016623" y="465431"/>
                      <a:pt x="1016394" y="465888"/>
                      <a:pt x="1016394" y="466574"/>
                    </a:cubicBezTo>
                    <a:cubicBezTo>
                      <a:pt x="1015709" y="468403"/>
                      <a:pt x="1015251" y="470003"/>
                      <a:pt x="1014566" y="471832"/>
                    </a:cubicBezTo>
                    <a:cubicBezTo>
                      <a:pt x="1014337" y="472061"/>
                      <a:pt x="1014337" y="472518"/>
                      <a:pt x="1014108" y="472746"/>
                    </a:cubicBezTo>
                    <a:cubicBezTo>
                      <a:pt x="1013423" y="474804"/>
                      <a:pt x="1012508" y="476861"/>
                      <a:pt x="1011822" y="478690"/>
                    </a:cubicBezTo>
                    <a:cubicBezTo>
                      <a:pt x="1011594" y="479147"/>
                      <a:pt x="1011365" y="479604"/>
                      <a:pt x="1011365" y="480062"/>
                    </a:cubicBezTo>
                    <a:cubicBezTo>
                      <a:pt x="1010679" y="481662"/>
                      <a:pt x="1009994" y="483262"/>
                      <a:pt x="1009308" y="484862"/>
                    </a:cubicBezTo>
                    <a:cubicBezTo>
                      <a:pt x="1009079" y="485319"/>
                      <a:pt x="1008851" y="485777"/>
                      <a:pt x="1008622" y="486234"/>
                    </a:cubicBezTo>
                    <a:cubicBezTo>
                      <a:pt x="1007708" y="488291"/>
                      <a:pt x="1006793" y="490120"/>
                      <a:pt x="1005879" y="492177"/>
                    </a:cubicBezTo>
                    <a:cubicBezTo>
                      <a:pt x="1005650" y="492406"/>
                      <a:pt x="1005650" y="492863"/>
                      <a:pt x="1005422" y="493092"/>
                    </a:cubicBezTo>
                    <a:cubicBezTo>
                      <a:pt x="1004736" y="494692"/>
                      <a:pt x="1003821" y="496292"/>
                      <a:pt x="1003136" y="497892"/>
                    </a:cubicBezTo>
                    <a:cubicBezTo>
                      <a:pt x="1002907" y="498350"/>
                      <a:pt x="1002678" y="499035"/>
                      <a:pt x="1002450" y="499493"/>
                    </a:cubicBezTo>
                    <a:cubicBezTo>
                      <a:pt x="1001535" y="501321"/>
                      <a:pt x="1000392" y="503379"/>
                      <a:pt x="999478" y="505208"/>
                    </a:cubicBezTo>
                    <a:cubicBezTo>
                      <a:pt x="999478" y="505208"/>
                      <a:pt x="999478" y="505208"/>
                      <a:pt x="999478" y="505208"/>
                    </a:cubicBezTo>
                    <a:cubicBezTo>
                      <a:pt x="988734" y="526467"/>
                      <a:pt x="975018" y="545670"/>
                      <a:pt x="959016" y="562586"/>
                    </a:cubicBezTo>
                    <a:cubicBezTo>
                      <a:pt x="955815" y="566015"/>
                      <a:pt x="952615" y="569216"/>
                      <a:pt x="949186" y="572645"/>
                    </a:cubicBezTo>
                    <a:cubicBezTo>
                      <a:pt x="945757" y="575845"/>
                      <a:pt x="942328" y="579045"/>
                      <a:pt x="938899" y="582017"/>
                    </a:cubicBezTo>
                    <a:cubicBezTo>
                      <a:pt x="931812" y="588189"/>
                      <a:pt x="924497" y="593904"/>
                      <a:pt x="916725" y="599391"/>
                    </a:cubicBezTo>
                    <a:cubicBezTo>
                      <a:pt x="909181" y="604877"/>
                      <a:pt x="901180" y="610135"/>
                      <a:pt x="893179" y="614936"/>
                    </a:cubicBezTo>
                    <a:cubicBezTo>
                      <a:pt x="858889" y="635510"/>
                      <a:pt x="820713" y="650369"/>
                      <a:pt x="783451" y="659513"/>
                    </a:cubicBezTo>
                    <a:cubicBezTo>
                      <a:pt x="779108" y="660656"/>
                      <a:pt x="774536" y="661570"/>
                      <a:pt x="770192" y="662484"/>
                    </a:cubicBezTo>
                    <a:cubicBezTo>
                      <a:pt x="719900" y="673229"/>
                      <a:pt x="671208" y="673686"/>
                      <a:pt x="634861" y="664999"/>
                    </a:cubicBezTo>
                    <a:cubicBezTo>
                      <a:pt x="632804" y="664542"/>
                      <a:pt x="630060" y="664085"/>
                      <a:pt x="626860" y="663170"/>
                    </a:cubicBezTo>
                    <a:cubicBezTo>
                      <a:pt x="625260" y="662713"/>
                      <a:pt x="623431" y="662256"/>
                      <a:pt x="621602" y="661799"/>
                    </a:cubicBezTo>
                    <a:cubicBezTo>
                      <a:pt x="620688" y="661570"/>
                      <a:pt x="619773" y="661341"/>
                      <a:pt x="618630" y="661113"/>
                    </a:cubicBezTo>
                    <a:cubicBezTo>
                      <a:pt x="616573" y="660656"/>
                      <a:pt x="614516" y="659970"/>
                      <a:pt x="612458" y="659284"/>
                    </a:cubicBezTo>
                    <a:cubicBezTo>
                      <a:pt x="610172" y="658598"/>
                      <a:pt x="607886" y="657912"/>
                      <a:pt x="605600" y="657227"/>
                    </a:cubicBezTo>
                    <a:cubicBezTo>
                      <a:pt x="600571" y="655626"/>
                      <a:pt x="595085" y="653798"/>
                      <a:pt x="589141" y="651740"/>
                    </a:cubicBezTo>
                    <a:cubicBezTo>
                      <a:pt x="586855" y="650826"/>
                      <a:pt x="584340" y="649911"/>
                      <a:pt x="581826" y="648997"/>
                    </a:cubicBezTo>
                    <a:cubicBezTo>
                      <a:pt x="578854" y="647854"/>
                      <a:pt x="575882" y="646711"/>
                      <a:pt x="572910" y="645568"/>
                    </a:cubicBezTo>
                    <a:cubicBezTo>
                      <a:pt x="569939" y="644425"/>
                      <a:pt x="566738" y="643053"/>
                      <a:pt x="563766" y="641682"/>
                    </a:cubicBezTo>
                    <a:cubicBezTo>
                      <a:pt x="558966" y="639624"/>
                      <a:pt x="554165" y="637567"/>
                      <a:pt x="549365" y="635281"/>
                    </a:cubicBezTo>
                    <a:cubicBezTo>
                      <a:pt x="547307" y="634367"/>
                      <a:pt x="545021" y="633224"/>
                      <a:pt x="542735" y="632081"/>
                    </a:cubicBezTo>
                    <a:cubicBezTo>
                      <a:pt x="539992" y="630709"/>
                      <a:pt x="537249" y="629337"/>
                      <a:pt x="534277" y="627966"/>
                    </a:cubicBezTo>
                    <a:cubicBezTo>
                      <a:pt x="532677" y="627051"/>
                      <a:pt x="530848" y="626137"/>
                      <a:pt x="529248" y="625223"/>
                    </a:cubicBezTo>
                    <a:cubicBezTo>
                      <a:pt x="525819" y="623394"/>
                      <a:pt x="522390" y="621565"/>
                      <a:pt x="518961" y="619736"/>
                    </a:cubicBezTo>
                    <a:cubicBezTo>
                      <a:pt x="513932" y="616764"/>
                      <a:pt x="508674" y="613793"/>
                      <a:pt x="503416" y="610592"/>
                    </a:cubicBezTo>
                    <a:cubicBezTo>
                      <a:pt x="499987" y="608535"/>
                      <a:pt x="496558" y="606249"/>
                      <a:pt x="493129" y="603963"/>
                    </a:cubicBezTo>
                    <a:cubicBezTo>
                      <a:pt x="487871" y="600534"/>
                      <a:pt x="482842" y="596876"/>
                      <a:pt x="477813" y="592990"/>
                    </a:cubicBezTo>
                    <a:cubicBezTo>
                      <a:pt x="474384" y="590475"/>
                      <a:pt x="470955" y="587961"/>
                      <a:pt x="467754" y="585218"/>
                    </a:cubicBezTo>
                    <a:cubicBezTo>
                      <a:pt x="466154" y="583846"/>
                      <a:pt x="464325" y="582474"/>
                      <a:pt x="462725" y="581103"/>
                    </a:cubicBezTo>
                    <a:cubicBezTo>
                      <a:pt x="459296" y="578360"/>
                      <a:pt x="456096" y="575388"/>
                      <a:pt x="452895" y="572645"/>
                    </a:cubicBezTo>
                    <a:cubicBezTo>
                      <a:pt x="449695" y="569673"/>
                      <a:pt x="446495" y="566701"/>
                      <a:pt x="443294" y="563501"/>
                    </a:cubicBezTo>
                    <a:cubicBezTo>
                      <a:pt x="440094" y="560300"/>
                      <a:pt x="437122" y="557328"/>
                      <a:pt x="433922" y="553899"/>
                    </a:cubicBezTo>
                    <a:cubicBezTo>
                      <a:pt x="430950" y="550699"/>
                      <a:pt x="427978" y="547270"/>
                      <a:pt x="425006" y="543841"/>
                    </a:cubicBezTo>
                    <a:cubicBezTo>
                      <a:pt x="422034" y="540412"/>
                      <a:pt x="419291" y="536983"/>
                      <a:pt x="416548" y="533325"/>
                    </a:cubicBezTo>
                    <a:cubicBezTo>
                      <a:pt x="409690" y="524181"/>
                      <a:pt x="403289" y="514580"/>
                      <a:pt x="397346" y="504522"/>
                    </a:cubicBezTo>
                    <a:cubicBezTo>
                      <a:pt x="393917" y="498350"/>
                      <a:pt x="390487" y="492177"/>
                      <a:pt x="387516" y="485548"/>
                    </a:cubicBezTo>
                    <a:cubicBezTo>
                      <a:pt x="384544" y="478919"/>
                      <a:pt x="381801" y="472289"/>
                      <a:pt x="379286" y="465203"/>
                    </a:cubicBezTo>
                    <a:cubicBezTo>
                      <a:pt x="377686" y="460631"/>
                      <a:pt x="376086" y="455830"/>
                      <a:pt x="374714" y="451029"/>
                    </a:cubicBezTo>
                    <a:cubicBezTo>
                      <a:pt x="373800" y="448286"/>
                      <a:pt x="373114" y="445314"/>
                      <a:pt x="372428" y="442571"/>
                    </a:cubicBezTo>
                    <a:cubicBezTo>
                      <a:pt x="372199" y="441885"/>
                      <a:pt x="372199" y="441428"/>
                      <a:pt x="371971" y="440742"/>
                    </a:cubicBezTo>
                    <a:cubicBezTo>
                      <a:pt x="371285" y="438228"/>
                      <a:pt x="370828" y="435942"/>
                      <a:pt x="370142" y="433427"/>
                    </a:cubicBezTo>
                    <a:cubicBezTo>
                      <a:pt x="369913" y="432284"/>
                      <a:pt x="369685" y="431141"/>
                      <a:pt x="369456" y="429998"/>
                    </a:cubicBezTo>
                    <a:cubicBezTo>
                      <a:pt x="369228" y="428398"/>
                      <a:pt x="368770" y="426798"/>
                      <a:pt x="368542" y="425198"/>
                    </a:cubicBezTo>
                    <a:cubicBezTo>
                      <a:pt x="368085" y="423140"/>
                      <a:pt x="367627" y="420854"/>
                      <a:pt x="367399" y="418797"/>
                    </a:cubicBezTo>
                    <a:cubicBezTo>
                      <a:pt x="367399" y="418340"/>
                      <a:pt x="367170" y="417654"/>
                      <a:pt x="367170" y="417197"/>
                    </a:cubicBezTo>
                    <a:cubicBezTo>
                      <a:pt x="366484" y="413768"/>
                      <a:pt x="366027" y="410567"/>
                      <a:pt x="365570" y="407138"/>
                    </a:cubicBezTo>
                    <a:cubicBezTo>
                      <a:pt x="365570" y="407138"/>
                      <a:pt x="365570" y="407138"/>
                      <a:pt x="365570" y="407138"/>
                    </a:cubicBezTo>
                    <a:cubicBezTo>
                      <a:pt x="359855" y="370562"/>
                      <a:pt x="360998" y="333758"/>
                      <a:pt x="366484" y="296724"/>
                    </a:cubicBezTo>
                    <a:close/>
                    <a:moveTo>
                      <a:pt x="96051" y="695631"/>
                    </a:moveTo>
                    <a:cubicBezTo>
                      <a:pt x="91021" y="696774"/>
                      <a:pt x="85764" y="697460"/>
                      <a:pt x="80963" y="697460"/>
                    </a:cubicBezTo>
                    <a:cubicBezTo>
                      <a:pt x="79820" y="697460"/>
                      <a:pt x="78448" y="697460"/>
                      <a:pt x="77305" y="697460"/>
                    </a:cubicBezTo>
                    <a:cubicBezTo>
                      <a:pt x="74791" y="697460"/>
                      <a:pt x="72505" y="697232"/>
                      <a:pt x="69990" y="696774"/>
                    </a:cubicBezTo>
                    <a:cubicBezTo>
                      <a:pt x="66333" y="696317"/>
                      <a:pt x="62904" y="695403"/>
                      <a:pt x="59475" y="694260"/>
                    </a:cubicBezTo>
                    <a:cubicBezTo>
                      <a:pt x="57189" y="693574"/>
                      <a:pt x="55131" y="692660"/>
                      <a:pt x="52845" y="691745"/>
                    </a:cubicBezTo>
                    <a:cubicBezTo>
                      <a:pt x="48502" y="689916"/>
                      <a:pt x="44616" y="687402"/>
                      <a:pt x="40729" y="684659"/>
                    </a:cubicBezTo>
                    <a:cubicBezTo>
                      <a:pt x="25870" y="673457"/>
                      <a:pt x="15812" y="656084"/>
                      <a:pt x="14669" y="635052"/>
                    </a:cubicBezTo>
                    <a:cubicBezTo>
                      <a:pt x="14669" y="633909"/>
                      <a:pt x="14669" y="632766"/>
                      <a:pt x="14440" y="631623"/>
                    </a:cubicBezTo>
                    <a:cubicBezTo>
                      <a:pt x="14440" y="631166"/>
                      <a:pt x="14440" y="630480"/>
                      <a:pt x="14440" y="630023"/>
                    </a:cubicBezTo>
                    <a:cubicBezTo>
                      <a:pt x="14440" y="629566"/>
                      <a:pt x="14440" y="629109"/>
                      <a:pt x="14440" y="628652"/>
                    </a:cubicBezTo>
                    <a:cubicBezTo>
                      <a:pt x="14440" y="627966"/>
                      <a:pt x="14440" y="627280"/>
                      <a:pt x="14440" y="626366"/>
                    </a:cubicBezTo>
                    <a:cubicBezTo>
                      <a:pt x="14440" y="626137"/>
                      <a:pt x="14440" y="625908"/>
                      <a:pt x="14440" y="625680"/>
                    </a:cubicBezTo>
                    <a:cubicBezTo>
                      <a:pt x="15583" y="609678"/>
                      <a:pt x="22441" y="596419"/>
                      <a:pt x="39358" y="588418"/>
                    </a:cubicBezTo>
                    <a:cubicBezTo>
                      <a:pt x="73191" y="572873"/>
                      <a:pt x="236640" y="493320"/>
                      <a:pt x="248298" y="488291"/>
                    </a:cubicBezTo>
                    <a:cubicBezTo>
                      <a:pt x="280302" y="474804"/>
                      <a:pt x="311849" y="460859"/>
                      <a:pt x="330594" y="429084"/>
                    </a:cubicBezTo>
                    <a:cubicBezTo>
                      <a:pt x="333795" y="423826"/>
                      <a:pt x="337909" y="418797"/>
                      <a:pt x="346596" y="413768"/>
                    </a:cubicBezTo>
                    <a:cubicBezTo>
                      <a:pt x="353226" y="449201"/>
                      <a:pt x="367170" y="480747"/>
                      <a:pt x="383172" y="511151"/>
                    </a:cubicBezTo>
                    <a:cubicBezTo>
                      <a:pt x="391859" y="527382"/>
                      <a:pt x="401232" y="543384"/>
                      <a:pt x="410604" y="559157"/>
                    </a:cubicBezTo>
                    <a:cubicBezTo>
                      <a:pt x="411976" y="561443"/>
                      <a:pt x="413119" y="563501"/>
                      <a:pt x="414491" y="565787"/>
                    </a:cubicBezTo>
                    <a:lnTo>
                      <a:pt x="414491" y="565787"/>
                    </a:lnTo>
                    <a:cubicBezTo>
                      <a:pt x="414033" y="566015"/>
                      <a:pt x="413576" y="566472"/>
                      <a:pt x="413119" y="566701"/>
                    </a:cubicBezTo>
                    <a:cubicBezTo>
                      <a:pt x="412890" y="566930"/>
                      <a:pt x="412662" y="566930"/>
                      <a:pt x="412433" y="567158"/>
                    </a:cubicBezTo>
                    <a:cubicBezTo>
                      <a:pt x="411747" y="567615"/>
                      <a:pt x="411062" y="568073"/>
                      <a:pt x="410376" y="568530"/>
                    </a:cubicBezTo>
                    <a:cubicBezTo>
                      <a:pt x="410147" y="568758"/>
                      <a:pt x="409919" y="568758"/>
                      <a:pt x="409690" y="568758"/>
                    </a:cubicBezTo>
                    <a:cubicBezTo>
                      <a:pt x="409461" y="568758"/>
                      <a:pt x="409233" y="568987"/>
                      <a:pt x="409004" y="568987"/>
                    </a:cubicBezTo>
                    <a:cubicBezTo>
                      <a:pt x="400317" y="571044"/>
                      <a:pt x="391631" y="573330"/>
                      <a:pt x="383172" y="575845"/>
                    </a:cubicBezTo>
                    <a:cubicBezTo>
                      <a:pt x="366256" y="580874"/>
                      <a:pt x="349568" y="587046"/>
                      <a:pt x="333109" y="593676"/>
                    </a:cubicBezTo>
                    <a:cubicBezTo>
                      <a:pt x="326937" y="596190"/>
                      <a:pt x="320764" y="598705"/>
                      <a:pt x="314821" y="601448"/>
                    </a:cubicBezTo>
                    <a:cubicBezTo>
                      <a:pt x="310706" y="603277"/>
                      <a:pt x="306820" y="604877"/>
                      <a:pt x="302705" y="606706"/>
                    </a:cubicBezTo>
                    <a:cubicBezTo>
                      <a:pt x="298590" y="608535"/>
                      <a:pt x="294704" y="610364"/>
                      <a:pt x="290589" y="612192"/>
                    </a:cubicBezTo>
                    <a:cubicBezTo>
                      <a:pt x="286474" y="614021"/>
                      <a:pt x="282588" y="615850"/>
                      <a:pt x="278473" y="617679"/>
                    </a:cubicBezTo>
                    <a:cubicBezTo>
                      <a:pt x="268415" y="622251"/>
                      <a:pt x="258357" y="627051"/>
                      <a:pt x="248527" y="631852"/>
                    </a:cubicBezTo>
                    <a:cubicBezTo>
                      <a:pt x="242583" y="634595"/>
                      <a:pt x="236411" y="637567"/>
                      <a:pt x="230467" y="640310"/>
                    </a:cubicBezTo>
                    <a:cubicBezTo>
                      <a:pt x="224524" y="643053"/>
                      <a:pt x="218352" y="645797"/>
                      <a:pt x="212408" y="648540"/>
                    </a:cubicBezTo>
                    <a:cubicBezTo>
                      <a:pt x="198006" y="654941"/>
                      <a:pt x="183833" y="661799"/>
                      <a:pt x="169431" y="668199"/>
                    </a:cubicBezTo>
                    <a:cubicBezTo>
                      <a:pt x="146114" y="679401"/>
                      <a:pt x="121882" y="689459"/>
                      <a:pt x="96051" y="695631"/>
                    </a:cubicBezTo>
                    <a:close/>
                  </a:path>
                </a:pathLst>
              </a:custGeom>
              <a:solidFill>
                <a:srgbClr val="000000"/>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E3FE585-CB79-9F4A-A39A-96D433A1891F}"/>
                  </a:ext>
                </a:extLst>
              </p:cNvPr>
              <p:cNvSpPr/>
              <p:nvPr/>
            </p:nvSpPr>
            <p:spPr>
              <a:xfrm>
                <a:off x="5239391" y="630083"/>
                <a:ext cx="55833" cy="146470"/>
              </a:xfrm>
              <a:custGeom>
                <a:avLst/>
                <a:gdLst>
                  <a:gd name="connsiteX0" fmla="*/ 3601 w 55833"/>
                  <a:gd name="connsiteY0" fmla="*/ 14340 h 146470"/>
                  <a:gd name="connsiteX1" fmla="*/ 18918 w 55833"/>
                  <a:gd name="connsiteY1" fmla="*/ 28284 h 146470"/>
                  <a:gd name="connsiteX2" fmla="*/ 40406 w 55833"/>
                  <a:gd name="connsiteY2" fmla="*/ 122010 h 146470"/>
                  <a:gd name="connsiteX3" fmla="*/ 38120 w 55833"/>
                  <a:gd name="connsiteY3" fmla="*/ 146471 h 146470"/>
                  <a:gd name="connsiteX4" fmla="*/ 49093 w 55833"/>
                  <a:gd name="connsiteY4" fmla="*/ 134812 h 146470"/>
                  <a:gd name="connsiteX5" fmla="*/ 24633 w 55833"/>
                  <a:gd name="connsiteY5" fmla="*/ 8625 h 146470"/>
                  <a:gd name="connsiteX6" fmla="*/ 10688 w 55833"/>
                  <a:gd name="connsiteY6" fmla="*/ 167 h 146470"/>
                  <a:gd name="connsiteX7" fmla="*/ 401 w 55833"/>
                  <a:gd name="connsiteY7" fmla="*/ 5424 h 146470"/>
                  <a:gd name="connsiteX8" fmla="*/ 3601 w 55833"/>
                  <a:gd name="connsiteY8" fmla="*/ 14340 h 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3" h="146470">
                    <a:moveTo>
                      <a:pt x="3601" y="14340"/>
                    </a:moveTo>
                    <a:cubicBezTo>
                      <a:pt x="9545" y="18226"/>
                      <a:pt x="14574" y="22569"/>
                      <a:pt x="18918" y="28284"/>
                    </a:cubicBezTo>
                    <a:cubicBezTo>
                      <a:pt x="40406" y="56402"/>
                      <a:pt x="44292" y="88178"/>
                      <a:pt x="40406" y="122010"/>
                    </a:cubicBezTo>
                    <a:cubicBezTo>
                      <a:pt x="39492" y="130011"/>
                      <a:pt x="34920" y="137784"/>
                      <a:pt x="38120" y="146471"/>
                    </a:cubicBezTo>
                    <a:cubicBezTo>
                      <a:pt x="47493" y="138927"/>
                      <a:pt x="47721" y="138927"/>
                      <a:pt x="49093" y="134812"/>
                    </a:cubicBezTo>
                    <a:cubicBezTo>
                      <a:pt x="63495" y="88406"/>
                      <a:pt x="54579" y="46344"/>
                      <a:pt x="24633" y="8625"/>
                    </a:cubicBezTo>
                    <a:cubicBezTo>
                      <a:pt x="20975" y="4053"/>
                      <a:pt x="16632" y="852"/>
                      <a:pt x="10688" y="167"/>
                    </a:cubicBezTo>
                    <a:cubicBezTo>
                      <a:pt x="6116" y="-519"/>
                      <a:pt x="2230" y="852"/>
                      <a:pt x="401" y="5424"/>
                    </a:cubicBezTo>
                    <a:cubicBezTo>
                      <a:pt x="-742" y="8853"/>
                      <a:pt x="630" y="12282"/>
                      <a:pt x="3601" y="14340"/>
                    </a:cubicBezTo>
                    <a:close/>
                  </a:path>
                </a:pathLst>
              </a:custGeom>
              <a:solidFill>
                <a:srgbClr val="000000"/>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A199DE1-1108-5940-8586-F796F5FCE76F}"/>
                  </a:ext>
                </a:extLst>
              </p:cNvPr>
              <p:cNvSpPr/>
              <p:nvPr/>
            </p:nvSpPr>
            <p:spPr>
              <a:xfrm>
                <a:off x="3934399" y="942790"/>
                <a:ext cx="69087" cy="113112"/>
              </a:xfrm>
              <a:custGeom>
                <a:avLst/>
                <a:gdLst>
                  <a:gd name="connsiteX0" fmla="*/ 3517 w 69087"/>
                  <a:gd name="connsiteY0" fmla="*/ 62135 h 113112"/>
                  <a:gd name="connsiteX1" fmla="*/ 14261 w 69087"/>
                  <a:gd name="connsiteY1" fmla="*/ 113113 h 113112"/>
                  <a:gd name="connsiteX2" fmla="*/ 15404 w 69087"/>
                  <a:gd name="connsiteY2" fmla="*/ 104883 h 113112"/>
                  <a:gd name="connsiteX3" fmla="*/ 55409 w 69087"/>
                  <a:gd name="connsiteY3" fmla="*/ 20530 h 113112"/>
                  <a:gd name="connsiteX4" fmla="*/ 65239 w 69087"/>
                  <a:gd name="connsiteY4" fmla="*/ 12529 h 113112"/>
                  <a:gd name="connsiteX5" fmla="*/ 67067 w 69087"/>
                  <a:gd name="connsiteY5" fmla="*/ 1785 h 113112"/>
                  <a:gd name="connsiteX6" fmla="*/ 57466 w 69087"/>
                  <a:gd name="connsiteY6" fmla="*/ 2242 h 113112"/>
                  <a:gd name="connsiteX7" fmla="*/ 3517 w 69087"/>
                  <a:gd name="connsiteY7" fmla="*/ 62135 h 11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87" h="113112">
                    <a:moveTo>
                      <a:pt x="3517" y="62135"/>
                    </a:moveTo>
                    <a:cubicBezTo>
                      <a:pt x="-3799" y="79280"/>
                      <a:pt x="545" y="100768"/>
                      <a:pt x="14261" y="113113"/>
                    </a:cubicBezTo>
                    <a:cubicBezTo>
                      <a:pt x="14947" y="108998"/>
                      <a:pt x="15861" y="106712"/>
                      <a:pt x="15404" y="104883"/>
                    </a:cubicBezTo>
                    <a:cubicBezTo>
                      <a:pt x="9232" y="67393"/>
                      <a:pt x="27291" y="41561"/>
                      <a:pt x="55409" y="20530"/>
                    </a:cubicBezTo>
                    <a:cubicBezTo>
                      <a:pt x="58838" y="18015"/>
                      <a:pt x="62038" y="15501"/>
                      <a:pt x="65239" y="12529"/>
                    </a:cubicBezTo>
                    <a:cubicBezTo>
                      <a:pt x="68210" y="9557"/>
                      <a:pt x="71182" y="6128"/>
                      <a:pt x="67067" y="1785"/>
                    </a:cubicBezTo>
                    <a:cubicBezTo>
                      <a:pt x="63867" y="-1644"/>
                      <a:pt x="60438" y="642"/>
                      <a:pt x="57466" y="2242"/>
                    </a:cubicBezTo>
                    <a:cubicBezTo>
                      <a:pt x="33463" y="16644"/>
                      <a:pt x="14489" y="35846"/>
                      <a:pt x="3517" y="62135"/>
                    </a:cubicBezTo>
                    <a:close/>
                  </a:path>
                </a:pathLst>
              </a:custGeom>
              <a:solidFill>
                <a:srgbClr val="000000"/>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7918157-AB78-BD4F-8989-AFFCB6E92535}"/>
                  </a:ext>
                </a:extLst>
              </p:cNvPr>
              <p:cNvSpPr/>
              <p:nvPr/>
            </p:nvSpPr>
            <p:spPr>
              <a:xfrm>
                <a:off x="4187513" y="1113362"/>
                <a:ext cx="123049" cy="15559"/>
              </a:xfrm>
              <a:custGeom>
                <a:avLst/>
                <a:gdLst>
                  <a:gd name="connsiteX0" fmla="*/ 99932 w 123049"/>
                  <a:gd name="connsiteY0" fmla="*/ 377 h 15559"/>
                  <a:gd name="connsiteX1" fmla="*/ 15807 w 123049"/>
                  <a:gd name="connsiteY1" fmla="*/ 377 h 15559"/>
                  <a:gd name="connsiteX2" fmla="*/ 33 w 123049"/>
                  <a:gd name="connsiteY2" fmla="*/ 8149 h 15559"/>
                  <a:gd name="connsiteX3" fmla="*/ 16950 w 123049"/>
                  <a:gd name="connsiteY3" fmla="*/ 14550 h 15559"/>
                  <a:gd name="connsiteX4" fmla="*/ 121877 w 123049"/>
                  <a:gd name="connsiteY4" fmla="*/ 15236 h 15559"/>
                  <a:gd name="connsiteX5" fmla="*/ 99932 w 123049"/>
                  <a:gd name="connsiteY5" fmla="*/ 377 h 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49" h="15559">
                    <a:moveTo>
                      <a:pt x="99932" y="377"/>
                    </a:moveTo>
                    <a:cubicBezTo>
                      <a:pt x="71814" y="148"/>
                      <a:pt x="43925" y="148"/>
                      <a:pt x="15807" y="377"/>
                    </a:cubicBezTo>
                    <a:cubicBezTo>
                      <a:pt x="9406" y="377"/>
                      <a:pt x="-652" y="-2595"/>
                      <a:pt x="33" y="8149"/>
                    </a:cubicBezTo>
                    <a:cubicBezTo>
                      <a:pt x="719" y="18436"/>
                      <a:pt x="10778" y="15236"/>
                      <a:pt x="16950" y="14550"/>
                    </a:cubicBezTo>
                    <a:cubicBezTo>
                      <a:pt x="51926" y="11578"/>
                      <a:pt x="86901" y="14322"/>
                      <a:pt x="121877" y="15236"/>
                    </a:cubicBezTo>
                    <a:cubicBezTo>
                      <a:pt x="127364" y="15465"/>
                      <a:pt x="112505" y="606"/>
                      <a:pt x="99932" y="377"/>
                    </a:cubicBezTo>
                    <a:close/>
                  </a:path>
                </a:pathLst>
              </a:custGeom>
              <a:solidFill>
                <a:srgbClr val="000000"/>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234B282-C7C3-9940-A779-FA5018AE929F}"/>
                  </a:ext>
                </a:extLst>
              </p:cNvPr>
              <p:cNvSpPr/>
              <p:nvPr/>
            </p:nvSpPr>
            <p:spPr>
              <a:xfrm>
                <a:off x="3897443" y="1105445"/>
                <a:ext cx="92364" cy="16751"/>
              </a:xfrm>
              <a:custGeom>
                <a:avLst/>
                <a:gdLst>
                  <a:gd name="connsiteX0" fmla="*/ 58989 w 92364"/>
                  <a:gd name="connsiteY0" fmla="*/ 64 h 16751"/>
                  <a:gd name="connsiteX1" fmla="*/ 8468 w 92364"/>
                  <a:gd name="connsiteY1" fmla="*/ 293 h 16751"/>
                  <a:gd name="connsiteX2" fmla="*/ 10 w 92364"/>
                  <a:gd name="connsiteY2" fmla="*/ 7151 h 16751"/>
                  <a:gd name="connsiteX3" fmla="*/ 8239 w 92364"/>
                  <a:gd name="connsiteY3" fmla="*/ 14694 h 16751"/>
                  <a:gd name="connsiteX4" fmla="*/ 92364 w 92364"/>
                  <a:gd name="connsiteY4" fmla="*/ 16752 h 16751"/>
                  <a:gd name="connsiteX5" fmla="*/ 58989 w 92364"/>
                  <a:gd name="connsiteY5" fmla="*/ 64 h 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64" h="16751">
                    <a:moveTo>
                      <a:pt x="58989" y="64"/>
                    </a:moveTo>
                    <a:cubicBezTo>
                      <a:pt x="42072" y="-165"/>
                      <a:pt x="25384" y="293"/>
                      <a:pt x="8468" y="293"/>
                    </a:cubicBezTo>
                    <a:cubicBezTo>
                      <a:pt x="3667" y="293"/>
                      <a:pt x="-219" y="1664"/>
                      <a:pt x="10" y="7151"/>
                    </a:cubicBezTo>
                    <a:cubicBezTo>
                      <a:pt x="238" y="12180"/>
                      <a:pt x="3439" y="14694"/>
                      <a:pt x="8239" y="14694"/>
                    </a:cubicBezTo>
                    <a:cubicBezTo>
                      <a:pt x="36129" y="14237"/>
                      <a:pt x="64018" y="16066"/>
                      <a:pt x="92364" y="16752"/>
                    </a:cubicBezTo>
                    <a:cubicBezTo>
                      <a:pt x="81849" y="8522"/>
                      <a:pt x="72247" y="64"/>
                      <a:pt x="58989" y="64"/>
                    </a:cubicBezTo>
                    <a:close/>
                  </a:path>
                </a:pathLst>
              </a:custGeom>
              <a:solidFill>
                <a:srgbClr val="000000"/>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53ECF84-0C6B-1242-B9B8-AE67FD585287}"/>
                  </a:ext>
                </a:extLst>
              </p:cNvPr>
              <p:cNvSpPr/>
              <p:nvPr/>
            </p:nvSpPr>
            <p:spPr>
              <a:xfrm>
                <a:off x="5278417" y="1082878"/>
                <a:ext cx="88477" cy="16297"/>
              </a:xfrm>
              <a:custGeom>
                <a:avLst/>
                <a:gdLst>
                  <a:gd name="connsiteX0" fmla="*/ 70875 w 88477"/>
                  <a:gd name="connsiteY0" fmla="*/ 0 h 16297"/>
                  <a:gd name="connsiteX1" fmla="*/ 5724 w 88477"/>
                  <a:gd name="connsiteY1" fmla="*/ 3658 h 16297"/>
                  <a:gd name="connsiteX2" fmla="*/ 9 w 88477"/>
                  <a:gd name="connsiteY2" fmla="*/ 8915 h 16297"/>
                  <a:gd name="connsiteX3" fmla="*/ 8467 w 88477"/>
                  <a:gd name="connsiteY3" fmla="*/ 16002 h 16297"/>
                  <a:gd name="connsiteX4" fmla="*/ 88477 w 88477"/>
                  <a:gd name="connsiteY4" fmla="*/ 8915 h 16297"/>
                  <a:gd name="connsiteX5" fmla="*/ 70875 w 88477"/>
                  <a:gd name="connsiteY5" fmla="*/ 0 h 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77" h="16297">
                    <a:moveTo>
                      <a:pt x="70875" y="0"/>
                    </a:moveTo>
                    <a:cubicBezTo>
                      <a:pt x="49158" y="457"/>
                      <a:pt x="27441" y="2286"/>
                      <a:pt x="5724" y="3658"/>
                    </a:cubicBezTo>
                    <a:cubicBezTo>
                      <a:pt x="2523" y="3886"/>
                      <a:pt x="9" y="5944"/>
                      <a:pt x="9" y="8915"/>
                    </a:cubicBezTo>
                    <a:cubicBezTo>
                      <a:pt x="-220" y="14402"/>
                      <a:pt x="4124" y="15773"/>
                      <a:pt x="8467" y="16002"/>
                    </a:cubicBezTo>
                    <a:cubicBezTo>
                      <a:pt x="34985" y="17602"/>
                      <a:pt x="60816" y="12344"/>
                      <a:pt x="88477" y="8915"/>
                    </a:cubicBezTo>
                    <a:cubicBezTo>
                      <a:pt x="83448" y="229"/>
                      <a:pt x="76133" y="0"/>
                      <a:pt x="70875" y="0"/>
                    </a:cubicBezTo>
                    <a:close/>
                  </a:path>
                </a:pathLst>
              </a:custGeom>
              <a:solidFill>
                <a:srgbClr val="000000"/>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89EBF2D-E2C4-684E-90D2-F35F70ABE4DB}"/>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16350BF-A0B6-BA4A-8F03-E0DD0CBCC983}"/>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alpha val="48000"/>
                </a:srgbClr>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BBA3911-B7CC-FA4E-8A42-7A9170BCF0A8}"/>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3F08883-AFC6-9147-90E6-370AAEC14B8E}"/>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C4A4628-6C2A-F54C-A5B2-BBFEB646B384}"/>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C22FC58-5162-E948-A329-7E63E730A8E3}"/>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alpha val="48000"/>
                </a:srgbClr>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09ED4A-CF6D-664F-8496-F6652149BF30}"/>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E525A24-C494-CC4D-A20D-9E0DDDD8BAF5}"/>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alpha val="48000"/>
                </a:srgbClr>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7E20458-A1BE-F54E-8579-61DDDAF152E3}"/>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370A274-D97F-AB4A-8070-94D74E715392}"/>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07FE7B7-4946-BD4B-AB53-B9E7FD896D8C}"/>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7B6ABE0-136A-CF46-927B-C197E194DF04}"/>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3236EF6-9650-D24D-9DCA-4EB9E37C44D1}"/>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54C2ECE-FD21-0E4E-9CD3-147A5F141048}"/>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alpha val="48000"/>
                </a:srgbClr>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1BF95E-369E-1848-AE58-FCCAD6DB6257}"/>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000000"/>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21C945C-7021-944C-A272-AAAEE0DF8145}"/>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FFFFFF">
                  <a:alpha val="48000"/>
                </a:srgbClr>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F69EF8D-4615-FA40-97E3-702FD4AD018F}"/>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000000"/>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925EC64-D635-4C4B-81C2-178775C4030C}"/>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1E7F65C-572B-E946-8397-0067B6B433A8}"/>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000000"/>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0964FA5-E73D-1F46-BBC6-D2C35BE12856}"/>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8750071-91FC-9048-A2AD-B67209670BAE}"/>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000000"/>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E5DFC644-86F6-E441-8272-CF79920D83A1}"/>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BAF2893-12C7-4746-B05F-C9580F8A5D47}"/>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C3F80A0-1DA6-AD45-B777-245F6215D39B}"/>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E447BA3-1850-DB49-B6D4-67A96F0F0598}"/>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000000"/>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05E8810-3EC5-5E4E-A358-6FEB44665E43}"/>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CF3B94A-0CE7-5F47-9B93-36F542352C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000000"/>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4845196-8E4B-8748-8B21-7E00424205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841DCED-48B0-2344-A252-59D742B468E5}"/>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C8E8BB9-0D42-264F-836E-66053ADA01F8}"/>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8EE8CA9-1D78-2844-8D0F-765620B03191}"/>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67ED2E4-F84E-5C45-9851-6C837D9C112D}"/>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B476DAB-C1EF-DE48-9CBF-2527EF3CADE3}"/>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0B1DA69-60DA-5C46-8349-7D65433172EE}"/>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7DF1211-D724-784A-903D-D8F23DC886C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000000"/>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0D01DD27-2783-BC4A-8412-4BABEF3DF61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A8FDF98-E05F-E547-B353-1D1899652558}"/>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C523B51-1FAD-434A-A7E1-660AA09EE9DF}"/>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B4B8BBC3-47FC-7841-8D90-EC2E34084D75}"/>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F5D6778-1CEE-134F-BD1A-B62AA468FA8E}"/>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AE6CB2B-C2A4-7D4A-A031-61D18EF28CFE}"/>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A62E117-B0D8-364D-A310-254EFBD03536}"/>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84D3131-0C51-7F41-B857-1E88F9603FFA}"/>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A91B319-EB35-B94E-8CA4-0C452C28C760}"/>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EA5D317-8E87-1F42-9EFF-782582474302}"/>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61484-6948-6F48-A2DB-701F61A214B0}"/>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EAB2779-387B-6F45-A070-551E44A0DBD2}"/>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000000"/>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F35D867-DCBC-0747-B24E-D27C4286443F}"/>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8E766E-C1A7-C940-B247-9B5957B83F37}"/>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000000"/>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4C9C758-F63A-1549-A9EE-A49A0D4880BC}"/>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FFFFFF">
                  <a:alpha val="48000"/>
                </a:srgbClr>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E50B134-3D0D-6243-92F9-3757558D581A}"/>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000000"/>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3BE3FB9-0DF9-7A47-BD83-CA54835A4D12}"/>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9279E06-B906-4740-9CFA-27917F1B15EA}"/>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000000"/>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9A3CCBBD-9AAE-7544-A028-DA5C55FB880D}"/>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4C469CB-7616-3441-B824-D28913C055A6}"/>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B1AFABE7-A277-054D-ABA2-76720F178830}"/>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FFFFFF">
                  <a:alpha val="48000"/>
                </a:srgbClr>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2B1DA0-0456-8141-979B-492266602E44}"/>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457E7C3-C62E-5946-A4A7-87A8EFD19BA8}"/>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B4CC9B4-0871-E543-9FF4-9BE4689E7B39}"/>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9116587-6315-0242-9DEA-4E3F499C75D6}"/>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EBC13F46-FF7B-0947-9ACF-325B48D9221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000000"/>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791B013-33A7-E141-A58D-69941CB22DE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E2F543DB-B0FE-3246-9A89-08CA2583BE81}"/>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6502DF1-AD1E-2940-AEFA-79D0D8DE0A9B}"/>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DB46AC3-7028-E742-ACB0-1B5DAF2F3794}"/>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D32F5E4-B295-8841-B3A5-F2A09C13DA4F}"/>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EC21597-08D5-D04F-93B5-4BCCD9C505EF}"/>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CF27185-5681-414F-B87F-3C5D9AF483F6}"/>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6781089-8027-D947-B2D1-905A80F263D1}"/>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99A24D6E-E4B2-E046-BA77-61F15A27FEC8}"/>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C3A6208-24A7-904D-8346-77E3E7AFF1D6}"/>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54B20A2D-78C7-714A-933A-8A52B8BBC6C0}"/>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36B3A9E-798E-C14F-9B3C-E78057B639FB}"/>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C3D2B6D-02D2-634B-9F9C-E1D252A863A0}"/>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34842DF-68D8-584B-A5B3-8E14188E3F86}"/>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B6D28F3-32B2-B948-BD0B-2B2B53087F0F}"/>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688EB5F-D1E1-724F-A97C-13DECA6CE9D6}"/>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3D87208-08F0-674A-91FB-718B65D78A6A}"/>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4746A6D-78FD-5E4A-A0B2-04DCC673C1BA}"/>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3228B2F-32E5-E042-8BB7-898BFA87A95C}"/>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C71BF4C5-3E7A-2F4A-B18F-5A76AF2432F6}"/>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C1DFD667-71D0-B442-B61E-8DD2B72AF84E}"/>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7D631F4D-D3B0-C445-A26F-8B3A5798DB0A}"/>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FA61EF2-3650-3844-ABB4-2B89764CA2E5}"/>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65A657A-A7EB-7341-8047-72A525BE6A1F}"/>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41BE9040-63D1-B349-8671-43326A712088}"/>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FA503C5E-5C70-E74D-B1DB-00EA1FB206D2}"/>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B54300B-8B88-1D41-9EDC-FE56CE1153C4}"/>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76A02E60-8922-0745-B3E7-339392116401}"/>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000000"/>
              </a:solidFill>
              <a:ln w="228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6EE3350-2748-F144-8CC0-897223978BCC}"/>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2A77F7B-8D80-5F46-B1EE-82C01150DC54}"/>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000000"/>
              </a:solidFill>
              <a:ln w="2286"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37224C8-0CFF-7F45-9759-AD1D420F68FD}"/>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9B5C8731-0DA3-9749-8FEB-94074BEA922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000000"/>
              </a:solidFill>
              <a:ln w="2286"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D0910876-D970-744E-8413-4602152B82B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279B150-2561-0248-B29A-DD0F04238F50}"/>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000000"/>
              </a:solidFill>
              <a:ln w="228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A773892A-E028-A244-85F7-C52F2F16918F}"/>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BBD335C-77FF-E249-B36E-B3BEA027C239}"/>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000000"/>
              </a:solidFill>
              <a:ln w="2286"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1DD6D6A-D8AE-FE41-A159-77DCAE696A28}"/>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7F3215B-CA9B-984C-955A-BC0CE645D9D0}"/>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000000"/>
              </a:solidFill>
              <a:ln w="2286"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6002AD3-F960-4F4E-A440-271281A4DE75}"/>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FAD6C464-DDA6-4C40-8424-14167A01E420}"/>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000000"/>
              </a:solidFill>
              <a:ln w="2286"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782FACF-E8DC-D146-8F98-AA7B83CFD2E2}"/>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9444C73-A9F0-B340-8CB1-8DE8815F2F5F}"/>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73CB6D0A-BB92-A343-BEC5-EB2359F5623A}"/>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2D2A5E8-C262-5640-9FF9-50217643C0ED}"/>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000000"/>
              </a:solidFill>
              <a:ln w="228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CA85AE2-D01D-5549-A889-238C223FD5A1}"/>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FFFFFF">
                  <a:alpha val="48000"/>
                </a:srgbClr>
              </a:solidFill>
              <a:ln w="2286"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C4853E4-CDD9-D742-A7D9-BAFEB3F6CE4F}"/>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1B1DE3BA-B440-B84E-AB7D-72985C601920}"/>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99BF229-BC51-3F4E-82DD-AF763A80116F}"/>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B1D58A6-F1D4-904A-AD1C-8E06F40ACD50}"/>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C434A01-92E2-004E-B2D9-9B54BD495BFE}"/>
                  </a:ext>
                </a:extLst>
              </p:cNvPr>
              <p:cNvSpPr/>
              <p:nvPr/>
            </p:nvSpPr>
            <p:spPr>
              <a:xfrm>
                <a:off x="4462324" y="517321"/>
                <a:ext cx="485775" cy="478002"/>
              </a:xfrm>
              <a:custGeom>
                <a:avLst/>
                <a:gdLst>
                  <a:gd name="connsiteX0" fmla="*/ 0 w 485775"/>
                  <a:gd name="connsiteY0" fmla="*/ 240487 h 478002"/>
                  <a:gd name="connsiteX1" fmla="*/ 2057 w 485775"/>
                  <a:gd name="connsiteY1" fmla="*/ 275692 h 478002"/>
                  <a:gd name="connsiteX2" fmla="*/ 2972 w 485775"/>
                  <a:gd name="connsiteY2" fmla="*/ 282550 h 478002"/>
                  <a:gd name="connsiteX3" fmla="*/ 47777 w 485775"/>
                  <a:gd name="connsiteY3" fmla="*/ 386334 h 478002"/>
                  <a:gd name="connsiteX4" fmla="*/ 52578 w 485775"/>
                  <a:gd name="connsiteY4" fmla="*/ 392049 h 478002"/>
                  <a:gd name="connsiteX5" fmla="*/ 68580 w 485775"/>
                  <a:gd name="connsiteY5" fmla="*/ 408508 h 478002"/>
                  <a:gd name="connsiteX6" fmla="*/ 93497 w 485775"/>
                  <a:gd name="connsiteY6" fmla="*/ 428625 h 478002"/>
                  <a:gd name="connsiteX7" fmla="*/ 107671 w 485775"/>
                  <a:gd name="connsiteY7" fmla="*/ 437769 h 478002"/>
                  <a:gd name="connsiteX8" fmla="*/ 115214 w 485775"/>
                  <a:gd name="connsiteY8" fmla="*/ 442112 h 478002"/>
                  <a:gd name="connsiteX9" fmla="*/ 175793 w 485775"/>
                  <a:gd name="connsiteY9" fmla="*/ 466801 h 478002"/>
                  <a:gd name="connsiteX10" fmla="*/ 217170 w 485775"/>
                  <a:gd name="connsiteY10" fmla="*/ 476174 h 478002"/>
                  <a:gd name="connsiteX11" fmla="*/ 231572 w 485775"/>
                  <a:gd name="connsiteY11" fmla="*/ 477545 h 478002"/>
                  <a:gd name="connsiteX12" fmla="*/ 241402 w 485775"/>
                  <a:gd name="connsiteY12" fmla="*/ 478003 h 478002"/>
                  <a:gd name="connsiteX13" fmla="*/ 244602 w 485775"/>
                  <a:gd name="connsiteY13" fmla="*/ 478003 h 478002"/>
                  <a:gd name="connsiteX14" fmla="*/ 267919 w 485775"/>
                  <a:gd name="connsiteY14" fmla="*/ 476402 h 478002"/>
                  <a:gd name="connsiteX15" fmla="*/ 270662 w 485775"/>
                  <a:gd name="connsiteY15" fmla="*/ 475945 h 478002"/>
                  <a:gd name="connsiteX16" fmla="*/ 276149 w 485775"/>
                  <a:gd name="connsiteY16" fmla="*/ 475031 h 478002"/>
                  <a:gd name="connsiteX17" fmla="*/ 284150 w 485775"/>
                  <a:gd name="connsiteY17" fmla="*/ 473431 h 478002"/>
                  <a:gd name="connsiteX18" fmla="*/ 289408 w 485775"/>
                  <a:gd name="connsiteY18" fmla="*/ 472288 h 478002"/>
                  <a:gd name="connsiteX19" fmla="*/ 311353 w 485775"/>
                  <a:gd name="connsiteY19" fmla="*/ 466801 h 478002"/>
                  <a:gd name="connsiteX20" fmla="*/ 369418 w 485775"/>
                  <a:gd name="connsiteY20" fmla="*/ 442570 h 478002"/>
                  <a:gd name="connsiteX21" fmla="*/ 375133 w 485775"/>
                  <a:gd name="connsiteY21" fmla="*/ 439598 h 478002"/>
                  <a:gd name="connsiteX22" fmla="*/ 377876 w 485775"/>
                  <a:gd name="connsiteY22" fmla="*/ 437998 h 478002"/>
                  <a:gd name="connsiteX23" fmla="*/ 394335 w 485775"/>
                  <a:gd name="connsiteY23" fmla="*/ 425882 h 478002"/>
                  <a:gd name="connsiteX24" fmla="*/ 404851 w 485775"/>
                  <a:gd name="connsiteY24" fmla="*/ 416738 h 478002"/>
                  <a:gd name="connsiteX25" fmla="*/ 410108 w 485775"/>
                  <a:gd name="connsiteY25" fmla="*/ 412166 h 478002"/>
                  <a:gd name="connsiteX26" fmla="*/ 412623 w 485775"/>
                  <a:gd name="connsiteY26" fmla="*/ 409880 h 478002"/>
                  <a:gd name="connsiteX27" fmla="*/ 444170 w 485775"/>
                  <a:gd name="connsiteY27" fmla="*/ 376961 h 478002"/>
                  <a:gd name="connsiteX28" fmla="*/ 451256 w 485775"/>
                  <a:gd name="connsiteY28" fmla="*/ 366903 h 478002"/>
                  <a:gd name="connsiteX29" fmla="*/ 482575 w 485775"/>
                  <a:gd name="connsiteY29" fmla="*/ 282092 h 478002"/>
                  <a:gd name="connsiteX30" fmla="*/ 485546 w 485775"/>
                  <a:gd name="connsiteY30" fmla="*/ 246888 h 478002"/>
                  <a:gd name="connsiteX31" fmla="*/ 485775 w 485775"/>
                  <a:gd name="connsiteY31" fmla="*/ 238201 h 478002"/>
                  <a:gd name="connsiteX32" fmla="*/ 485775 w 485775"/>
                  <a:gd name="connsiteY32" fmla="*/ 231343 h 478002"/>
                  <a:gd name="connsiteX33" fmla="*/ 485546 w 485775"/>
                  <a:gd name="connsiteY33" fmla="*/ 218999 h 478002"/>
                  <a:gd name="connsiteX34" fmla="*/ 485546 w 485775"/>
                  <a:gd name="connsiteY34" fmla="*/ 217170 h 478002"/>
                  <a:gd name="connsiteX35" fmla="*/ 483260 w 485775"/>
                  <a:gd name="connsiteY35" fmla="*/ 192024 h 478002"/>
                  <a:gd name="connsiteX36" fmla="*/ 481203 w 485775"/>
                  <a:gd name="connsiteY36" fmla="*/ 179908 h 478002"/>
                  <a:gd name="connsiteX37" fmla="*/ 479374 w 485775"/>
                  <a:gd name="connsiteY37" fmla="*/ 172136 h 478002"/>
                  <a:gd name="connsiteX38" fmla="*/ 470687 w 485775"/>
                  <a:gd name="connsiteY38" fmla="*/ 144704 h 478002"/>
                  <a:gd name="connsiteX39" fmla="*/ 465201 w 485775"/>
                  <a:gd name="connsiteY39" fmla="*/ 132359 h 478002"/>
                  <a:gd name="connsiteX40" fmla="*/ 465201 w 485775"/>
                  <a:gd name="connsiteY40" fmla="*/ 132359 h 478002"/>
                  <a:gd name="connsiteX41" fmla="*/ 464058 w 485775"/>
                  <a:gd name="connsiteY41" fmla="*/ 130302 h 478002"/>
                  <a:gd name="connsiteX42" fmla="*/ 463601 w 485775"/>
                  <a:gd name="connsiteY42" fmla="*/ 129388 h 478002"/>
                  <a:gd name="connsiteX43" fmla="*/ 463372 w 485775"/>
                  <a:gd name="connsiteY43" fmla="*/ 128930 h 478002"/>
                  <a:gd name="connsiteX44" fmla="*/ 462001 w 485775"/>
                  <a:gd name="connsiteY44" fmla="*/ 126416 h 478002"/>
                  <a:gd name="connsiteX45" fmla="*/ 461543 w 485775"/>
                  <a:gd name="connsiteY45" fmla="*/ 125730 h 478002"/>
                  <a:gd name="connsiteX46" fmla="*/ 460172 w 485775"/>
                  <a:gd name="connsiteY46" fmla="*/ 123215 h 478002"/>
                  <a:gd name="connsiteX47" fmla="*/ 459715 w 485775"/>
                  <a:gd name="connsiteY47" fmla="*/ 122301 h 478002"/>
                  <a:gd name="connsiteX48" fmla="*/ 458343 w 485775"/>
                  <a:gd name="connsiteY48" fmla="*/ 120015 h 478002"/>
                  <a:gd name="connsiteX49" fmla="*/ 457886 w 485775"/>
                  <a:gd name="connsiteY49" fmla="*/ 119101 h 478002"/>
                  <a:gd name="connsiteX50" fmla="*/ 456514 w 485775"/>
                  <a:gd name="connsiteY50" fmla="*/ 116815 h 478002"/>
                  <a:gd name="connsiteX51" fmla="*/ 456057 w 485775"/>
                  <a:gd name="connsiteY51" fmla="*/ 115900 h 478002"/>
                  <a:gd name="connsiteX52" fmla="*/ 454685 w 485775"/>
                  <a:gd name="connsiteY52" fmla="*/ 113614 h 478002"/>
                  <a:gd name="connsiteX53" fmla="*/ 454228 w 485775"/>
                  <a:gd name="connsiteY53" fmla="*/ 112700 h 478002"/>
                  <a:gd name="connsiteX54" fmla="*/ 452628 w 485775"/>
                  <a:gd name="connsiteY54" fmla="*/ 110185 h 478002"/>
                  <a:gd name="connsiteX55" fmla="*/ 452171 w 485775"/>
                  <a:gd name="connsiteY55" fmla="*/ 109499 h 478002"/>
                  <a:gd name="connsiteX56" fmla="*/ 447827 w 485775"/>
                  <a:gd name="connsiteY56" fmla="*/ 103099 h 478002"/>
                  <a:gd name="connsiteX57" fmla="*/ 447370 w 485775"/>
                  <a:gd name="connsiteY57" fmla="*/ 102184 h 478002"/>
                  <a:gd name="connsiteX58" fmla="*/ 445770 w 485775"/>
                  <a:gd name="connsiteY58" fmla="*/ 99898 h 478002"/>
                  <a:gd name="connsiteX59" fmla="*/ 444856 w 485775"/>
                  <a:gd name="connsiteY59" fmla="*/ 98755 h 478002"/>
                  <a:gd name="connsiteX60" fmla="*/ 443713 w 485775"/>
                  <a:gd name="connsiteY60" fmla="*/ 97155 h 478002"/>
                  <a:gd name="connsiteX61" fmla="*/ 443484 w 485775"/>
                  <a:gd name="connsiteY61" fmla="*/ 96698 h 478002"/>
                  <a:gd name="connsiteX62" fmla="*/ 442570 w 485775"/>
                  <a:gd name="connsiteY62" fmla="*/ 95326 h 478002"/>
                  <a:gd name="connsiteX63" fmla="*/ 441198 w 485775"/>
                  <a:gd name="connsiteY63" fmla="*/ 93497 h 478002"/>
                  <a:gd name="connsiteX64" fmla="*/ 440055 w 485775"/>
                  <a:gd name="connsiteY64" fmla="*/ 92126 h 478002"/>
                  <a:gd name="connsiteX65" fmla="*/ 438683 w 485775"/>
                  <a:gd name="connsiteY65" fmla="*/ 90297 h 478002"/>
                  <a:gd name="connsiteX66" fmla="*/ 437540 w 485775"/>
                  <a:gd name="connsiteY66" fmla="*/ 88925 h 478002"/>
                  <a:gd name="connsiteX67" fmla="*/ 435940 w 485775"/>
                  <a:gd name="connsiteY67" fmla="*/ 87097 h 478002"/>
                  <a:gd name="connsiteX68" fmla="*/ 434797 w 485775"/>
                  <a:gd name="connsiteY68" fmla="*/ 85725 h 478002"/>
                  <a:gd name="connsiteX69" fmla="*/ 434111 w 485775"/>
                  <a:gd name="connsiteY69" fmla="*/ 85039 h 478002"/>
                  <a:gd name="connsiteX70" fmla="*/ 433197 w 485775"/>
                  <a:gd name="connsiteY70" fmla="*/ 83896 h 478002"/>
                  <a:gd name="connsiteX71" fmla="*/ 432054 w 485775"/>
                  <a:gd name="connsiteY71" fmla="*/ 82525 h 478002"/>
                  <a:gd name="connsiteX72" fmla="*/ 430454 w 485775"/>
                  <a:gd name="connsiteY72" fmla="*/ 80696 h 478002"/>
                  <a:gd name="connsiteX73" fmla="*/ 429311 w 485775"/>
                  <a:gd name="connsiteY73" fmla="*/ 79324 h 478002"/>
                  <a:gd name="connsiteX74" fmla="*/ 428854 w 485775"/>
                  <a:gd name="connsiteY74" fmla="*/ 78867 h 478002"/>
                  <a:gd name="connsiteX75" fmla="*/ 427482 w 485775"/>
                  <a:gd name="connsiteY75" fmla="*/ 77495 h 478002"/>
                  <a:gd name="connsiteX76" fmla="*/ 426339 w 485775"/>
                  <a:gd name="connsiteY76" fmla="*/ 76124 h 478002"/>
                  <a:gd name="connsiteX77" fmla="*/ 424282 w 485775"/>
                  <a:gd name="connsiteY77" fmla="*/ 74066 h 478002"/>
                  <a:gd name="connsiteX78" fmla="*/ 423139 w 485775"/>
                  <a:gd name="connsiteY78" fmla="*/ 72923 h 478002"/>
                  <a:gd name="connsiteX79" fmla="*/ 419938 w 485775"/>
                  <a:gd name="connsiteY79" fmla="*/ 69723 h 478002"/>
                  <a:gd name="connsiteX80" fmla="*/ 243916 w 485775"/>
                  <a:gd name="connsiteY80" fmla="*/ 0 h 478002"/>
                  <a:gd name="connsiteX81" fmla="*/ 242316 w 485775"/>
                  <a:gd name="connsiteY81" fmla="*/ 0 h 478002"/>
                  <a:gd name="connsiteX82" fmla="*/ 240944 w 485775"/>
                  <a:gd name="connsiteY82" fmla="*/ 0 h 478002"/>
                  <a:gd name="connsiteX83" fmla="*/ 223114 w 485775"/>
                  <a:gd name="connsiteY83" fmla="*/ 686 h 478002"/>
                  <a:gd name="connsiteX84" fmla="*/ 158877 w 485775"/>
                  <a:gd name="connsiteY84" fmla="*/ 12573 h 478002"/>
                  <a:gd name="connsiteX85" fmla="*/ 32461 w 485775"/>
                  <a:gd name="connsiteY85" fmla="*/ 112471 h 478002"/>
                  <a:gd name="connsiteX86" fmla="*/ 28804 w 485775"/>
                  <a:gd name="connsiteY86" fmla="*/ 119558 h 478002"/>
                  <a:gd name="connsiteX87" fmla="*/ 27889 w 485775"/>
                  <a:gd name="connsiteY87" fmla="*/ 121158 h 478002"/>
                  <a:gd name="connsiteX88" fmla="*/ 26746 w 485775"/>
                  <a:gd name="connsiteY88" fmla="*/ 123673 h 478002"/>
                  <a:gd name="connsiteX89" fmla="*/ 24689 w 485775"/>
                  <a:gd name="connsiteY89" fmla="*/ 128245 h 478002"/>
                  <a:gd name="connsiteX90" fmla="*/ 24460 w 485775"/>
                  <a:gd name="connsiteY90" fmla="*/ 128702 h 478002"/>
                  <a:gd name="connsiteX91" fmla="*/ 21488 w 485775"/>
                  <a:gd name="connsiteY91" fmla="*/ 135560 h 478002"/>
                  <a:gd name="connsiteX92" fmla="*/ 17602 w 485775"/>
                  <a:gd name="connsiteY92" fmla="*/ 145390 h 478002"/>
                  <a:gd name="connsiteX93" fmla="*/ 10744 w 485775"/>
                  <a:gd name="connsiteY93" fmla="*/ 166649 h 478002"/>
                  <a:gd name="connsiteX94" fmla="*/ 7315 w 485775"/>
                  <a:gd name="connsiteY94" fmla="*/ 179680 h 478002"/>
                  <a:gd name="connsiteX95" fmla="*/ 5944 w 485775"/>
                  <a:gd name="connsiteY95" fmla="*/ 186309 h 478002"/>
                  <a:gd name="connsiteX96" fmla="*/ 5258 w 485775"/>
                  <a:gd name="connsiteY96" fmla="*/ 190195 h 478002"/>
                  <a:gd name="connsiteX97" fmla="*/ 0 w 485775"/>
                  <a:gd name="connsiteY97" fmla="*/ 240487 h 478002"/>
                  <a:gd name="connsiteX98" fmla="*/ 248717 w 485775"/>
                  <a:gd name="connsiteY98" fmla="*/ 15088 h 478002"/>
                  <a:gd name="connsiteX99" fmla="*/ 249631 w 485775"/>
                  <a:gd name="connsiteY99" fmla="*/ 15088 h 478002"/>
                  <a:gd name="connsiteX100" fmla="*/ 256032 w 485775"/>
                  <a:gd name="connsiteY100" fmla="*/ 15545 h 478002"/>
                  <a:gd name="connsiteX101" fmla="*/ 256489 w 485775"/>
                  <a:gd name="connsiteY101" fmla="*/ 15545 h 478002"/>
                  <a:gd name="connsiteX102" fmla="*/ 368503 w 485775"/>
                  <a:gd name="connsiteY102" fmla="*/ 50749 h 478002"/>
                  <a:gd name="connsiteX103" fmla="*/ 368503 w 485775"/>
                  <a:gd name="connsiteY103" fmla="*/ 50749 h 478002"/>
                  <a:gd name="connsiteX104" fmla="*/ 376504 w 485775"/>
                  <a:gd name="connsiteY104" fmla="*/ 55550 h 478002"/>
                  <a:gd name="connsiteX105" fmla="*/ 378790 w 485775"/>
                  <a:gd name="connsiteY105" fmla="*/ 57379 h 478002"/>
                  <a:gd name="connsiteX106" fmla="*/ 395707 w 485775"/>
                  <a:gd name="connsiteY106" fmla="*/ 71323 h 478002"/>
                  <a:gd name="connsiteX107" fmla="*/ 412394 w 485775"/>
                  <a:gd name="connsiteY107" fmla="*/ 87554 h 478002"/>
                  <a:gd name="connsiteX108" fmla="*/ 412394 w 485775"/>
                  <a:gd name="connsiteY108" fmla="*/ 87554 h 478002"/>
                  <a:gd name="connsiteX109" fmla="*/ 429539 w 485775"/>
                  <a:gd name="connsiteY109" fmla="*/ 104927 h 478002"/>
                  <a:gd name="connsiteX110" fmla="*/ 433197 w 485775"/>
                  <a:gd name="connsiteY110" fmla="*/ 109499 h 478002"/>
                  <a:gd name="connsiteX111" fmla="*/ 439826 w 485775"/>
                  <a:gd name="connsiteY111" fmla="*/ 119101 h 478002"/>
                  <a:gd name="connsiteX112" fmla="*/ 450571 w 485775"/>
                  <a:gd name="connsiteY112" fmla="*/ 139217 h 478002"/>
                  <a:gd name="connsiteX113" fmla="*/ 454914 w 485775"/>
                  <a:gd name="connsiteY113" fmla="*/ 149504 h 478002"/>
                  <a:gd name="connsiteX114" fmla="*/ 470916 w 485775"/>
                  <a:gd name="connsiteY114" fmla="*/ 235458 h 478002"/>
                  <a:gd name="connsiteX115" fmla="*/ 465430 w 485775"/>
                  <a:gd name="connsiteY115" fmla="*/ 280264 h 478002"/>
                  <a:gd name="connsiteX116" fmla="*/ 459943 w 485775"/>
                  <a:gd name="connsiteY116" fmla="*/ 304038 h 478002"/>
                  <a:gd name="connsiteX117" fmla="*/ 453085 w 485775"/>
                  <a:gd name="connsiteY117" fmla="*/ 326212 h 478002"/>
                  <a:gd name="connsiteX118" fmla="*/ 446456 w 485775"/>
                  <a:gd name="connsiteY118" fmla="*/ 342671 h 478002"/>
                  <a:gd name="connsiteX119" fmla="*/ 440055 w 485775"/>
                  <a:gd name="connsiteY119" fmla="*/ 352501 h 478002"/>
                  <a:gd name="connsiteX120" fmla="*/ 440055 w 485775"/>
                  <a:gd name="connsiteY120" fmla="*/ 352501 h 478002"/>
                  <a:gd name="connsiteX121" fmla="*/ 440055 w 485775"/>
                  <a:gd name="connsiteY121" fmla="*/ 352501 h 478002"/>
                  <a:gd name="connsiteX122" fmla="*/ 437083 w 485775"/>
                  <a:gd name="connsiteY122" fmla="*/ 357530 h 478002"/>
                  <a:gd name="connsiteX123" fmla="*/ 435940 w 485775"/>
                  <a:gd name="connsiteY123" fmla="*/ 359359 h 478002"/>
                  <a:gd name="connsiteX124" fmla="*/ 433883 w 485775"/>
                  <a:gd name="connsiteY124" fmla="*/ 362560 h 478002"/>
                  <a:gd name="connsiteX125" fmla="*/ 432511 w 485775"/>
                  <a:gd name="connsiteY125" fmla="*/ 364617 h 478002"/>
                  <a:gd name="connsiteX126" fmla="*/ 430682 w 485775"/>
                  <a:gd name="connsiteY126" fmla="*/ 367360 h 478002"/>
                  <a:gd name="connsiteX127" fmla="*/ 429082 w 485775"/>
                  <a:gd name="connsiteY127" fmla="*/ 369646 h 478002"/>
                  <a:gd name="connsiteX128" fmla="*/ 427253 w 485775"/>
                  <a:gd name="connsiteY128" fmla="*/ 372161 h 478002"/>
                  <a:gd name="connsiteX129" fmla="*/ 425425 w 485775"/>
                  <a:gd name="connsiteY129" fmla="*/ 374447 h 478002"/>
                  <a:gd name="connsiteX130" fmla="*/ 423824 w 485775"/>
                  <a:gd name="connsiteY130" fmla="*/ 376733 h 478002"/>
                  <a:gd name="connsiteX131" fmla="*/ 421767 w 485775"/>
                  <a:gd name="connsiteY131" fmla="*/ 379247 h 478002"/>
                  <a:gd name="connsiteX132" fmla="*/ 420167 w 485775"/>
                  <a:gd name="connsiteY132" fmla="*/ 381305 h 478002"/>
                  <a:gd name="connsiteX133" fmla="*/ 418109 w 485775"/>
                  <a:gd name="connsiteY133" fmla="*/ 383819 h 478002"/>
                  <a:gd name="connsiteX134" fmla="*/ 416509 w 485775"/>
                  <a:gd name="connsiteY134" fmla="*/ 385648 h 478002"/>
                  <a:gd name="connsiteX135" fmla="*/ 414223 w 485775"/>
                  <a:gd name="connsiteY135" fmla="*/ 388163 h 478002"/>
                  <a:gd name="connsiteX136" fmla="*/ 412623 w 485775"/>
                  <a:gd name="connsiteY136" fmla="*/ 389763 h 478002"/>
                  <a:gd name="connsiteX137" fmla="*/ 410108 w 485775"/>
                  <a:gd name="connsiteY137" fmla="*/ 392278 h 478002"/>
                  <a:gd name="connsiteX138" fmla="*/ 408737 w 485775"/>
                  <a:gd name="connsiteY138" fmla="*/ 393878 h 478002"/>
                  <a:gd name="connsiteX139" fmla="*/ 406222 w 485775"/>
                  <a:gd name="connsiteY139" fmla="*/ 396392 h 478002"/>
                  <a:gd name="connsiteX140" fmla="*/ 404851 w 485775"/>
                  <a:gd name="connsiteY140" fmla="*/ 397764 h 478002"/>
                  <a:gd name="connsiteX141" fmla="*/ 402107 w 485775"/>
                  <a:gd name="connsiteY141" fmla="*/ 400279 h 478002"/>
                  <a:gd name="connsiteX142" fmla="*/ 400736 w 485775"/>
                  <a:gd name="connsiteY142" fmla="*/ 401422 h 478002"/>
                  <a:gd name="connsiteX143" fmla="*/ 397764 w 485775"/>
                  <a:gd name="connsiteY143" fmla="*/ 404165 h 478002"/>
                  <a:gd name="connsiteX144" fmla="*/ 396621 w 485775"/>
                  <a:gd name="connsiteY144" fmla="*/ 405079 h 478002"/>
                  <a:gd name="connsiteX145" fmla="*/ 393421 w 485775"/>
                  <a:gd name="connsiteY145" fmla="*/ 407822 h 478002"/>
                  <a:gd name="connsiteX146" fmla="*/ 392506 w 485775"/>
                  <a:gd name="connsiteY146" fmla="*/ 408737 h 478002"/>
                  <a:gd name="connsiteX147" fmla="*/ 389077 w 485775"/>
                  <a:gd name="connsiteY147" fmla="*/ 411480 h 478002"/>
                  <a:gd name="connsiteX148" fmla="*/ 388163 w 485775"/>
                  <a:gd name="connsiteY148" fmla="*/ 412166 h 478002"/>
                  <a:gd name="connsiteX149" fmla="*/ 384277 w 485775"/>
                  <a:gd name="connsiteY149" fmla="*/ 414909 h 478002"/>
                  <a:gd name="connsiteX150" fmla="*/ 383819 w 485775"/>
                  <a:gd name="connsiteY150" fmla="*/ 415366 h 478002"/>
                  <a:gd name="connsiteX151" fmla="*/ 379705 w 485775"/>
                  <a:gd name="connsiteY151" fmla="*/ 418338 h 478002"/>
                  <a:gd name="connsiteX152" fmla="*/ 379705 w 485775"/>
                  <a:gd name="connsiteY152" fmla="*/ 418338 h 478002"/>
                  <a:gd name="connsiteX153" fmla="*/ 336042 w 485775"/>
                  <a:gd name="connsiteY153" fmla="*/ 441655 h 478002"/>
                  <a:gd name="connsiteX154" fmla="*/ 336042 w 485775"/>
                  <a:gd name="connsiteY154" fmla="*/ 441655 h 478002"/>
                  <a:gd name="connsiteX155" fmla="*/ 333985 w 485775"/>
                  <a:gd name="connsiteY155" fmla="*/ 443027 h 478002"/>
                  <a:gd name="connsiteX156" fmla="*/ 333756 w 485775"/>
                  <a:gd name="connsiteY156" fmla="*/ 443255 h 478002"/>
                  <a:gd name="connsiteX157" fmla="*/ 331470 w 485775"/>
                  <a:gd name="connsiteY157" fmla="*/ 444627 h 478002"/>
                  <a:gd name="connsiteX158" fmla="*/ 331241 w 485775"/>
                  <a:gd name="connsiteY158" fmla="*/ 444627 h 478002"/>
                  <a:gd name="connsiteX159" fmla="*/ 318440 w 485775"/>
                  <a:gd name="connsiteY159" fmla="*/ 450571 h 478002"/>
                  <a:gd name="connsiteX160" fmla="*/ 317983 w 485775"/>
                  <a:gd name="connsiteY160" fmla="*/ 450799 h 478002"/>
                  <a:gd name="connsiteX161" fmla="*/ 315697 w 485775"/>
                  <a:gd name="connsiteY161" fmla="*/ 451714 h 478002"/>
                  <a:gd name="connsiteX162" fmla="*/ 315239 w 485775"/>
                  <a:gd name="connsiteY162" fmla="*/ 451942 h 478002"/>
                  <a:gd name="connsiteX163" fmla="*/ 312953 w 485775"/>
                  <a:gd name="connsiteY163" fmla="*/ 452857 h 478002"/>
                  <a:gd name="connsiteX164" fmla="*/ 312953 w 485775"/>
                  <a:gd name="connsiteY164" fmla="*/ 452857 h 478002"/>
                  <a:gd name="connsiteX165" fmla="*/ 308381 w 485775"/>
                  <a:gd name="connsiteY165" fmla="*/ 454457 h 478002"/>
                  <a:gd name="connsiteX166" fmla="*/ 307696 w 485775"/>
                  <a:gd name="connsiteY166" fmla="*/ 454685 h 478002"/>
                  <a:gd name="connsiteX167" fmla="*/ 306095 w 485775"/>
                  <a:gd name="connsiteY167" fmla="*/ 455143 h 478002"/>
                  <a:gd name="connsiteX168" fmla="*/ 304952 w 485775"/>
                  <a:gd name="connsiteY168" fmla="*/ 455600 h 478002"/>
                  <a:gd name="connsiteX169" fmla="*/ 303581 w 485775"/>
                  <a:gd name="connsiteY169" fmla="*/ 456057 h 478002"/>
                  <a:gd name="connsiteX170" fmla="*/ 302209 w 485775"/>
                  <a:gd name="connsiteY170" fmla="*/ 456514 h 478002"/>
                  <a:gd name="connsiteX171" fmla="*/ 301066 w 485775"/>
                  <a:gd name="connsiteY171" fmla="*/ 456743 h 478002"/>
                  <a:gd name="connsiteX172" fmla="*/ 299466 w 485775"/>
                  <a:gd name="connsiteY172" fmla="*/ 457200 h 478002"/>
                  <a:gd name="connsiteX173" fmla="*/ 298780 w 485775"/>
                  <a:gd name="connsiteY173" fmla="*/ 457429 h 478002"/>
                  <a:gd name="connsiteX174" fmla="*/ 296723 w 485775"/>
                  <a:gd name="connsiteY174" fmla="*/ 457886 h 478002"/>
                  <a:gd name="connsiteX175" fmla="*/ 296723 w 485775"/>
                  <a:gd name="connsiteY175" fmla="*/ 457886 h 478002"/>
                  <a:gd name="connsiteX176" fmla="*/ 278435 w 485775"/>
                  <a:gd name="connsiteY176" fmla="*/ 460858 h 478002"/>
                  <a:gd name="connsiteX177" fmla="*/ 272263 w 485775"/>
                  <a:gd name="connsiteY177" fmla="*/ 461315 h 478002"/>
                  <a:gd name="connsiteX178" fmla="*/ 265633 w 485775"/>
                  <a:gd name="connsiteY178" fmla="*/ 461772 h 478002"/>
                  <a:gd name="connsiteX179" fmla="*/ 235915 w 485775"/>
                  <a:gd name="connsiteY179" fmla="*/ 461315 h 478002"/>
                  <a:gd name="connsiteX180" fmla="*/ 227686 w 485775"/>
                  <a:gd name="connsiteY180" fmla="*/ 460629 h 478002"/>
                  <a:gd name="connsiteX181" fmla="*/ 197739 w 485775"/>
                  <a:gd name="connsiteY181" fmla="*/ 456286 h 478002"/>
                  <a:gd name="connsiteX182" fmla="*/ 188824 w 485775"/>
                  <a:gd name="connsiteY182" fmla="*/ 454457 h 478002"/>
                  <a:gd name="connsiteX183" fmla="*/ 170764 w 485775"/>
                  <a:gd name="connsiteY183" fmla="*/ 449656 h 478002"/>
                  <a:gd name="connsiteX184" fmla="*/ 161620 w 485775"/>
                  <a:gd name="connsiteY184" fmla="*/ 446684 h 478002"/>
                  <a:gd name="connsiteX185" fmla="*/ 130073 w 485775"/>
                  <a:gd name="connsiteY185" fmla="*/ 433654 h 478002"/>
                  <a:gd name="connsiteX186" fmla="*/ 121158 w 485775"/>
                  <a:gd name="connsiteY186" fmla="*/ 429082 h 478002"/>
                  <a:gd name="connsiteX187" fmla="*/ 48006 w 485775"/>
                  <a:gd name="connsiteY187" fmla="*/ 362560 h 478002"/>
                  <a:gd name="connsiteX188" fmla="*/ 145161 w 485775"/>
                  <a:gd name="connsiteY188" fmla="*/ 34061 h 478002"/>
                  <a:gd name="connsiteX189" fmla="*/ 150876 w 485775"/>
                  <a:gd name="connsiteY189" fmla="*/ 31775 h 478002"/>
                  <a:gd name="connsiteX190" fmla="*/ 152933 w 485775"/>
                  <a:gd name="connsiteY190" fmla="*/ 31090 h 478002"/>
                  <a:gd name="connsiteX191" fmla="*/ 156820 w 485775"/>
                  <a:gd name="connsiteY191" fmla="*/ 29718 h 478002"/>
                  <a:gd name="connsiteX192" fmla="*/ 159334 w 485775"/>
                  <a:gd name="connsiteY192" fmla="*/ 28804 h 478002"/>
                  <a:gd name="connsiteX193" fmla="*/ 162763 w 485775"/>
                  <a:gd name="connsiteY193" fmla="*/ 27661 h 478002"/>
                  <a:gd name="connsiteX194" fmla="*/ 165735 w 485775"/>
                  <a:gd name="connsiteY194" fmla="*/ 26746 h 478002"/>
                  <a:gd name="connsiteX195" fmla="*/ 168935 w 485775"/>
                  <a:gd name="connsiteY195" fmla="*/ 25832 h 478002"/>
                  <a:gd name="connsiteX196" fmla="*/ 172136 w 485775"/>
                  <a:gd name="connsiteY196" fmla="*/ 24917 h 478002"/>
                  <a:gd name="connsiteX197" fmla="*/ 175108 w 485775"/>
                  <a:gd name="connsiteY197" fmla="*/ 24003 h 478002"/>
                  <a:gd name="connsiteX198" fmla="*/ 178537 w 485775"/>
                  <a:gd name="connsiteY198" fmla="*/ 23089 h 478002"/>
                  <a:gd name="connsiteX199" fmla="*/ 181508 w 485775"/>
                  <a:gd name="connsiteY199" fmla="*/ 22403 h 478002"/>
                  <a:gd name="connsiteX200" fmla="*/ 185166 w 485775"/>
                  <a:gd name="connsiteY200" fmla="*/ 21488 h 478002"/>
                  <a:gd name="connsiteX201" fmla="*/ 187909 w 485775"/>
                  <a:gd name="connsiteY201" fmla="*/ 20803 h 478002"/>
                  <a:gd name="connsiteX202" fmla="*/ 191795 w 485775"/>
                  <a:gd name="connsiteY202" fmla="*/ 20117 h 478002"/>
                  <a:gd name="connsiteX203" fmla="*/ 194539 w 485775"/>
                  <a:gd name="connsiteY203" fmla="*/ 19660 h 478002"/>
                  <a:gd name="connsiteX204" fmla="*/ 198653 w 485775"/>
                  <a:gd name="connsiteY204" fmla="*/ 18974 h 478002"/>
                  <a:gd name="connsiteX205" fmla="*/ 201168 w 485775"/>
                  <a:gd name="connsiteY205" fmla="*/ 18517 h 478002"/>
                  <a:gd name="connsiteX206" fmla="*/ 205511 w 485775"/>
                  <a:gd name="connsiteY206" fmla="*/ 17831 h 478002"/>
                  <a:gd name="connsiteX207" fmla="*/ 208026 w 485775"/>
                  <a:gd name="connsiteY207" fmla="*/ 17602 h 478002"/>
                  <a:gd name="connsiteX208" fmla="*/ 212598 w 485775"/>
                  <a:gd name="connsiteY208" fmla="*/ 17145 h 478002"/>
                  <a:gd name="connsiteX209" fmla="*/ 214884 w 485775"/>
                  <a:gd name="connsiteY209" fmla="*/ 16916 h 478002"/>
                  <a:gd name="connsiteX210" fmla="*/ 219685 w 485775"/>
                  <a:gd name="connsiteY210" fmla="*/ 16459 h 478002"/>
                  <a:gd name="connsiteX211" fmla="*/ 221742 w 485775"/>
                  <a:gd name="connsiteY211" fmla="*/ 16231 h 478002"/>
                  <a:gd name="connsiteX212" fmla="*/ 226771 w 485775"/>
                  <a:gd name="connsiteY212" fmla="*/ 16002 h 478002"/>
                  <a:gd name="connsiteX213" fmla="*/ 228600 w 485775"/>
                  <a:gd name="connsiteY213" fmla="*/ 16002 h 478002"/>
                  <a:gd name="connsiteX214" fmla="*/ 233858 w 485775"/>
                  <a:gd name="connsiteY214" fmla="*/ 15773 h 478002"/>
                  <a:gd name="connsiteX215" fmla="*/ 235458 w 485775"/>
                  <a:gd name="connsiteY215" fmla="*/ 15773 h 478002"/>
                  <a:gd name="connsiteX216" fmla="*/ 241173 w 485775"/>
                  <a:gd name="connsiteY216" fmla="*/ 15773 h 478002"/>
                  <a:gd name="connsiteX217" fmla="*/ 242545 w 485775"/>
                  <a:gd name="connsiteY217" fmla="*/ 15773 h 478002"/>
                  <a:gd name="connsiteX218" fmla="*/ 248717 w 485775"/>
                  <a:gd name="connsiteY218" fmla="*/ 15088 h 4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85775" h="478002">
                    <a:moveTo>
                      <a:pt x="0" y="240487"/>
                    </a:moveTo>
                    <a:cubicBezTo>
                      <a:pt x="0" y="252146"/>
                      <a:pt x="457" y="264033"/>
                      <a:pt x="2057" y="275692"/>
                    </a:cubicBezTo>
                    <a:cubicBezTo>
                      <a:pt x="2286" y="277978"/>
                      <a:pt x="2743" y="280264"/>
                      <a:pt x="2972" y="282550"/>
                    </a:cubicBezTo>
                    <a:cubicBezTo>
                      <a:pt x="8687" y="319354"/>
                      <a:pt x="22860" y="355473"/>
                      <a:pt x="47777" y="386334"/>
                    </a:cubicBezTo>
                    <a:cubicBezTo>
                      <a:pt x="49378" y="388163"/>
                      <a:pt x="50978" y="390220"/>
                      <a:pt x="52578" y="392049"/>
                    </a:cubicBezTo>
                    <a:cubicBezTo>
                      <a:pt x="57379" y="397764"/>
                      <a:pt x="62865" y="403250"/>
                      <a:pt x="68580" y="408508"/>
                    </a:cubicBezTo>
                    <a:cubicBezTo>
                      <a:pt x="76124" y="415595"/>
                      <a:pt x="84353" y="422224"/>
                      <a:pt x="93497" y="428625"/>
                    </a:cubicBezTo>
                    <a:cubicBezTo>
                      <a:pt x="98069" y="431825"/>
                      <a:pt x="102641" y="434797"/>
                      <a:pt x="107671" y="437769"/>
                    </a:cubicBezTo>
                    <a:cubicBezTo>
                      <a:pt x="110185" y="439141"/>
                      <a:pt x="112700" y="440741"/>
                      <a:pt x="115214" y="442112"/>
                    </a:cubicBezTo>
                    <a:cubicBezTo>
                      <a:pt x="133045" y="451942"/>
                      <a:pt x="153162" y="460400"/>
                      <a:pt x="175793" y="466801"/>
                    </a:cubicBezTo>
                    <a:cubicBezTo>
                      <a:pt x="188824" y="470459"/>
                      <a:pt x="202540" y="473659"/>
                      <a:pt x="217170" y="476174"/>
                    </a:cubicBezTo>
                    <a:cubicBezTo>
                      <a:pt x="222199" y="476860"/>
                      <a:pt x="227000" y="477317"/>
                      <a:pt x="231572" y="477545"/>
                    </a:cubicBezTo>
                    <a:cubicBezTo>
                      <a:pt x="235001" y="477774"/>
                      <a:pt x="238201" y="478003"/>
                      <a:pt x="241402" y="478003"/>
                    </a:cubicBezTo>
                    <a:cubicBezTo>
                      <a:pt x="242545" y="478003"/>
                      <a:pt x="243459" y="478003"/>
                      <a:pt x="244602" y="478003"/>
                    </a:cubicBezTo>
                    <a:cubicBezTo>
                      <a:pt x="252832" y="478003"/>
                      <a:pt x="260604" y="477317"/>
                      <a:pt x="267919" y="476402"/>
                    </a:cubicBezTo>
                    <a:cubicBezTo>
                      <a:pt x="268834" y="476174"/>
                      <a:pt x="269748" y="476174"/>
                      <a:pt x="270662" y="475945"/>
                    </a:cubicBezTo>
                    <a:cubicBezTo>
                      <a:pt x="272491" y="475717"/>
                      <a:pt x="274320" y="475259"/>
                      <a:pt x="276149" y="475031"/>
                    </a:cubicBezTo>
                    <a:cubicBezTo>
                      <a:pt x="278892" y="474574"/>
                      <a:pt x="281407" y="474116"/>
                      <a:pt x="284150" y="473431"/>
                    </a:cubicBezTo>
                    <a:cubicBezTo>
                      <a:pt x="285979" y="472973"/>
                      <a:pt x="287579" y="472745"/>
                      <a:pt x="289408" y="472288"/>
                    </a:cubicBezTo>
                    <a:cubicBezTo>
                      <a:pt x="296494" y="470687"/>
                      <a:pt x="303809" y="468859"/>
                      <a:pt x="311353" y="466801"/>
                    </a:cubicBezTo>
                    <a:cubicBezTo>
                      <a:pt x="331927" y="461772"/>
                      <a:pt x="350672" y="451485"/>
                      <a:pt x="369418" y="442570"/>
                    </a:cubicBezTo>
                    <a:cubicBezTo>
                      <a:pt x="371246" y="441655"/>
                      <a:pt x="373304" y="440741"/>
                      <a:pt x="375133" y="439598"/>
                    </a:cubicBezTo>
                    <a:cubicBezTo>
                      <a:pt x="376047" y="439141"/>
                      <a:pt x="376961" y="438455"/>
                      <a:pt x="377876" y="437998"/>
                    </a:cubicBezTo>
                    <a:cubicBezTo>
                      <a:pt x="383591" y="434569"/>
                      <a:pt x="388849" y="430225"/>
                      <a:pt x="394335" y="425882"/>
                    </a:cubicBezTo>
                    <a:cubicBezTo>
                      <a:pt x="397993" y="422910"/>
                      <a:pt x="401422" y="419938"/>
                      <a:pt x="404851" y="416738"/>
                    </a:cubicBezTo>
                    <a:cubicBezTo>
                      <a:pt x="406679" y="415138"/>
                      <a:pt x="408280" y="413766"/>
                      <a:pt x="410108" y="412166"/>
                    </a:cubicBezTo>
                    <a:cubicBezTo>
                      <a:pt x="411023" y="411480"/>
                      <a:pt x="411937" y="410566"/>
                      <a:pt x="412623" y="409880"/>
                    </a:cubicBezTo>
                    <a:cubicBezTo>
                      <a:pt x="424967" y="399593"/>
                      <a:pt x="435254" y="388620"/>
                      <a:pt x="444170" y="376961"/>
                    </a:cubicBezTo>
                    <a:cubicBezTo>
                      <a:pt x="446684" y="373532"/>
                      <a:pt x="448970" y="370332"/>
                      <a:pt x="451256" y="366903"/>
                    </a:cubicBezTo>
                    <a:cubicBezTo>
                      <a:pt x="468173" y="341300"/>
                      <a:pt x="478003" y="312725"/>
                      <a:pt x="482575" y="282092"/>
                    </a:cubicBezTo>
                    <a:cubicBezTo>
                      <a:pt x="484175" y="270662"/>
                      <a:pt x="485318" y="259004"/>
                      <a:pt x="485546" y="246888"/>
                    </a:cubicBezTo>
                    <a:cubicBezTo>
                      <a:pt x="485546" y="243916"/>
                      <a:pt x="485775" y="241173"/>
                      <a:pt x="485775" y="238201"/>
                    </a:cubicBezTo>
                    <a:cubicBezTo>
                      <a:pt x="485775" y="235915"/>
                      <a:pt x="485775" y="233629"/>
                      <a:pt x="485775" y="231343"/>
                    </a:cubicBezTo>
                    <a:cubicBezTo>
                      <a:pt x="485775" y="227686"/>
                      <a:pt x="485775" y="223571"/>
                      <a:pt x="485546" y="218999"/>
                    </a:cubicBezTo>
                    <a:cubicBezTo>
                      <a:pt x="485546" y="218313"/>
                      <a:pt x="485546" y="217856"/>
                      <a:pt x="485546" y="217170"/>
                    </a:cubicBezTo>
                    <a:cubicBezTo>
                      <a:pt x="485318" y="209855"/>
                      <a:pt x="484632" y="201397"/>
                      <a:pt x="483260" y="192024"/>
                    </a:cubicBezTo>
                    <a:cubicBezTo>
                      <a:pt x="482803" y="188138"/>
                      <a:pt x="482117" y="184023"/>
                      <a:pt x="481203" y="179908"/>
                    </a:cubicBezTo>
                    <a:cubicBezTo>
                      <a:pt x="480746" y="177394"/>
                      <a:pt x="480060" y="174650"/>
                      <a:pt x="479374" y="172136"/>
                    </a:cubicBezTo>
                    <a:cubicBezTo>
                      <a:pt x="477317" y="163449"/>
                      <a:pt x="474574" y="154305"/>
                      <a:pt x="470687" y="144704"/>
                    </a:cubicBezTo>
                    <a:cubicBezTo>
                      <a:pt x="469087" y="140589"/>
                      <a:pt x="467258" y="136474"/>
                      <a:pt x="465201" y="132359"/>
                    </a:cubicBezTo>
                    <a:cubicBezTo>
                      <a:pt x="465201" y="132359"/>
                      <a:pt x="465201" y="132359"/>
                      <a:pt x="465201" y="132359"/>
                    </a:cubicBezTo>
                    <a:cubicBezTo>
                      <a:pt x="464744" y="131674"/>
                      <a:pt x="464515" y="130988"/>
                      <a:pt x="464058" y="130302"/>
                    </a:cubicBezTo>
                    <a:cubicBezTo>
                      <a:pt x="463829" y="130073"/>
                      <a:pt x="463829" y="129845"/>
                      <a:pt x="463601" y="129388"/>
                    </a:cubicBezTo>
                    <a:cubicBezTo>
                      <a:pt x="463601" y="129159"/>
                      <a:pt x="463372" y="129159"/>
                      <a:pt x="463372" y="128930"/>
                    </a:cubicBezTo>
                    <a:cubicBezTo>
                      <a:pt x="462915" y="128016"/>
                      <a:pt x="462458" y="127102"/>
                      <a:pt x="462001" y="126416"/>
                    </a:cubicBezTo>
                    <a:cubicBezTo>
                      <a:pt x="461772" y="126187"/>
                      <a:pt x="461772" y="125959"/>
                      <a:pt x="461543" y="125730"/>
                    </a:cubicBezTo>
                    <a:cubicBezTo>
                      <a:pt x="461086" y="124816"/>
                      <a:pt x="460629" y="124130"/>
                      <a:pt x="460172" y="123215"/>
                    </a:cubicBezTo>
                    <a:cubicBezTo>
                      <a:pt x="459943" y="122987"/>
                      <a:pt x="459943" y="122758"/>
                      <a:pt x="459715" y="122301"/>
                    </a:cubicBezTo>
                    <a:cubicBezTo>
                      <a:pt x="459257" y="121615"/>
                      <a:pt x="458800" y="120701"/>
                      <a:pt x="458343" y="120015"/>
                    </a:cubicBezTo>
                    <a:cubicBezTo>
                      <a:pt x="458114" y="119786"/>
                      <a:pt x="457886" y="119329"/>
                      <a:pt x="457886" y="119101"/>
                    </a:cubicBezTo>
                    <a:cubicBezTo>
                      <a:pt x="457429" y="118415"/>
                      <a:pt x="456971" y="117500"/>
                      <a:pt x="456514" y="116815"/>
                    </a:cubicBezTo>
                    <a:cubicBezTo>
                      <a:pt x="456286" y="116586"/>
                      <a:pt x="456057" y="116129"/>
                      <a:pt x="456057" y="115900"/>
                    </a:cubicBezTo>
                    <a:cubicBezTo>
                      <a:pt x="455600" y="115214"/>
                      <a:pt x="455143" y="114300"/>
                      <a:pt x="454685" y="113614"/>
                    </a:cubicBezTo>
                    <a:cubicBezTo>
                      <a:pt x="454457" y="113386"/>
                      <a:pt x="454228" y="112928"/>
                      <a:pt x="454228" y="112700"/>
                    </a:cubicBezTo>
                    <a:cubicBezTo>
                      <a:pt x="453771" y="111785"/>
                      <a:pt x="453314" y="111100"/>
                      <a:pt x="452628" y="110185"/>
                    </a:cubicBezTo>
                    <a:cubicBezTo>
                      <a:pt x="452399" y="109957"/>
                      <a:pt x="452399" y="109728"/>
                      <a:pt x="452171" y="109499"/>
                    </a:cubicBezTo>
                    <a:cubicBezTo>
                      <a:pt x="450799" y="107442"/>
                      <a:pt x="449428" y="105156"/>
                      <a:pt x="447827" y="103099"/>
                    </a:cubicBezTo>
                    <a:cubicBezTo>
                      <a:pt x="447599" y="102870"/>
                      <a:pt x="447370" y="102641"/>
                      <a:pt x="447370" y="102184"/>
                    </a:cubicBezTo>
                    <a:cubicBezTo>
                      <a:pt x="446913" y="101498"/>
                      <a:pt x="446227" y="100584"/>
                      <a:pt x="445770" y="99898"/>
                    </a:cubicBezTo>
                    <a:cubicBezTo>
                      <a:pt x="445541" y="99441"/>
                      <a:pt x="445084" y="99212"/>
                      <a:pt x="444856" y="98755"/>
                    </a:cubicBezTo>
                    <a:cubicBezTo>
                      <a:pt x="444398" y="98298"/>
                      <a:pt x="444170" y="97612"/>
                      <a:pt x="443713" y="97155"/>
                    </a:cubicBezTo>
                    <a:cubicBezTo>
                      <a:pt x="443713" y="96926"/>
                      <a:pt x="443484" y="96926"/>
                      <a:pt x="443484" y="96698"/>
                    </a:cubicBezTo>
                    <a:cubicBezTo>
                      <a:pt x="443255" y="96241"/>
                      <a:pt x="442798" y="95783"/>
                      <a:pt x="442570" y="95326"/>
                    </a:cubicBezTo>
                    <a:cubicBezTo>
                      <a:pt x="442112" y="94640"/>
                      <a:pt x="441655" y="93955"/>
                      <a:pt x="441198" y="93497"/>
                    </a:cubicBezTo>
                    <a:cubicBezTo>
                      <a:pt x="440741" y="93040"/>
                      <a:pt x="440512" y="92583"/>
                      <a:pt x="440055" y="92126"/>
                    </a:cubicBezTo>
                    <a:cubicBezTo>
                      <a:pt x="439598" y="91440"/>
                      <a:pt x="439141" y="90983"/>
                      <a:pt x="438683" y="90297"/>
                    </a:cubicBezTo>
                    <a:cubicBezTo>
                      <a:pt x="438226" y="89840"/>
                      <a:pt x="437998" y="89383"/>
                      <a:pt x="437540" y="88925"/>
                    </a:cubicBezTo>
                    <a:cubicBezTo>
                      <a:pt x="437083" y="88240"/>
                      <a:pt x="436626" y="87782"/>
                      <a:pt x="435940" y="87097"/>
                    </a:cubicBezTo>
                    <a:cubicBezTo>
                      <a:pt x="435483" y="86639"/>
                      <a:pt x="435254" y="86182"/>
                      <a:pt x="434797" y="85725"/>
                    </a:cubicBezTo>
                    <a:cubicBezTo>
                      <a:pt x="434569" y="85496"/>
                      <a:pt x="434340" y="85268"/>
                      <a:pt x="434111" y="85039"/>
                    </a:cubicBezTo>
                    <a:cubicBezTo>
                      <a:pt x="433883" y="84582"/>
                      <a:pt x="433426" y="84353"/>
                      <a:pt x="433197" y="83896"/>
                    </a:cubicBezTo>
                    <a:cubicBezTo>
                      <a:pt x="432740" y="83439"/>
                      <a:pt x="432283" y="82982"/>
                      <a:pt x="432054" y="82525"/>
                    </a:cubicBezTo>
                    <a:cubicBezTo>
                      <a:pt x="431597" y="81839"/>
                      <a:pt x="430911" y="81382"/>
                      <a:pt x="430454" y="80696"/>
                    </a:cubicBezTo>
                    <a:cubicBezTo>
                      <a:pt x="429997" y="80239"/>
                      <a:pt x="429539" y="79781"/>
                      <a:pt x="429311" y="79324"/>
                    </a:cubicBezTo>
                    <a:cubicBezTo>
                      <a:pt x="429082" y="79096"/>
                      <a:pt x="429082" y="79096"/>
                      <a:pt x="428854" y="78867"/>
                    </a:cubicBezTo>
                    <a:cubicBezTo>
                      <a:pt x="428396" y="78410"/>
                      <a:pt x="427939" y="77953"/>
                      <a:pt x="427482" y="77495"/>
                    </a:cubicBezTo>
                    <a:cubicBezTo>
                      <a:pt x="427025" y="77038"/>
                      <a:pt x="426796" y="76581"/>
                      <a:pt x="426339" y="76124"/>
                    </a:cubicBezTo>
                    <a:cubicBezTo>
                      <a:pt x="425653" y="75438"/>
                      <a:pt x="424967" y="74752"/>
                      <a:pt x="424282" y="74066"/>
                    </a:cubicBezTo>
                    <a:cubicBezTo>
                      <a:pt x="423824" y="73609"/>
                      <a:pt x="423596" y="73381"/>
                      <a:pt x="423139" y="72923"/>
                    </a:cubicBezTo>
                    <a:cubicBezTo>
                      <a:pt x="421996" y="71780"/>
                      <a:pt x="421081" y="70866"/>
                      <a:pt x="419938" y="69723"/>
                    </a:cubicBezTo>
                    <a:cubicBezTo>
                      <a:pt x="363931" y="17374"/>
                      <a:pt x="300838" y="0"/>
                      <a:pt x="243916" y="0"/>
                    </a:cubicBezTo>
                    <a:cubicBezTo>
                      <a:pt x="243459" y="0"/>
                      <a:pt x="243002" y="0"/>
                      <a:pt x="242316" y="0"/>
                    </a:cubicBezTo>
                    <a:cubicBezTo>
                      <a:pt x="241859" y="0"/>
                      <a:pt x="241402" y="0"/>
                      <a:pt x="240944" y="0"/>
                    </a:cubicBezTo>
                    <a:cubicBezTo>
                      <a:pt x="235001" y="0"/>
                      <a:pt x="229057" y="229"/>
                      <a:pt x="223114" y="686"/>
                    </a:cubicBezTo>
                    <a:cubicBezTo>
                      <a:pt x="200025" y="2515"/>
                      <a:pt x="178308" y="6858"/>
                      <a:pt x="158877" y="12573"/>
                    </a:cubicBezTo>
                    <a:cubicBezTo>
                      <a:pt x="110185" y="30861"/>
                      <a:pt x="61265" y="67208"/>
                      <a:pt x="32461" y="112471"/>
                    </a:cubicBezTo>
                    <a:cubicBezTo>
                      <a:pt x="31318" y="114757"/>
                      <a:pt x="29947" y="117272"/>
                      <a:pt x="28804" y="119558"/>
                    </a:cubicBezTo>
                    <a:cubicBezTo>
                      <a:pt x="28575" y="120015"/>
                      <a:pt x="28346" y="120701"/>
                      <a:pt x="27889" y="121158"/>
                    </a:cubicBezTo>
                    <a:cubicBezTo>
                      <a:pt x="27432" y="122072"/>
                      <a:pt x="26975" y="122758"/>
                      <a:pt x="26746" y="123673"/>
                    </a:cubicBezTo>
                    <a:cubicBezTo>
                      <a:pt x="26060" y="125044"/>
                      <a:pt x="25375" y="126644"/>
                      <a:pt x="24689" y="128245"/>
                    </a:cubicBezTo>
                    <a:cubicBezTo>
                      <a:pt x="24689" y="128473"/>
                      <a:pt x="24689" y="128473"/>
                      <a:pt x="24460" y="128702"/>
                    </a:cubicBezTo>
                    <a:cubicBezTo>
                      <a:pt x="23546" y="130988"/>
                      <a:pt x="22403" y="133274"/>
                      <a:pt x="21488" y="135560"/>
                    </a:cubicBezTo>
                    <a:cubicBezTo>
                      <a:pt x="20117" y="138760"/>
                      <a:pt x="18974" y="142189"/>
                      <a:pt x="17602" y="145390"/>
                    </a:cubicBezTo>
                    <a:cubicBezTo>
                      <a:pt x="15088" y="152248"/>
                      <a:pt x="12802" y="159334"/>
                      <a:pt x="10744" y="166649"/>
                    </a:cubicBezTo>
                    <a:cubicBezTo>
                      <a:pt x="9601" y="170993"/>
                      <a:pt x="8458" y="175336"/>
                      <a:pt x="7315" y="179680"/>
                    </a:cubicBezTo>
                    <a:cubicBezTo>
                      <a:pt x="6858" y="181966"/>
                      <a:pt x="6401" y="184023"/>
                      <a:pt x="5944" y="186309"/>
                    </a:cubicBezTo>
                    <a:cubicBezTo>
                      <a:pt x="5715" y="187681"/>
                      <a:pt x="5486" y="189052"/>
                      <a:pt x="5258" y="190195"/>
                    </a:cubicBezTo>
                    <a:cubicBezTo>
                      <a:pt x="1829" y="206654"/>
                      <a:pt x="0" y="223571"/>
                      <a:pt x="0" y="240487"/>
                    </a:cubicBezTo>
                    <a:close/>
                    <a:moveTo>
                      <a:pt x="248717" y="15088"/>
                    </a:moveTo>
                    <a:cubicBezTo>
                      <a:pt x="248945" y="15088"/>
                      <a:pt x="249403" y="15088"/>
                      <a:pt x="249631" y="15088"/>
                    </a:cubicBezTo>
                    <a:cubicBezTo>
                      <a:pt x="251689" y="15088"/>
                      <a:pt x="253975" y="15316"/>
                      <a:pt x="256032" y="15545"/>
                    </a:cubicBezTo>
                    <a:cubicBezTo>
                      <a:pt x="256261" y="15545"/>
                      <a:pt x="256489" y="15545"/>
                      <a:pt x="256489" y="15545"/>
                    </a:cubicBezTo>
                    <a:cubicBezTo>
                      <a:pt x="292608" y="18059"/>
                      <a:pt x="330784" y="28804"/>
                      <a:pt x="368503" y="50749"/>
                    </a:cubicBezTo>
                    <a:lnTo>
                      <a:pt x="368503" y="50749"/>
                    </a:lnTo>
                    <a:cubicBezTo>
                      <a:pt x="370561" y="51664"/>
                      <a:pt x="373304" y="53264"/>
                      <a:pt x="376504" y="55550"/>
                    </a:cubicBezTo>
                    <a:cubicBezTo>
                      <a:pt x="377190" y="56007"/>
                      <a:pt x="378104" y="56693"/>
                      <a:pt x="378790" y="57379"/>
                    </a:cubicBezTo>
                    <a:cubicBezTo>
                      <a:pt x="384048" y="61265"/>
                      <a:pt x="390220" y="66294"/>
                      <a:pt x="395707" y="71323"/>
                    </a:cubicBezTo>
                    <a:cubicBezTo>
                      <a:pt x="403022" y="77724"/>
                      <a:pt x="409423" y="83896"/>
                      <a:pt x="412394" y="87554"/>
                    </a:cubicBezTo>
                    <a:cubicBezTo>
                      <a:pt x="412394" y="87554"/>
                      <a:pt x="412394" y="87554"/>
                      <a:pt x="412394" y="87554"/>
                    </a:cubicBezTo>
                    <a:cubicBezTo>
                      <a:pt x="418795" y="93040"/>
                      <a:pt x="424510" y="98755"/>
                      <a:pt x="429539" y="104927"/>
                    </a:cubicBezTo>
                    <a:cubicBezTo>
                      <a:pt x="430911" y="106528"/>
                      <a:pt x="432054" y="108128"/>
                      <a:pt x="433197" y="109499"/>
                    </a:cubicBezTo>
                    <a:cubicBezTo>
                      <a:pt x="435483" y="112700"/>
                      <a:pt x="437769" y="115900"/>
                      <a:pt x="439826" y="119101"/>
                    </a:cubicBezTo>
                    <a:cubicBezTo>
                      <a:pt x="443941" y="125730"/>
                      <a:pt x="447599" y="132359"/>
                      <a:pt x="450571" y="139217"/>
                    </a:cubicBezTo>
                    <a:cubicBezTo>
                      <a:pt x="452171" y="142646"/>
                      <a:pt x="453542" y="146075"/>
                      <a:pt x="454914" y="149504"/>
                    </a:cubicBezTo>
                    <a:cubicBezTo>
                      <a:pt x="467258" y="182423"/>
                      <a:pt x="469544" y="215798"/>
                      <a:pt x="470916" y="235458"/>
                    </a:cubicBezTo>
                    <a:cubicBezTo>
                      <a:pt x="471373" y="241402"/>
                      <a:pt x="469773" y="259004"/>
                      <a:pt x="465430" y="280264"/>
                    </a:cubicBezTo>
                    <a:cubicBezTo>
                      <a:pt x="463829" y="287807"/>
                      <a:pt x="462001" y="296037"/>
                      <a:pt x="459943" y="304038"/>
                    </a:cubicBezTo>
                    <a:cubicBezTo>
                      <a:pt x="457886" y="311353"/>
                      <a:pt x="455600" y="318897"/>
                      <a:pt x="453085" y="326212"/>
                    </a:cubicBezTo>
                    <a:cubicBezTo>
                      <a:pt x="451028" y="331927"/>
                      <a:pt x="448742" y="337414"/>
                      <a:pt x="446456" y="342671"/>
                    </a:cubicBezTo>
                    <a:cubicBezTo>
                      <a:pt x="444856" y="346100"/>
                      <a:pt x="442341" y="349301"/>
                      <a:pt x="440055" y="352501"/>
                    </a:cubicBezTo>
                    <a:lnTo>
                      <a:pt x="440055" y="352501"/>
                    </a:lnTo>
                    <a:cubicBezTo>
                      <a:pt x="440055" y="352501"/>
                      <a:pt x="440055" y="352501"/>
                      <a:pt x="440055" y="352501"/>
                    </a:cubicBezTo>
                    <a:cubicBezTo>
                      <a:pt x="439141" y="354330"/>
                      <a:pt x="437998" y="355930"/>
                      <a:pt x="437083" y="357530"/>
                    </a:cubicBezTo>
                    <a:cubicBezTo>
                      <a:pt x="436626" y="358216"/>
                      <a:pt x="436397" y="358673"/>
                      <a:pt x="435940" y="359359"/>
                    </a:cubicBezTo>
                    <a:cubicBezTo>
                      <a:pt x="435254" y="360502"/>
                      <a:pt x="434569" y="361417"/>
                      <a:pt x="433883" y="362560"/>
                    </a:cubicBezTo>
                    <a:cubicBezTo>
                      <a:pt x="433426" y="363245"/>
                      <a:pt x="432968" y="363931"/>
                      <a:pt x="432511" y="364617"/>
                    </a:cubicBezTo>
                    <a:cubicBezTo>
                      <a:pt x="431825" y="365531"/>
                      <a:pt x="431368" y="366446"/>
                      <a:pt x="430682" y="367360"/>
                    </a:cubicBezTo>
                    <a:cubicBezTo>
                      <a:pt x="430225" y="368046"/>
                      <a:pt x="429539" y="368960"/>
                      <a:pt x="429082" y="369646"/>
                    </a:cubicBezTo>
                    <a:cubicBezTo>
                      <a:pt x="428396" y="370561"/>
                      <a:pt x="427939" y="371246"/>
                      <a:pt x="427253" y="372161"/>
                    </a:cubicBezTo>
                    <a:cubicBezTo>
                      <a:pt x="426568" y="373075"/>
                      <a:pt x="426110" y="373761"/>
                      <a:pt x="425425" y="374447"/>
                    </a:cubicBezTo>
                    <a:cubicBezTo>
                      <a:pt x="424967" y="375133"/>
                      <a:pt x="424282" y="375818"/>
                      <a:pt x="423824" y="376733"/>
                    </a:cubicBezTo>
                    <a:cubicBezTo>
                      <a:pt x="423139" y="377647"/>
                      <a:pt x="422453" y="378333"/>
                      <a:pt x="421767" y="379247"/>
                    </a:cubicBezTo>
                    <a:cubicBezTo>
                      <a:pt x="421310" y="379933"/>
                      <a:pt x="420624" y="380619"/>
                      <a:pt x="420167" y="381305"/>
                    </a:cubicBezTo>
                    <a:cubicBezTo>
                      <a:pt x="419481" y="382219"/>
                      <a:pt x="418795" y="382905"/>
                      <a:pt x="418109" y="383819"/>
                    </a:cubicBezTo>
                    <a:cubicBezTo>
                      <a:pt x="417652" y="384505"/>
                      <a:pt x="416966" y="384962"/>
                      <a:pt x="416509" y="385648"/>
                    </a:cubicBezTo>
                    <a:cubicBezTo>
                      <a:pt x="415823" y="386563"/>
                      <a:pt x="414909" y="387248"/>
                      <a:pt x="414223" y="388163"/>
                    </a:cubicBezTo>
                    <a:cubicBezTo>
                      <a:pt x="413766" y="388620"/>
                      <a:pt x="413309" y="389306"/>
                      <a:pt x="412623" y="389763"/>
                    </a:cubicBezTo>
                    <a:cubicBezTo>
                      <a:pt x="411709" y="390677"/>
                      <a:pt x="411023" y="391363"/>
                      <a:pt x="410108" y="392278"/>
                    </a:cubicBezTo>
                    <a:cubicBezTo>
                      <a:pt x="409651" y="392735"/>
                      <a:pt x="409194" y="393192"/>
                      <a:pt x="408737" y="393878"/>
                    </a:cubicBezTo>
                    <a:cubicBezTo>
                      <a:pt x="407822" y="394792"/>
                      <a:pt x="406908" y="395707"/>
                      <a:pt x="406222" y="396392"/>
                    </a:cubicBezTo>
                    <a:cubicBezTo>
                      <a:pt x="405765" y="396850"/>
                      <a:pt x="405308" y="397307"/>
                      <a:pt x="404851" y="397764"/>
                    </a:cubicBezTo>
                    <a:cubicBezTo>
                      <a:pt x="403936" y="398678"/>
                      <a:pt x="403022" y="399593"/>
                      <a:pt x="402107" y="400279"/>
                    </a:cubicBezTo>
                    <a:cubicBezTo>
                      <a:pt x="401650" y="400736"/>
                      <a:pt x="401193" y="400964"/>
                      <a:pt x="400736" y="401422"/>
                    </a:cubicBezTo>
                    <a:cubicBezTo>
                      <a:pt x="399821" y="402336"/>
                      <a:pt x="398678" y="403250"/>
                      <a:pt x="397764" y="404165"/>
                    </a:cubicBezTo>
                    <a:cubicBezTo>
                      <a:pt x="397307" y="404393"/>
                      <a:pt x="397078" y="404851"/>
                      <a:pt x="396621" y="405079"/>
                    </a:cubicBezTo>
                    <a:cubicBezTo>
                      <a:pt x="395478" y="405994"/>
                      <a:pt x="394564" y="406908"/>
                      <a:pt x="393421" y="407822"/>
                    </a:cubicBezTo>
                    <a:cubicBezTo>
                      <a:pt x="393192" y="408051"/>
                      <a:pt x="392735" y="408280"/>
                      <a:pt x="392506" y="408737"/>
                    </a:cubicBezTo>
                    <a:cubicBezTo>
                      <a:pt x="391363" y="409651"/>
                      <a:pt x="390220" y="410566"/>
                      <a:pt x="389077" y="411480"/>
                    </a:cubicBezTo>
                    <a:cubicBezTo>
                      <a:pt x="388849" y="411709"/>
                      <a:pt x="388620" y="411937"/>
                      <a:pt x="388163" y="412166"/>
                    </a:cubicBezTo>
                    <a:cubicBezTo>
                      <a:pt x="386791" y="413080"/>
                      <a:pt x="385648" y="413995"/>
                      <a:pt x="384277" y="414909"/>
                    </a:cubicBezTo>
                    <a:cubicBezTo>
                      <a:pt x="384048" y="415138"/>
                      <a:pt x="384048" y="415138"/>
                      <a:pt x="383819" y="415366"/>
                    </a:cubicBezTo>
                    <a:cubicBezTo>
                      <a:pt x="382448" y="416281"/>
                      <a:pt x="381076" y="417424"/>
                      <a:pt x="379705" y="418338"/>
                    </a:cubicBezTo>
                    <a:lnTo>
                      <a:pt x="379705" y="418338"/>
                    </a:lnTo>
                    <a:cubicBezTo>
                      <a:pt x="373761" y="424053"/>
                      <a:pt x="345186" y="439598"/>
                      <a:pt x="336042" y="441655"/>
                    </a:cubicBezTo>
                    <a:lnTo>
                      <a:pt x="336042" y="441655"/>
                    </a:lnTo>
                    <a:cubicBezTo>
                      <a:pt x="335356" y="442112"/>
                      <a:pt x="334670" y="442570"/>
                      <a:pt x="333985" y="443027"/>
                    </a:cubicBezTo>
                    <a:cubicBezTo>
                      <a:pt x="333985" y="443027"/>
                      <a:pt x="333756" y="443027"/>
                      <a:pt x="333756" y="443255"/>
                    </a:cubicBezTo>
                    <a:cubicBezTo>
                      <a:pt x="333070" y="443713"/>
                      <a:pt x="332384" y="444170"/>
                      <a:pt x="331470" y="444627"/>
                    </a:cubicBezTo>
                    <a:cubicBezTo>
                      <a:pt x="331470" y="444627"/>
                      <a:pt x="331470" y="444627"/>
                      <a:pt x="331241" y="444627"/>
                    </a:cubicBezTo>
                    <a:cubicBezTo>
                      <a:pt x="327355" y="446913"/>
                      <a:pt x="322783" y="448742"/>
                      <a:pt x="318440" y="450571"/>
                    </a:cubicBezTo>
                    <a:cubicBezTo>
                      <a:pt x="318211" y="450571"/>
                      <a:pt x="318211" y="450571"/>
                      <a:pt x="317983" y="450799"/>
                    </a:cubicBezTo>
                    <a:cubicBezTo>
                      <a:pt x="317297" y="451028"/>
                      <a:pt x="316382" y="451485"/>
                      <a:pt x="315697" y="451714"/>
                    </a:cubicBezTo>
                    <a:cubicBezTo>
                      <a:pt x="315468" y="451714"/>
                      <a:pt x="315468" y="451942"/>
                      <a:pt x="315239" y="451942"/>
                    </a:cubicBezTo>
                    <a:cubicBezTo>
                      <a:pt x="314554" y="452171"/>
                      <a:pt x="313639" y="452628"/>
                      <a:pt x="312953" y="452857"/>
                    </a:cubicBezTo>
                    <a:cubicBezTo>
                      <a:pt x="312953" y="452857"/>
                      <a:pt x="312953" y="452857"/>
                      <a:pt x="312953" y="452857"/>
                    </a:cubicBezTo>
                    <a:cubicBezTo>
                      <a:pt x="311353" y="453542"/>
                      <a:pt x="309753" y="454000"/>
                      <a:pt x="308381" y="454457"/>
                    </a:cubicBezTo>
                    <a:cubicBezTo>
                      <a:pt x="308153" y="454457"/>
                      <a:pt x="307924" y="454685"/>
                      <a:pt x="307696" y="454685"/>
                    </a:cubicBezTo>
                    <a:cubicBezTo>
                      <a:pt x="307238" y="454914"/>
                      <a:pt x="306781" y="454914"/>
                      <a:pt x="306095" y="455143"/>
                    </a:cubicBezTo>
                    <a:cubicBezTo>
                      <a:pt x="305638" y="455371"/>
                      <a:pt x="305181" y="455371"/>
                      <a:pt x="304952" y="455600"/>
                    </a:cubicBezTo>
                    <a:cubicBezTo>
                      <a:pt x="304495" y="455828"/>
                      <a:pt x="304038" y="455828"/>
                      <a:pt x="303581" y="456057"/>
                    </a:cubicBezTo>
                    <a:cubicBezTo>
                      <a:pt x="303124" y="456286"/>
                      <a:pt x="302666" y="456286"/>
                      <a:pt x="302209" y="456514"/>
                    </a:cubicBezTo>
                    <a:cubicBezTo>
                      <a:pt x="301752" y="456514"/>
                      <a:pt x="301523" y="456743"/>
                      <a:pt x="301066" y="456743"/>
                    </a:cubicBezTo>
                    <a:cubicBezTo>
                      <a:pt x="300609" y="456971"/>
                      <a:pt x="300152" y="456971"/>
                      <a:pt x="299466" y="457200"/>
                    </a:cubicBezTo>
                    <a:cubicBezTo>
                      <a:pt x="299237" y="457200"/>
                      <a:pt x="299009" y="457429"/>
                      <a:pt x="298780" y="457429"/>
                    </a:cubicBezTo>
                    <a:cubicBezTo>
                      <a:pt x="298094" y="457657"/>
                      <a:pt x="297409" y="457886"/>
                      <a:pt x="296723" y="457886"/>
                    </a:cubicBezTo>
                    <a:cubicBezTo>
                      <a:pt x="296723" y="457886"/>
                      <a:pt x="296723" y="457886"/>
                      <a:pt x="296723" y="457886"/>
                    </a:cubicBezTo>
                    <a:cubicBezTo>
                      <a:pt x="291694" y="459257"/>
                      <a:pt x="285521" y="460172"/>
                      <a:pt x="278435" y="460858"/>
                    </a:cubicBezTo>
                    <a:cubicBezTo>
                      <a:pt x="276377" y="461086"/>
                      <a:pt x="274320" y="461315"/>
                      <a:pt x="272263" y="461315"/>
                    </a:cubicBezTo>
                    <a:cubicBezTo>
                      <a:pt x="270205" y="461543"/>
                      <a:pt x="267919" y="461543"/>
                      <a:pt x="265633" y="461772"/>
                    </a:cubicBezTo>
                    <a:cubicBezTo>
                      <a:pt x="256489" y="462229"/>
                      <a:pt x="246659" y="462001"/>
                      <a:pt x="235915" y="461315"/>
                    </a:cubicBezTo>
                    <a:cubicBezTo>
                      <a:pt x="233172" y="461086"/>
                      <a:pt x="230429" y="460858"/>
                      <a:pt x="227686" y="460629"/>
                    </a:cubicBezTo>
                    <a:cubicBezTo>
                      <a:pt x="218084" y="459715"/>
                      <a:pt x="208026" y="458343"/>
                      <a:pt x="197739" y="456286"/>
                    </a:cubicBezTo>
                    <a:cubicBezTo>
                      <a:pt x="194767" y="455600"/>
                      <a:pt x="191795" y="455143"/>
                      <a:pt x="188824" y="454457"/>
                    </a:cubicBezTo>
                    <a:cubicBezTo>
                      <a:pt x="182880" y="453085"/>
                      <a:pt x="176936" y="451485"/>
                      <a:pt x="170764" y="449656"/>
                    </a:cubicBezTo>
                    <a:cubicBezTo>
                      <a:pt x="167792" y="448742"/>
                      <a:pt x="164821" y="447827"/>
                      <a:pt x="161620" y="446684"/>
                    </a:cubicBezTo>
                    <a:cubicBezTo>
                      <a:pt x="151105" y="443027"/>
                      <a:pt x="140589" y="438912"/>
                      <a:pt x="130073" y="433654"/>
                    </a:cubicBezTo>
                    <a:cubicBezTo>
                      <a:pt x="127102" y="432283"/>
                      <a:pt x="124130" y="430682"/>
                      <a:pt x="121158" y="429082"/>
                    </a:cubicBezTo>
                    <a:cubicBezTo>
                      <a:pt x="93497" y="413995"/>
                      <a:pt x="67666" y="392506"/>
                      <a:pt x="48006" y="362560"/>
                    </a:cubicBezTo>
                    <a:cubicBezTo>
                      <a:pt x="17145" y="312725"/>
                      <a:pt x="-34061" y="112700"/>
                      <a:pt x="145161" y="34061"/>
                    </a:cubicBezTo>
                    <a:cubicBezTo>
                      <a:pt x="146990" y="33147"/>
                      <a:pt x="149047" y="32461"/>
                      <a:pt x="150876" y="31775"/>
                    </a:cubicBezTo>
                    <a:cubicBezTo>
                      <a:pt x="151562" y="31547"/>
                      <a:pt x="152248" y="31318"/>
                      <a:pt x="152933" y="31090"/>
                    </a:cubicBezTo>
                    <a:cubicBezTo>
                      <a:pt x="154305" y="30632"/>
                      <a:pt x="155448" y="30175"/>
                      <a:pt x="156820" y="29718"/>
                    </a:cubicBezTo>
                    <a:cubicBezTo>
                      <a:pt x="157734" y="29489"/>
                      <a:pt x="158648" y="29032"/>
                      <a:pt x="159334" y="28804"/>
                    </a:cubicBezTo>
                    <a:cubicBezTo>
                      <a:pt x="160477" y="28346"/>
                      <a:pt x="161620" y="28118"/>
                      <a:pt x="162763" y="27661"/>
                    </a:cubicBezTo>
                    <a:cubicBezTo>
                      <a:pt x="163678" y="27432"/>
                      <a:pt x="164821" y="26975"/>
                      <a:pt x="165735" y="26746"/>
                    </a:cubicBezTo>
                    <a:cubicBezTo>
                      <a:pt x="166878" y="26518"/>
                      <a:pt x="167792" y="26060"/>
                      <a:pt x="168935" y="25832"/>
                    </a:cubicBezTo>
                    <a:cubicBezTo>
                      <a:pt x="170078" y="25603"/>
                      <a:pt x="170993" y="25146"/>
                      <a:pt x="172136" y="24917"/>
                    </a:cubicBezTo>
                    <a:cubicBezTo>
                      <a:pt x="173050" y="24689"/>
                      <a:pt x="174193" y="24232"/>
                      <a:pt x="175108" y="24003"/>
                    </a:cubicBezTo>
                    <a:cubicBezTo>
                      <a:pt x="176251" y="23774"/>
                      <a:pt x="177394" y="23317"/>
                      <a:pt x="178537" y="23089"/>
                    </a:cubicBezTo>
                    <a:cubicBezTo>
                      <a:pt x="179451" y="22860"/>
                      <a:pt x="180365" y="22631"/>
                      <a:pt x="181508" y="22403"/>
                    </a:cubicBezTo>
                    <a:cubicBezTo>
                      <a:pt x="182651" y="22174"/>
                      <a:pt x="184023" y="21717"/>
                      <a:pt x="185166" y="21488"/>
                    </a:cubicBezTo>
                    <a:cubicBezTo>
                      <a:pt x="186080" y="21260"/>
                      <a:pt x="186995" y="21031"/>
                      <a:pt x="187909" y="20803"/>
                    </a:cubicBezTo>
                    <a:cubicBezTo>
                      <a:pt x="189281" y="20574"/>
                      <a:pt x="190424" y="20345"/>
                      <a:pt x="191795" y="20117"/>
                    </a:cubicBezTo>
                    <a:cubicBezTo>
                      <a:pt x="192710" y="19888"/>
                      <a:pt x="193624" y="19660"/>
                      <a:pt x="194539" y="19660"/>
                    </a:cubicBezTo>
                    <a:cubicBezTo>
                      <a:pt x="195910" y="19431"/>
                      <a:pt x="197282" y="19202"/>
                      <a:pt x="198653" y="18974"/>
                    </a:cubicBezTo>
                    <a:cubicBezTo>
                      <a:pt x="199568" y="18745"/>
                      <a:pt x="200254" y="18745"/>
                      <a:pt x="201168" y="18517"/>
                    </a:cubicBezTo>
                    <a:cubicBezTo>
                      <a:pt x="202540" y="18288"/>
                      <a:pt x="203911" y="18059"/>
                      <a:pt x="205511" y="17831"/>
                    </a:cubicBezTo>
                    <a:cubicBezTo>
                      <a:pt x="206426" y="17831"/>
                      <a:pt x="207112" y="17602"/>
                      <a:pt x="208026" y="17602"/>
                    </a:cubicBezTo>
                    <a:cubicBezTo>
                      <a:pt x="209626" y="17374"/>
                      <a:pt x="210998" y="17145"/>
                      <a:pt x="212598" y="17145"/>
                    </a:cubicBezTo>
                    <a:cubicBezTo>
                      <a:pt x="213284" y="17145"/>
                      <a:pt x="214198" y="16916"/>
                      <a:pt x="214884" y="16916"/>
                    </a:cubicBezTo>
                    <a:cubicBezTo>
                      <a:pt x="216484" y="16688"/>
                      <a:pt x="218084" y="16688"/>
                      <a:pt x="219685" y="16459"/>
                    </a:cubicBezTo>
                    <a:cubicBezTo>
                      <a:pt x="220370" y="16459"/>
                      <a:pt x="221056" y="16459"/>
                      <a:pt x="221742" y="16231"/>
                    </a:cubicBezTo>
                    <a:cubicBezTo>
                      <a:pt x="223342" y="16002"/>
                      <a:pt x="225171" y="16002"/>
                      <a:pt x="226771" y="16002"/>
                    </a:cubicBezTo>
                    <a:cubicBezTo>
                      <a:pt x="227457" y="16002"/>
                      <a:pt x="227914" y="16002"/>
                      <a:pt x="228600" y="16002"/>
                    </a:cubicBezTo>
                    <a:cubicBezTo>
                      <a:pt x="230429" y="16002"/>
                      <a:pt x="232029" y="15773"/>
                      <a:pt x="233858" y="15773"/>
                    </a:cubicBezTo>
                    <a:cubicBezTo>
                      <a:pt x="234315" y="15773"/>
                      <a:pt x="235001" y="15773"/>
                      <a:pt x="235458" y="15773"/>
                    </a:cubicBezTo>
                    <a:cubicBezTo>
                      <a:pt x="237287" y="15773"/>
                      <a:pt x="239116" y="15773"/>
                      <a:pt x="241173" y="15773"/>
                    </a:cubicBezTo>
                    <a:cubicBezTo>
                      <a:pt x="241630" y="15773"/>
                      <a:pt x="242087" y="15773"/>
                      <a:pt x="242545" y="15773"/>
                    </a:cubicBezTo>
                    <a:cubicBezTo>
                      <a:pt x="244831" y="14859"/>
                      <a:pt x="246659" y="14859"/>
                      <a:pt x="248717" y="15088"/>
                    </a:cubicBezTo>
                    <a:close/>
                  </a:path>
                </a:pathLst>
              </a:custGeom>
              <a:solidFill>
                <a:srgbClr val="000000"/>
              </a:solidFill>
              <a:ln w="228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65598C8-A0AB-A745-BC29-F7A9FDB24349}"/>
                  </a:ext>
                </a:extLst>
              </p:cNvPr>
              <p:cNvSpPr/>
              <p:nvPr/>
            </p:nvSpPr>
            <p:spPr>
              <a:xfrm>
                <a:off x="4512844" y="561670"/>
                <a:ext cx="151622" cy="252317"/>
              </a:xfrm>
              <a:custGeom>
                <a:avLst/>
                <a:gdLst>
                  <a:gd name="connsiteX0" fmla="*/ 143561 w 151622"/>
                  <a:gd name="connsiteY0" fmla="*/ 0 h 252317"/>
                  <a:gd name="connsiteX1" fmla="*/ 2515 w 151622"/>
                  <a:gd name="connsiteY1" fmla="*/ 133731 h 252317"/>
                  <a:gd name="connsiteX2" fmla="*/ 2972 w 151622"/>
                  <a:gd name="connsiteY2" fmla="*/ 206654 h 252317"/>
                  <a:gd name="connsiteX3" fmla="*/ 26746 w 151622"/>
                  <a:gd name="connsiteY3" fmla="*/ 250774 h 252317"/>
                  <a:gd name="connsiteX4" fmla="*/ 144247 w 151622"/>
                  <a:gd name="connsiteY4" fmla="*/ 8001 h 252317"/>
                  <a:gd name="connsiteX5" fmla="*/ 143561 w 151622"/>
                  <a:gd name="connsiteY5" fmla="*/ 0 h 25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22" h="252317">
                    <a:moveTo>
                      <a:pt x="143561" y="0"/>
                    </a:moveTo>
                    <a:cubicBezTo>
                      <a:pt x="87554" y="0"/>
                      <a:pt x="13945" y="57607"/>
                      <a:pt x="2515" y="133731"/>
                    </a:cubicBezTo>
                    <a:cubicBezTo>
                      <a:pt x="-686" y="155448"/>
                      <a:pt x="-1143" y="185623"/>
                      <a:pt x="2972" y="206654"/>
                    </a:cubicBezTo>
                    <a:cubicBezTo>
                      <a:pt x="5029" y="216941"/>
                      <a:pt x="28575" y="261061"/>
                      <a:pt x="26746" y="250774"/>
                    </a:cubicBezTo>
                    <a:cubicBezTo>
                      <a:pt x="15088" y="182880"/>
                      <a:pt x="39548" y="45491"/>
                      <a:pt x="144247" y="8001"/>
                    </a:cubicBezTo>
                    <a:cubicBezTo>
                      <a:pt x="154305" y="4343"/>
                      <a:pt x="154076" y="0"/>
                      <a:pt x="143561" y="0"/>
                    </a:cubicBezTo>
                    <a:close/>
                  </a:path>
                </a:pathLst>
              </a:custGeom>
              <a:solidFill>
                <a:srgbClr val="FFFFFF"/>
              </a:solidFill>
              <a:ln w="2286" cap="flat">
                <a:noFill/>
                <a:prstDash val="solid"/>
                <a:miter/>
              </a:ln>
            </p:spPr>
            <p:txBody>
              <a:bodyPr rtlCol="0" anchor="ctr"/>
              <a:lstStyle/>
              <a:p>
                <a:endParaRPr lang="en-US"/>
              </a:p>
            </p:txBody>
          </p:sp>
        </p:grpSp>
      </p:grpSp>
      <p:sp>
        <p:nvSpPr>
          <p:cNvPr id="227" name="Slide Number Placeholder 5">
            <a:extLst>
              <a:ext uri="{FF2B5EF4-FFF2-40B4-BE49-F238E27FC236}">
                <a16:creationId xmlns:a16="http://schemas.microsoft.com/office/drawing/2014/main" id="{A6FF42DC-6D72-424B-9736-A8656611B4DC}"/>
              </a:ext>
            </a:extLst>
          </p:cNvPr>
          <p:cNvSpPr txBox="1">
            <a:spLocks/>
          </p:cNvSpPr>
          <p:nvPr/>
        </p:nvSpPr>
        <p:spPr>
          <a:xfrm>
            <a:off x="6349872" y="103163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4</a:t>
            </a:fld>
            <a:endParaRPr lang="en-US" dirty="0">
              <a:latin typeface="Calibri" panose="020F0502020204030204" pitchFamily="34" charset="0"/>
            </a:endParaRPr>
          </a:p>
        </p:txBody>
      </p:sp>
    </p:spTree>
    <p:extLst>
      <p:ext uri="{BB962C8B-B14F-4D97-AF65-F5344CB8AC3E}">
        <p14:creationId xmlns:p14="http://schemas.microsoft.com/office/powerpoint/2010/main" val="1228270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40</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91335" y="471074"/>
            <a:ext cx="5712982" cy="95886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400" b="0" dirty="0">
                <a:solidFill>
                  <a:srgbClr val="221F1F"/>
                </a:solidFill>
                <a:latin typeface="Calibri" panose="020F0502020204030204" pitchFamily="34" charset="0"/>
              </a:rPr>
              <a:t>Once we have understood why is relevant to our health keeping a right emotions’ management, we have to </a:t>
            </a:r>
            <a:r>
              <a:rPr lang="en-US" sz="1400" b="0" dirty="0" err="1">
                <a:solidFill>
                  <a:srgbClr val="221F1F"/>
                </a:solidFill>
                <a:latin typeface="Calibri" panose="020F0502020204030204" pitchFamily="34" charset="0"/>
              </a:rPr>
              <a:t>analyse</a:t>
            </a:r>
            <a:r>
              <a:rPr lang="en-US" sz="1400" b="0" dirty="0">
                <a:solidFill>
                  <a:srgbClr val="221F1F"/>
                </a:solidFill>
                <a:latin typeface="Calibri" panose="020F0502020204030204" pitchFamily="34" charset="0"/>
              </a:rPr>
              <a:t> what solutions are provided by the branch of positive psychology.</a:t>
            </a:r>
          </a:p>
        </p:txBody>
      </p:sp>
      <p:sp>
        <p:nvSpPr>
          <p:cNvPr id="10" name="Text Placeholder 36">
            <a:extLst>
              <a:ext uri="{FF2B5EF4-FFF2-40B4-BE49-F238E27FC236}">
                <a16:creationId xmlns:a16="http://schemas.microsoft.com/office/drawing/2014/main" id="{90EF90D6-D4BA-A04C-8523-364E8D4D0F1D}"/>
              </a:ext>
            </a:extLst>
          </p:cNvPr>
          <p:cNvSpPr txBox="1">
            <a:spLocks/>
          </p:cNvSpPr>
          <p:nvPr/>
        </p:nvSpPr>
        <p:spPr>
          <a:xfrm>
            <a:off x="1" y="1302256"/>
            <a:ext cx="244092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POSITIVE THINKING</a:t>
            </a:r>
          </a:p>
        </p:txBody>
      </p:sp>
      <p:sp>
        <p:nvSpPr>
          <p:cNvPr id="11" name="Text Placeholder 23">
            <a:extLst>
              <a:ext uri="{FF2B5EF4-FFF2-40B4-BE49-F238E27FC236}">
                <a16:creationId xmlns:a16="http://schemas.microsoft.com/office/drawing/2014/main" id="{C060DC77-BC5C-7F41-BFFF-BDEE301994CD}"/>
              </a:ext>
            </a:extLst>
          </p:cNvPr>
          <p:cNvSpPr txBox="1">
            <a:spLocks/>
          </p:cNvSpPr>
          <p:nvPr/>
        </p:nvSpPr>
        <p:spPr>
          <a:xfrm>
            <a:off x="404740" y="1653374"/>
            <a:ext cx="6697918" cy="3351050"/>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200" b="0" dirty="0">
                <a:latin typeface="Calibri" panose="020F0502020204030204" pitchFamily="34" charset="0"/>
              </a:rPr>
              <a:t>Positive thinking is considered a tool to combat stress and day-to-day frustrations that also helps to considerably improve not only physical but psychological health of the person. Having positive thoughts does not mean avoiding problems or ignoring what is happening around us.</a:t>
            </a:r>
          </a:p>
          <a:p>
            <a:pPr algn="just"/>
            <a:r>
              <a:rPr lang="en-GB" sz="1200" b="0" dirty="0">
                <a:latin typeface="Calibri" panose="020F0502020204030204" pitchFamily="34" charset="0"/>
              </a:rPr>
              <a:t>Thereby, a bibliographic revision (Mª Angeles García Mata, Ana Blanco Fernández, Rocio García Pascual, Alfredo </a:t>
            </a:r>
            <a:r>
              <a:rPr lang="en-GB" sz="1200" b="0" dirty="0" err="1">
                <a:latin typeface="Calibri" panose="020F0502020204030204" pitchFamily="34" charset="0"/>
              </a:rPr>
              <a:t>Rebaque</a:t>
            </a:r>
            <a:r>
              <a:rPr lang="en-GB" sz="1200" b="0" dirty="0">
                <a:latin typeface="Calibri" panose="020F0502020204030204" pitchFamily="34" charset="0"/>
              </a:rPr>
              <a:t> Gómez, 2019</a:t>
            </a:r>
            <a:r>
              <a:rPr lang="en-GB" sz="1200" b="0" baseline="30000" dirty="0">
                <a:latin typeface="Calibri" panose="020F0502020204030204" pitchFamily="34" charset="0"/>
              </a:rPr>
              <a:t>17</a:t>
            </a:r>
            <a:r>
              <a:rPr lang="en-GB" sz="1200" b="0" dirty="0">
                <a:latin typeface="Calibri" panose="020F0502020204030204" pitchFamily="34" charset="0"/>
              </a:rPr>
              <a:t>) shows how numerous scientific studies proof the chance relationship between patients who have experience positive emotions and its satisfactory recovery.</a:t>
            </a:r>
          </a:p>
          <a:p>
            <a:pPr algn="just"/>
            <a:r>
              <a:rPr lang="en-GB" sz="1200" b="0" dirty="0">
                <a:latin typeface="Calibri" panose="020F0502020204030204" pitchFamily="34" charset="0"/>
              </a:rPr>
              <a:t>It is proven that laughter therapy, positive thinking and motivation, help gradually our body to release endorphins, which act on pain receptors in the brain, favouring the recovery of pathological processes, as well as reducing the incidence of the illness.</a:t>
            </a:r>
          </a:p>
          <a:p>
            <a:pPr algn="just"/>
            <a:r>
              <a:rPr lang="en-GB" sz="1200" b="0" dirty="0">
                <a:latin typeface="Calibri" panose="020F0502020204030204" pitchFamily="34" charset="0"/>
              </a:rPr>
              <a:t>In this context, laughter therapy, is therapeutic modality that, through laughter, tries to alleviate tensions or physical, psychological or social problems of people, trying to provide them with a state of happiness, joy and well-being, which is produced by the liberation of endorphins or hormones of happiness.</a:t>
            </a:r>
          </a:p>
          <a:p>
            <a:pPr algn="just"/>
            <a:r>
              <a:rPr lang="en-GB" sz="1200" b="0" dirty="0">
                <a:latin typeface="Calibri" panose="020F0502020204030204" pitchFamily="34" charset="0"/>
              </a:rPr>
              <a:t>Positive Psychology researches on how these variables might be empowered and how we can measure them, through the development of programs which enhance these resources on a day-to-day basis, in order to improve people's life quality.</a:t>
            </a:r>
          </a:p>
          <a:p>
            <a:pPr algn="just"/>
            <a:r>
              <a:rPr lang="en-GB" sz="1200" b="0" dirty="0">
                <a:latin typeface="Calibri" panose="020F0502020204030204" pitchFamily="34" charset="0"/>
              </a:rPr>
              <a:t>García Mata, M.A., Blanco Fernández, J., García Pascual, R. and </a:t>
            </a:r>
            <a:r>
              <a:rPr lang="en-GB" sz="1200" b="0" dirty="0" err="1">
                <a:latin typeface="Calibri" panose="020F0502020204030204" pitchFamily="34" charset="0"/>
              </a:rPr>
              <a:t>Rebaque</a:t>
            </a:r>
            <a:r>
              <a:rPr lang="en-GB" sz="1200" b="0" dirty="0">
                <a:latin typeface="Calibri" panose="020F0502020204030204" pitchFamily="34" charset="0"/>
              </a:rPr>
              <a:t> Gómez, A. (2019).  </a:t>
            </a:r>
            <a:r>
              <a:rPr lang="en-GB" sz="1200" b="0" dirty="0" err="1">
                <a:latin typeface="Calibri" panose="020F0502020204030204" pitchFamily="34" charset="0"/>
              </a:rPr>
              <a:t>Influencia</a:t>
            </a:r>
            <a:r>
              <a:rPr lang="en-GB" sz="1200" b="0" dirty="0">
                <a:latin typeface="Calibri" panose="020F0502020204030204" pitchFamily="34" charset="0"/>
              </a:rPr>
              <a:t> </a:t>
            </a:r>
            <a:r>
              <a:rPr lang="en-GB" sz="1200" b="0" dirty="0" err="1">
                <a:latin typeface="Calibri" panose="020F0502020204030204" pitchFamily="34" charset="0"/>
              </a:rPr>
              <a:t>compartida</a:t>
            </a:r>
            <a:r>
              <a:rPr lang="en-GB" sz="1200" b="0" dirty="0">
                <a:latin typeface="Calibri" panose="020F0502020204030204" pitchFamily="34" charset="0"/>
              </a:rPr>
              <a:t> entre las variables </a:t>
            </a:r>
            <a:r>
              <a:rPr lang="en-GB" sz="1200" b="0" dirty="0" err="1">
                <a:latin typeface="Calibri" panose="020F0502020204030204" pitchFamily="34" charset="0"/>
              </a:rPr>
              <a:t>psicológicas</a:t>
            </a:r>
            <a:r>
              <a:rPr lang="en-GB" sz="1200" b="0" dirty="0">
                <a:latin typeface="Calibri" panose="020F0502020204030204" pitchFamily="34" charset="0"/>
              </a:rPr>
              <a:t>: </a:t>
            </a:r>
            <a:r>
              <a:rPr lang="en-GB" sz="1200" b="0" dirty="0" err="1">
                <a:latin typeface="Calibri" panose="020F0502020204030204" pitchFamily="34" charset="0"/>
              </a:rPr>
              <a:t>motivación</a:t>
            </a:r>
            <a:r>
              <a:rPr lang="en-GB" sz="1200" b="0" dirty="0">
                <a:latin typeface="Calibri" panose="020F0502020204030204" pitchFamily="34" charset="0"/>
              </a:rPr>
              <a:t>, </a:t>
            </a:r>
            <a:r>
              <a:rPr lang="en-GB" sz="1200" b="0" dirty="0" err="1">
                <a:latin typeface="Calibri" panose="020F0502020204030204" pitchFamily="34" charset="0"/>
              </a:rPr>
              <a:t>emoción</a:t>
            </a:r>
            <a:r>
              <a:rPr lang="en-GB" sz="1200" b="0" dirty="0">
                <a:latin typeface="Calibri" panose="020F0502020204030204" pitchFamily="34" charset="0"/>
              </a:rPr>
              <a:t> y </a:t>
            </a:r>
            <a:r>
              <a:rPr lang="en-GB" sz="1200" b="0" dirty="0" err="1">
                <a:latin typeface="Calibri" panose="020F0502020204030204" pitchFamily="34" charset="0"/>
              </a:rPr>
              <a:t>aprendizaje</a:t>
            </a:r>
            <a:r>
              <a:rPr lang="en-GB" sz="1200" b="0" dirty="0">
                <a:latin typeface="Calibri" panose="020F0502020204030204" pitchFamily="34" charset="0"/>
              </a:rPr>
              <a:t>. </a:t>
            </a:r>
          </a:p>
        </p:txBody>
      </p:sp>
      <p:sp>
        <p:nvSpPr>
          <p:cNvPr id="12" name="Text Placeholder 36">
            <a:extLst>
              <a:ext uri="{FF2B5EF4-FFF2-40B4-BE49-F238E27FC236}">
                <a16:creationId xmlns:a16="http://schemas.microsoft.com/office/drawing/2014/main" id="{DC3829FD-B89D-7941-8942-410D8DFD73DE}"/>
              </a:ext>
            </a:extLst>
          </p:cNvPr>
          <p:cNvSpPr txBox="1">
            <a:spLocks/>
          </p:cNvSpPr>
          <p:nvPr/>
        </p:nvSpPr>
        <p:spPr>
          <a:xfrm>
            <a:off x="0" y="5120219"/>
            <a:ext cx="461734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KEEPING OUR MIND ACTIVE. MINDFULNESS</a:t>
            </a:r>
          </a:p>
        </p:txBody>
      </p:sp>
      <p:sp>
        <p:nvSpPr>
          <p:cNvPr id="13" name="Text Placeholder 23">
            <a:extLst>
              <a:ext uri="{FF2B5EF4-FFF2-40B4-BE49-F238E27FC236}">
                <a16:creationId xmlns:a16="http://schemas.microsoft.com/office/drawing/2014/main" id="{AD429B36-1EF2-4749-A4F4-CC11D54EC21E}"/>
              </a:ext>
            </a:extLst>
          </p:cNvPr>
          <p:cNvSpPr txBox="1">
            <a:spLocks/>
          </p:cNvSpPr>
          <p:nvPr/>
        </p:nvSpPr>
        <p:spPr>
          <a:xfrm>
            <a:off x="404740" y="5471337"/>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200" b="0" dirty="0">
                <a:latin typeface="Calibri" panose="020F0502020204030204" pitchFamily="34" charset="0"/>
              </a:rPr>
              <a:t>Our Current society is immersed in a hyper productive model, that let citizens to fell into   patterns of behaviour and cognitive and social styles that are often really far away from a healthy lifestyle.</a:t>
            </a:r>
          </a:p>
          <a:p>
            <a:pPr algn="just"/>
            <a:r>
              <a:rPr lang="en-GB" sz="1200" b="0" dirty="0">
                <a:latin typeface="Calibri" panose="020F0502020204030204" pitchFamily="34" charset="0"/>
              </a:rPr>
              <a:t>Our mind needs to maintain a cognitive functioning high level during the longer time possible, in order to delay its possible deterioration. To do so, it is crucial to seek proper stimulation which may enable us to communicate, resolve problems or keeping learning new things. In this context, many training, tools and mental exercises have been developed, aiming to enhance our cognitive brain active, and therefore. lengthening our overall health condition.</a:t>
            </a:r>
          </a:p>
          <a:p>
            <a:pPr algn="just"/>
            <a:r>
              <a:rPr lang="en-GB" sz="1200" b="0" dirty="0">
                <a:latin typeface="Calibri" panose="020F0502020204030204" pitchFamily="34" charset="0"/>
              </a:rPr>
              <a:t>The World Health Organization estimates that around 450 million people suffer from some mental health problem, mindfulness is one of the techniques that arise to end mental patients associated with stress and accelerated pace of life. The benefits that this mindfulness technique currently presents are numerous.</a:t>
            </a:r>
          </a:p>
          <a:p>
            <a:pPr algn="just"/>
            <a:endParaRPr lang="en-GB" sz="1200" b="0" dirty="0">
              <a:latin typeface="Calibri" panose="020F0502020204030204" pitchFamily="34" charset="0"/>
            </a:endParaRPr>
          </a:p>
          <a:p>
            <a:pPr algn="just"/>
            <a:endParaRPr lang="en-GB" sz="1200" b="0" dirty="0">
              <a:latin typeface="Calibri" panose="020F0502020204030204" pitchFamily="34" charset="0"/>
            </a:endParaRPr>
          </a:p>
          <a:p>
            <a:pPr algn="just"/>
            <a:r>
              <a:rPr lang="en-GB" sz="1200" b="0" dirty="0">
                <a:latin typeface="Calibri" panose="020F0502020204030204" pitchFamily="34" charset="0"/>
              </a:rPr>
              <a:t>Mindfulness understood as "attention and full awareness" about the present moment lived is a technique or philosophy of life that allows us to reconnect with the present and thereby generate healthier behaviour patterns.</a:t>
            </a:r>
          </a:p>
          <a:p>
            <a:pPr algn="just"/>
            <a:r>
              <a:rPr lang="en-GB" sz="1200" b="0" dirty="0">
                <a:latin typeface="Calibri" panose="020F0502020204030204" pitchFamily="34" charset="0"/>
              </a:rPr>
              <a:t>Mindfulness helps to recognize what is happening while it is happening, actively accepting the flow of experience as it is happening. This type of attention allows us to learn to relate directly to what is happening in our life, in the present moment. It is a way of becoming aware of our reality, giving us the opportunity to consciously work with our stress, pain, illness, loss or with the challenges of our life.</a:t>
            </a:r>
          </a:p>
          <a:p>
            <a:pPr algn="just"/>
            <a:r>
              <a:rPr lang="en-GB" sz="1200" b="0" dirty="0">
                <a:latin typeface="Calibri" panose="020F0502020204030204" pitchFamily="34" charset="0"/>
              </a:rPr>
              <a:t>Mindfulness helps us to recover our internal balance, taking care of the aspects of the person in an integral way; body, mind and spirit. By practicing mindfulness, we develop a greater capacity for discernment and compassion. The main goal of Mindfulness is to provide us with a technique to know how to manage emotions, attitudes and thoughts, connecting with ourself and learning how to manage our own events and acting in a more conscious and effective way.</a:t>
            </a:r>
          </a:p>
        </p:txBody>
      </p:sp>
      <p:sp>
        <p:nvSpPr>
          <p:cNvPr id="14" name="Text Placeholder 23">
            <a:extLst>
              <a:ext uri="{FF2B5EF4-FFF2-40B4-BE49-F238E27FC236}">
                <a16:creationId xmlns:a16="http://schemas.microsoft.com/office/drawing/2014/main" id="{B7AF6004-FDAB-164A-836B-AE293B389F94}"/>
              </a:ext>
            </a:extLst>
          </p:cNvPr>
          <p:cNvSpPr txBox="1">
            <a:spLocks/>
          </p:cNvSpPr>
          <p:nvPr/>
        </p:nvSpPr>
        <p:spPr>
          <a:xfrm>
            <a:off x="404740" y="9685673"/>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7"/>
            </a:pPr>
            <a:r>
              <a:rPr lang="en-US" sz="800" dirty="0">
                <a:solidFill>
                  <a:schemeClr val="tx1"/>
                </a:solidFill>
                <a:latin typeface="Calibri" panose="020F0502020204030204" pitchFamily="34" charset="0"/>
              </a:rPr>
              <a:t>García Mata, M.A., Blanco Fernández, J., García Pascual, R. and </a:t>
            </a:r>
            <a:r>
              <a:rPr lang="en-US" sz="800" dirty="0" err="1">
                <a:solidFill>
                  <a:schemeClr val="tx1"/>
                </a:solidFill>
                <a:latin typeface="Calibri" panose="020F0502020204030204" pitchFamily="34" charset="0"/>
              </a:rPr>
              <a:t>Rebaque</a:t>
            </a:r>
            <a:r>
              <a:rPr lang="en-US" sz="800" dirty="0">
                <a:solidFill>
                  <a:schemeClr val="tx1"/>
                </a:solidFill>
                <a:latin typeface="Calibri" panose="020F0502020204030204" pitchFamily="34" charset="0"/>
              </a:rPr>
              <a:t> Gómez, A. (2019).  </a:t>
            </a:r>
            <a:r>
              <a:rPr lang="en-US" sz="800" dirty="0" err="1">
                <a:solidFill>
                  <a:schemeClr val="tx1"/>
                </a:solidFill>
                <a:latin typeface="Calibri" panose="020F0502020204030204" pitchFamily="34" charset="0"/>
              </a:rPr>
              <a:t>Influencia</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compartida</a:t>
            </a:r>
            <a:r>
              <a:rPr lang="en-US" sz="800" dirty="0">
                <a:solidFill>
                  <a:schemeClr val="tx1"/>
                </a:solidFill>
                <a:latin typeface="Calibri" panose="020F0502020204030204" pitchFamily="34" charset="0"/>
              </a:rPr>
              <a:t> entre las variables </a:t>
            </a:r>
            <a:r>
              <a:rPr lang="en-US" sz="800" dirty="0" err="1">
                <a:solidFill>
                  <a:schemeClr val="tx1"/>
                </a:solidFill>
                <a:latin typeface="Calibri" panose="020F0502020204030204" pitchFamily="34" charset="0"/>
              </a:rPr>
              <a:t>psicológicas</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motivación</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emoción</a:t>
            </a:r>
            <a:r>
              <a:rPr lang="en-US" sz="800" dirty="0">
                <a:solidFill>
                  <a:schemeClr val="tx1"/>
                </a:solidFill>
                <a:latin typeface="Calibri" panose="020F0502020204030204" pitchFamily="34" charset="0"/>
              </a:rPr>
              <a:t> y </a:t>
            </a:r>
            <a:r>
              <a:rPr lang="en-US" sz="800" dirty="0" err="1">
                <a:solidFill>
                  <a:schemeClr val="tx1"/>
                </a:solidFill>
                <a:latin typeface="Calibri" panose="020F0502020204030204" pitchFamily="34" charset="0"/>
              </a:rPr>
              <a:t>aprendizaje</a:t>
            </a:r>
            <a:r>
              <a:rPr lang="en-US" sz="800" dirty="0">
                <a:solidFill>
                  <a:schemeClr val="tx1"/>
                </a:solidFill>
                <a:latin typeface="Calibri" panose="020F0502020204030204" pitchFamily="34" charset="0"/>
              </a:rPr>
              <a:t>. </a:t>
            </a:r>
          </a:p>
        </p:txBody>
      </p:sp>
      <p:pic>
        <p:nvPicPr>
          <p:cNvPr id="9" name="Picture 8" descr="Icon&#10;&#10;Description automatically generated with low confidence">
            <a:extLst>
              <a:ext uri="{FF2B5EF4-FFF2-40B4-BE49-F238E27FC236}">
                <a16:creationId xmlns:a16="http://schemas.microsoft.com/office/drawing/2014/main" id="{9FB5C34A-CB45-4966-894C-BF16A5A722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0303" y="-188383"/>
            <a:ext cx="2550695" cy="2277781"/>
          </a:xfrm>
          <a:prstGeom prst="rect">
            <a:avLst/>
          </a:prstGeom>
        </p:spPr>
      </p:pic>
    </p:spTree>
    <p:extLst>
      <p:ext uri="{BB962C8B-B14F-4D97-AF65-F5344CB8AC3E}">
        <p14:creationId xmlns:p14="http://schemas.microsoft.com/office/powerpoint/2010/main" val="599560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41</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As it has been developed during these chapter, experts highly recommend to keep our mind active and positive, due to its uncountable benefits, furthermore, practicing some specific techniques like mindfulness can help you to control your level of anxiety and stress, learning to know yourself, controlling your emotion and reactions, and as a consequence, improving your well-being. </a:t>
            </a:r>
          </a:p>
          <a:p>
            <a:endParaRPr lang="en-GB" sz="1200" dirty="0">
              <a:latin typeface="Calibri" panose="020F0502020204030204" pitchFamily="34" charset="0"/>
            </a:endParaRPr>
          </a:p>
          <a:p>
            <a:r>
              <a:rPr lang="en-GB" sz="1200" dirty="0">
                <a:latin typeface="Calibri" panose="020F0502020204030204" pitchFamily="34" charset="0"/>
              </a:rPr>
              <a:t>At this point, some questions may come up, how can I achieved to maintain a positive thinking? How can I learn specific ways of practising mindfulness? </a:t>
            </a: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17895" y="6151652"/>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FORTE METHOD</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388474" y="7648449"/>
            <a:ext cx="6687338" cy="156889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This method aims to measure your strengths, focusing on keeping a right balance and analysing the impact of the results using a test which allow the patient knowing and using balanced strengths. It tends to focus on what we do not have, what we are bad at doing. </a:t>
            </a:r>
          </a:p>
          <a:p>
            <a:endParaRPr lang="en-GB" sz="1200" dirty="0">
              <a:latin typeface="Calibri" panose="020F0502020204030204" pitchFamily="34" charset="0"/>
            </a:endParaRPr>
          </a:p>
          <a:p>
            <a:r>
              <a:rPr lang="en-GB" sz="1200" dirty="0">
                <a:latin typeface="Calibri" panose="020F0502020204030204" pitchFamily="34" charset="0"/>
              </a:rPr>
              <a:t>What Positive Psychology has shown is that we will achieve much more if we focus on using what we are good at and what makes us enjoy.</a:t>
            </a:r>
            <a:r>
              <a:rPr lang="en-IE" sz="1200" dirty="0">
                <a:latin typeface="Calibri" panose="020F0502020204030204" pitchFamily="34" charset="0"/>
              </a:rPr>
              <a:t>  </a:t>
            </a:r>
            <a:r>
              <a:rPr lang="en-GB" sz="1200" dirty="0">
                <a:latin typeface="Calibri" panose="020F0502020204030204" pitchFamily="34" charset="0"/>
              </a:rPr>
              <a:t>Various studies show that the knowledge and use of our strengths improves well-being, satisfaction, engagement and productivity. Taking strengths into account can make the difference in terms of success.</a:t>
            </a:r>
          </a:p>
          <a:p>
            <a:endParaRPr lang="en-IE" sz="1200" dirty="0">
              <a:latin typeface="Calibri" panose="020F0502020204030204" pitchFamily="34" charset="0"/>
            </a:endParaRPr>
          </a:p>
          <a:p>
            <a:r>
              <a:rPr lang="en-GB" sz="1200" u="sng" dirty="0">
                <a:latin typeface="Calibri" panose="020F0502020204030204" pitchFamily="34" charset="0"/>
                <a:hlinkClick r:id="rId2"/>
              </a:rPr>
              <a:t>https://www.iepp.es/metodo-forte/</a:t>
            </a:r>
            <a:endParaRPr lang="en-IE" sz="1200" dirty="0">
              <a:latin typeface="Calibri" panose="020F0502020204030204" pitchFamily="34" charset="0"/>
            </a:endParaRPr>
          </a:p>
        </p:txBody>
      </p:sp>
      <p:grpSp>
        <p:nvGrpSpPr>
          <p:cNvPr id="22" name="Group 21">
            <a:extLst>
              <a:ext uri="{FF2B5EF4-FFF2-40B4-BE49-F238E27FC236}">
                <a16:creationId xmlns:a16="http://schemas.microsoft.com/office/drawing/2014/main" id="{15B03AF8-B879-6843-BB33-039DABED8B68}"/>
              </a:ext>
            </a:extLst>
          </p:cNvPr>
          <p:cNvGrpSpPr>
            <a:grpSpLocks/>
          </p:cNvGrpSpPr>
          <p:nvPr/>
        </p:nvGrpSpPr>
        <p:grpSpPr bwMode="auto">
          <a:xfrm>
            <a:off x="1859461" y="2835963"/>
            <a:ext cx="1020022" cy="519037"/>
            <a:chOff x="4186238" y="3108325"/>
            <a:chExt cx="1566862" cy="992188"/>
          </a:xfrm>
        </p:grpSpPr>
        <p:sp>
          <p:nvSpPr>
            <p:cNvPr id="23" name="Freeform 22">
              <a:extLst>
                <a:ext uri="{FF2B5EF4-FFF2-40B4-BE49-F238E27FC236}">
                  <a16:creationId xmlns:a16="http://schemas.microsoft.com/office/drawing/2014/main" id="{94C476AF-0778-9B4D-A1B8-83EC9ABE93A0}"/>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3">
              <a:extLst>
                <a:ext uri="{FF2B5EF4-FFF2-40B4-BE49-F238E27FC236}">
                  <a16:creationId xmlns:a16="http://schemas.microsoft.com/office/drawing/2014/main" id="{458825F3-34EA-9941-A42B-3815B9D7FDE1}"/>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4">
              <a:extLst>
                <a:ext uri="{FF2B5EF4-FFF2-40B4-BE49-F238E27FC236}">
                  <a16:creationId xmlns:a16="http://schemas.microsoft.com/office/drawing/2014/main" id="{C823A3F5-ECE1-334F-A1B1-B7DF31A2E854}"/>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FCC7FD32-9F22-B542-9B89-4E21597B3EA6}"/>
              </a:ext>
            </a:extLst>
          </p:cNvPr>
          <p:cNvGrpSpPr>
            <a:grpSpLocks/>
          </p:cNvGrpSpPr>
          <p:nvPr/>
        </p:nvGrpSpPr>
        <p:grpSpPr bwMode="auto">
          <a:xfrm>
            <a:off x="3662385" y="2835963"/>
            <a:ext cx="89911" cy="502428"/>
            <a:chOff x="5905500" y="3127375"/>
            <a:chExt cx="138112" cy="960438"/>
          </a:xfrm>
        </p:grpSpPr>
        <p:sp>
          <p:nvSpPr>
            <p:cNvPr id="27" name="Freeform 17">
              <a:extLst>
                <a:ext uri="{FF2B5EF4-FFF2-40B4-BE49-F238E27FC236}">
                  <a16:creationId xmlns:a16="http://schemas.microsoft.com/office/drawing/2014/main" id="{1A5F0E65-BE60-E24E-9835-E6FE4A653AD2}"/>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8">
              <a:extLst>
                <a:ext uri="{FF2B5EF4-FFF2-40B4-BE49-F238E27FC236}">
                  <a16:creationId xmlns:a16="http://schemas.microsoft.com/office/drawing/2014/main" id="{A9EE10F2-420F-DC49-9172-DEDC205A818D}"/>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9">
              <a:extLst>
                <a:ext uri="{FF2B5EF4-FFF2-40B4-BE49-F238E27FC236}">
                  <a16:creationId xmlns:a16="http://schemas.microsoft.com/office/drawing/2014/main" id="{AF448C17-341C-E041-8B30-5164AB51BBFB}"/>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0" name="Group 29">
            <a:extLst>
              <a:ext uri="{FF2B5EF4-FFF2-40B4-BE49-F238E27FC236}">
                <a16:creationId xmlns:a16="http://schemas.microsoft.com/office/drawing/2014/main" id="{D7EDB425-FC16-5742-BED9-598EA4769E7F}"/>
              </a:ext>
            </a:extLst>
          </p:cNvPr>
          <p:cNvGrpSpPr>
            <a:grpSpLocks/>
          </p:cNvGrpSpPr>
          <p:nvPr/>
        </p:nvGrpSpPr>
        <p:grpSpPr bwMode="auto">
          <a:xfrm>
            <a:off x="4524009" y="2835963"/>
            <a:ext cx="1009688" cy="524849"/>
            <a:chOff x="6211888" y="3108325"/>
            <a:chExt cx="1550987" cy="1003300"/>
          </a:xfrm>
        </p:grpSpPr>
        <p:sp>
          <p:nvSpPr>
            <p:cNvPr id="31" name="Freeform 20">
              <a:extLst>
                <a:ext uri="{FF2B5EF4-FFF2-40B4-BE49-F238E27FC236}">
                  <a16:creationId xmlns:a16="http://schemas.microsoft.com/office/drawing/2014/main" id="{C58B2DD4-3E8D-8F40-8643-FAC16E44E3D4}"/>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21">
              <a:extLst>
                <a:ext uri="{FF2B5EF4-FFF2-40B4-BE49-F238E27FC236}">
                  <a16:creationId xmlns:a16="http://schemas.microsoft.com/office/drawing/2014/main" id="{E88F5AAA-7BFF-214A-847C-E5CCFCCE01BA}"/>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22">
              <a:extLst>
                <a:ext uri="{FF2B5EF4-FFF2-40B4-BE49-F238E27FC236}">
                  <a16:creationId xmlns:a16="http://schemas.microsoft.com/office/drawing/2014/main" id="{BBCB79F3-8547-8C4E-9342-22BFBCAFE5D5}"/>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71" name="Group 70">
            <a:extLst>
              <a:ext uri="{FF2B5EF4-FFF2-40B4-BE49-F238E27FC236}">
                <a16:creationId xmlns:a16="http://schemas.microsoft.com/office/drawing/2014/main" id="{5A406BD7-1FE6-D240-843C-20B3B27D1F8B}"/>
              </a:ext>
            </a:extLst>
          </p:cNvPr>
          <p:cNvGrpSpPr/>
          <p:nvPr/>
        </p:nvGrpSpPr>
        <p:grpSpPr>
          <a:xfrm>
            <a:off x="5481011" y="3460824"/>
            <a:ext cx="874109" cy="878495"/>
            <a:chOff x="5189938" y="3460824"/>
            <a:chExt cx="874109" cy="878495"/>
          </a:xfrm>
        </p:grpSpPr>
        <p:sp>
          <p:nvSpPr>
            <p:cNvPr id="11" name="Freeform 27">
              <a:extLst>
                <a:ext uri="{FF2B5EF4-FFF2-40B4-BE49-F238E27FC236}">
                  <a16:creationId xmlns:a16="http://schemas.microsoft.com/office/drawing/2014/main" id="{1853EBC3-AC23-A54D-97E2-65A6971460D5}"/>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Freeform 27">
              <a:extLst>
                <a:ext uri="{FF2B5EF4-FFF2-40B4-BE49-F238E27FC236}">
                  <a16:creationId xmlns:a16="http://schemas.microsoft.com/office/drawing/2014/main" id="{01439B6C-228A-3540-A34A-7D0DA3D3D7FF}"/>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2" name="Group 71">
            <a:extLst>
              <a:ext uri="{FF2B5EF4-FFF2-40B4-BE49-F238E27FC236}">
                <a16:creationId xmlns:a16="http://schemas.microsoft.com/office/drawing/2014/main" id="{C6F1CC14-6B07-394E-863F-D1FB6A7D20B6}"/>
              </a:ext>
            </a:extLst>
          </p:cNvPr>
          <p:cNvGrpSpPr/>
          <p:nvPr/>
        </p:nvGrpSpPr>
        <p:grpSpPr>
          <a:xfrm>
            <a:off x="3252877" y="3460824"/>
            <a:ext cx="938796" cy="936413"/>
            <a:chOff x="3310027" y="3467900"/>
            <a:chExt cx="938796" cy="936413"/>
          </a:xfrm>
        </p:grpSpPr>
        <p:sp>
          <p:nvSpPr>
            <p:cNvPr id="16" name="Freeform 29">
              <a:extLst>
                <a:ext uri="{FF2B5EF4-FFF2-40B4-BE49-F238E27FC236}">
                  <a16:creationId xmlns:a16="http://schemas.microsoft.com/office/drawing/2014/main" id="{97A3BA60-0D02-1245-8F53-8C2ED1596032}"/>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29">
              <a:extLst>
                <a:ext uri="{FF2B5EF4-FFF2-40B4-BE49-F238E27FC236}">
                  <a16:creationId xmlns:a16="http://schemas.microsoft.com/office/drawing/2014/main" id="{02D293EB-E942-8348-AB77-4A61D779E2C3}"/>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3" name="Group 72">
            <a:extLst>
              <a:ext uri="{FF2B5EF4-FFF2-40B4-BE49-F238E27FC236}">
                <a16:creationId xmlns:a16="http://schemas.microsoft.com/office/drawing/2014/main" id="{281F85BA-C90E-B34B-A1D3-12175DA6D3B7}"/>
              </a:ext>
            </a:extLst>
          </p:cNvPr>
          <p:cNvGrpSpPr/>
          <p:nvPr/>
        </p:nvGrpSpPr>
        <p:grpSpPr>
          <a:xfrm>
            <a:off x="1117732" y="3460824"/>
            <a:ext cx="868844" cy="856682"/>
            <a:chOff x="1291110" y="3489805"/>
            <a:chExt cx="868844" cy="856682"/>
          </a:xfrm>
        </p:grpSpPr>
        <p:sp>
          <p:nvSpPr>
            <p:cNvPr id="17" name="Freeform 30">
              <a:extLst>
                <a:ext uri="{FF2B5EF4-FFF2-40B4-BE49-F238E27FC236}">
                  <a16:creationId xmlns:a16="http://schemas.microsoft.com/office/drawing/2014/main" id="{E975A31F-EBEE-9849-B587-BC1A29A222DB}"/>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30">
              <a:extLst>
                <a:ext uri="{FF2B5EF4-FFF2-40B4-BE49-F238E27FC236}">
                  <a16:creationId xmlns:a16="http://schemas.microsoft.com/office/drawing/2014/main" id="{A7F18844-EB4A-A445-AA88-6EE23DE0B0B8}"/>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45" name="Text Placeholder 23">
            <a:extLst>
              <a:ext uri="{FF2B5EF4-FFF2-40B4-BE49-F238E27FC236}">
                <a16:creationId xmlns:a16="http://schemas.microsoft.com/office/drawing/2014/main" id="{E1FB81AA-22A8-1044-97CC-2A5054252C00}"/>
              </a:ext>
            </a:extLst>
          </p:cNvPr>
          <p:cNvSpPr txBox="1">
            <a:spLocks/>
          </p:cNvSpPr>
          <p:nvPr/>
        </p:nvSpPr>
        <p:spPr>
          <a:xfrm>
            <a:off x="1046850" y="4460669"/>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FORTE METHOD</a:t>
            </a:r>
          </a:p>
        </p:txBody>
      </p:sp>
      <p:sp>
        <p:nvSpPr>
          <p:cNvPr id="46" name="Text Placeholder 23">
            <a:extLst>
              <a:ext uri="{FF2B5EF4-FFF2-40B4-BE49-F238E27FC236}">
                <a16:creationId xmlns:a16="http://schemas.microsoft.com/office/drawing/2014/main" id="{BB5FED8C-18FC-5045-AFDC-292CEF2800DC}"/>
              </a:ext>
            </a:extLst>
          </p:cNvPr>
          <p:cNvSpPr txBox="1">
            <a:spLocks/>
          </p:cNvSpPr>
          <p:nvPr/>
        </p:nvSpPr>
        <p:spPr>
          <a:xfrm>
            <a:off x="3182347" y="4463802"/>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PERMA METHOD </a:t>
            </a:r>
          </a:p>
        </p:txBody>
      </p:sp>
      <p:sp>
        <p:nvSpPr>
          <p:cNvPr id="47" name="Text Placeholder 23">
            <a:extLst>
              <a:ext uri="{FF2B5EF4-FFF2-40B4-BE49-F238E27FC236}">
                <a16:creationId xmlns:a16="http://schemas.microsoft.com/office/drawing/2014/main" id="{67443D69-F419-2645-A6FB-5F4D37002B0B}"/>
              </a:ext>
            </a:extLst>
          </p:cNvPr>
          <p:cNvSpPr txBox="1">
            <a:spLocks/>
          </p:cNvSpPr>
          <p:nvPr/>
        </p:nvSpPr>
        <p:spPr>
          <a:xfrm>
            <a:off x="5317633" y="4466649"/>
            <a:ext cx="1344699" cy="445282"/>
          </a:xfrm>
          <a:prstGeom prst="rect">
            <a:avLst/>
          </a:prstGeo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defRPr/>
            </a:pPr>
            <a:r>
              <a:rPr lang="en-US" sz="1200" b="0" dirty="0">
                <a:latin typeface="Calibri" panose="020F0502020204030204" pitchFamily="34" charset="0"/>
              </a:rPr>
              <a:t>MINDFULNESS TECHNIQUES </a:t>
            </a:r>
          </a:p>
        </p:txBody>
      </p:sp>
      <p:grpSp>
        <p:nvGrpSpPr>
          <p:cNvPr id="49" name="Graphic 3">
            <a:extLst>
              <a:ext uri="{FF2B5EF4-FFF2-40B4-BE49-F238E27FC236}">
                <a16:creationId xmlns:a16="http://schemas.microsoft.com/office/drawing/2014/main" id="{8AA2C120-ECD3-3540-B684-B0FF0FC67EEF}"/>
              </a:ext>
            </a:extLst>
          </p:cNvPr>
          <p:cNvGrpSpPr/>
          <p:nvPr/>
        </p:nvGrpSpPr>
        <p:grpSpPr>
          <a:xfrm>
            <a:off x="1318195" y="3644051"/>
            <a:ext cx="457084" cy="457648"/>
            <a:chOff x="1674524" y="5962353"/>
            <a:chExt cx="637904" cy="638691"/>
          </a:xfrm>
          <a:solidFill>
            <a:srgbClr val="000000"/>
          </a:solidFill>
        </p:grpSpPr>
        <p:sp>
          <p:nvSpPr>
            <p:cNvPr id="50" name="Freeform 49">
              <a:extLst>
                <a:ext uri="{FF2B5EF4-FFF2-40B4-BE49-F238E27FC236}">
                  <a16:creationId xmlns:a16="http://schemas.microsoft.com/office/drawing/2014/main" id="{5D6AD6C5-EA0D-FA4B-BF25-625670ED9844}"/>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7BB3AD6-FC1C-BC43-8DF4-93182C746237}"/>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9252AA-2A4C-0241-8609-15B430654BDE}"/>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grpSp>
        <p:nvGrpSpPr>
          <p:cNvPr id="53" name="Graphic 3">
            <a:extLst>
              <a:ext uri="{FF2B5EF4-FFF2-40B4-BE49-F238E27FC236}">
                <a16:creationId xmlns:a16="http://schemas.microsoft.com/office/drawing/2014/main" id="{87690683-47E6-A140-9112-448406568C9E}"/>
              </a:ext>
            </a:extLst>
          </p:cNvPr>
          <p:cNvGrpSpPr/>
          <p:nvPr/>
        </p:nvGrpSpPr>
        <p:grpSpPr>
          <a:xfrm>
            <a:off x="3472112" y="3656098"/>
            <a:ext cx="481050" cy="481577"/>
            <a:chOff x="2293461" y="5588113"/>
            <a:chExt cx="560578" cy="561192"/>
          </a:xfrm>
          <a:solidFill>
            <a:srgbClr val="000000"/>
          </a:solidFill>
        </p:grpSpPr>
        <p:sp>
          <p:nvSpPr>
            <p:cNvPr id="54" name="Freeform 53">
              <a:extLst>
                <a:ext uri="{FF2B5EF4-FFF2-40B4-BE49-F238E27FC236}">
                  <a16:creationId xmlns:a16="http://schemas.microsoft.com/office/drawing/2014/main" id="{09CD2698-D742-9848-A21D-B440DE2B5240}"/>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20E35A4-E3C4-EE4A-99CE-1BD892E6100C}"/>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388D0F2-A9BE-B04F-90BF-319F6864E21E}"/>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C35BFCD-E8ED-0341-9542-1039A759B8B1}"/>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B9E52E-8917-274A-BA82-5CC2798EACF9}"/>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3E10B38-D63E-4B47-9D44-34D9D94A8650}"/>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0AB6C38-A58F-6449-9606-0484968F61E8}"/>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AADE7C-2099-8249-B04C-2ABAEC763DE1}"/>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F07A7E1-EDC0-3E4C-9374-7F023180A732}"/>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5929E57-3E73-7847-910B-50103B02E72D}"/>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801EE89-C6B1-8D40-A16B-95526446F709}"/>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grpSp>
        <p:nvGrpSpPr>
          <p:cNvPr id="65" name="Graphic 3">
            <a:extLst>
              <a:ext uri="{FF2B5EF4-FFF2-40B4-BE49-F238E27FC236}">
                <a16:creationId xmlns:a16="http://schemas.microsoft.com/office/drawing/2014/main" id="{8BCBA454-B910-7D47-AB61-A9DD964129CB}"/>
              </a:ext>
            </a:extLst>
          </p:cNvPr>
          <p:cNvGrpSpPr/>
          <p:nvPr/>
        </p:nvGrpSpPr>
        <p:grpSpPr>
          <a:xfrm>
            <a:off x="5611105" y="3703826"/>
            <a:ext cx="541629" cy="401677"/>
            <a:chOff x="1956935" y="5016153"/>
            <a:chExt cx="600078" cy="445024"/>
          </a:xfrm>
          <a:solidFill>
            <a:srgbClr val="000000"/>
          </a:solidFill>
        </p:grpSpPr>
        <p:sp>
          <p:nvSpPr>
            <p:cNvPr id="66" name="Freeform 65">
              <a:extLst>
                <a:ext uri="{FF2B5EF4-FFF2-40B4-BE49-F238E27FC236}">
                  <a16:creationId xmlns:a16="http://schemas.microsoft.com/office/drawing/2014/main" id="{BF9D3F98-755A-0043-9BD9-9F2743D51704}"/>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034DCA-E17D-7544-9620-A2497325E6A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AEC116A-2626-F240-93F1-B944239C8619}"/>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94FA85C-8F11-834D-ACAC-64431AC2B357}"/>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1CB38AD-F457-954C-88E9-1246FFE55705}"/>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grpSp>
        <p:nvGrpSpPr>
          <p:cNvPr id="85" name="Group 84">
            <a:extLst>
              <a:ext uri="{FF2B5EF4-FFF2-40B4-BE49-F238E27FC236}">
                <a16:creationId xmlns:a16="http://schemas.microsoft.com/office/drawing/2014/main" id="{3951B753-D4D8-4A44-88FA-C8BBE343AC80}"/>
              </a:ext>
            </a:extLst>
          </p:cNvPr>
          <p:cNvGrpSpPr/>
          <p:nvPr/>
        </p:nvGrpSpPr>
        <p:grpSpPr>
          <a:xfrm>
            <a:off x="3271649" y="6604038"/>
            <a:ext cx="868844" cy="856682"/>
            <a:chOff x="1291110" y="3489805"/>
            <a:chExt cx="868844" cy="856682"/>
          </a:xfrm>
        </p:grpSpPr>
        <p:sp>
          <p:nvSpPr>
            <p:cNvPr id="86" name="Freeform 30">
              <a:extLst>
                <a:ext uri="{FF2B5EF4-FFF2-40B4-BE49-F238E27FC236}">
                  <a16:creationId xmlns:a16="http://schemas.microsoft.com/office/drawing/2014/main" id="{6C5E87EB-0697-F54D-B276-AD486FD281D0}"/>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30">
              <a:extLst>
                <a:ext uri="{FF2B5EF4-FFF2-40B4-BE49-F238E27FC236}">
                  <a16:creationId xmlns:a16="http://schemas.microsoft.com/office/drawing/2014/main" id="{896A9557-B1A5-CE4C-91F4-78665084F0D0}"/>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88" name="Graphic 3">
            <a:extLst>
              <a:ext uri="{FF2B5EF4-FFF2-40B4-BE49-F238E27FC236}">
                <a16:creationId xmlns:a16="http://schemas.microsoft.com/office/drawing/2014/main" id="{A4CEF243-F5EA-DC44-B2A0-A25CD572011E}"/>
              </a:ext>
            </a:extLst>
          </p:cNvPr>
          <p:cNvGrpSpPr/>
          <p:nvPr/>
        </p:nvGrpSpPr>
        <p:grpSpPr>
          <a:xfrm>
            <a:off x="3472112" y="6787265"/>
            <a:ext cx="457084" cy="457648"/>
            <a:chOff x="1674524" y="5962353"/>
            <a:chExt cx="637904" cy="638691"/>
          </a:xfrm>
          <a:solidFill>
            <a:srgbClr val="000000"/>
          </a:solidFill>
        </p:grpSpPr>
        <p:sp>
          <p:nvSpPr>
            <p:cNvPr id="89" name="Freeform 88">
              <a:extLst>
                <a:ext uri="{FF2B5EF4-FFF2-40B4-BE49-F238E27FC236}">
                  <a16:creationId xmlns:a16="http://schemas.microsoft.com/office/drawing/2014/main" id="{8D30EB87-03B9-2548-B518-C4764AF34EA1}"/>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8E14767-4090-384A-A2F1-C655044D3B0B}"/>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A427D7C-9E0E-1F44-9D8E-6FCFAF8DEEE3}"/>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432991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42</a:t>
            </a:fld>
            <a:endParaRPr lang="en-US"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894884"/>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PERMA METHOD - This method is made up of 5 components.:</a:t>
            </a:r>
          </a:p>
          <a:p>
            <a:pPr marL="7938" algn="ctr"/>
            <a:r>
              <a:rPr lang="en-GB" sz="1400" dirty="0">
                <a:solidFill>
                  <a:schemeClr val="bg1"/>
                </a:solidFill>
                <a:latin typeface="Calibri" panose="020F0502020204030204" pitchFamily="34" charset="0"/>
              </a:rPr>
              <a:t> </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06369" y="2391681"/>
            <a:ext cx="6687338" cy="156889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n-GB" sz="1200" dirty="0">
                <a:latin typeface="Calibri" panose="020F0502020204030204" pitchFamily="34" charset="0"/>
              </a:rPr>
              <a:t>POSITIVE EMOTIONS: increase positive emotions in the past, present and future.</a:t>
            </a:r>
          </a:p>
          <a:p>
            <a:pPr lvl="0"/>
            <a:endParaRPr lang="en-IE" sz="1200" dirty="0">
              <a:latin typeface="Calibri" panose="020F0502020204030204" pitchFamily="34" charset="0"/>
            </a:endParaRPr>
          </a:p>
          <a:p>
            <a:pPr lvl="0"/>
            <a:r>
              <a:rPr lang="en-GB" sz="1200" dirty="0">
                <a:latin typeface="Calibri" panose="020F0502020204030204" pitchFamily="34" charset="0"/>
              </a:rPr>
              <a:t>ENGAGEMENT: it is about the implementation of personal strengths with the aim of developing a greater number of optimal experiences, flow of consciousness.</a:t>
            </a:r>
          </a:p>
          <a:p>
            <a:pPr lvl="0"/>
            <a:endParaRPr lang="en-IE" sz="1200" dirty="0">
              <a:latin typeface="Calibri" panose="020F0502020204030204" pitchFamily="34" charset="0"/>
            </a:endParaRPr>
          </a:p>
          <a:p>
            <a:pPr lvl="0"/>
            <a:r>
              <a:rPr lang="en-GB" sz="1200" dirty="0">
                <a:latin typeface="Calibri" panose="020F0502020204030204" pitchFamily="34" charset="0"/>
              </a:rPr>
              <a:t>RELATIONSHIPS: spending time nurturing relationships fosters the feeling of support and company that directly influences the perception of well-being.</a:t>
            </a:r>
          </a:p>
          <a:p>
            <a:pPr lvl="0"/>
            <a:endParaRPr lang="en-IE" sz="1200" dirty="0">
              <a:latin typeface="Calibri" panose="020F0502020204030204" pitchFamily="34" charset="0"/>
            </a:endParaRPr>
          </a:p>
          <a:p>
            <a:pPr lvl="0"/>
            <a:r>
              <a:rPr lang="en-GB" sz="1200" dirty="0">
                <a:latin typeface="Calibri" panose="020F0502020204030204" pitchFamily="34" charset="0"/>
              </a:rPr>
              <a:t>MEANING: it would include the meaning of life and the development of objectives that go beyond oneself. It is important to make a distinction between purpose and vital meaning, where purpose is more related to objectives and meaning to my place and function in the world.</a:t>
            </a:r>
          </a:p>
          <a:p>
            <a:pPr lvl="0"/>
            <a:endParaRPr lang="en-IE" sz="1200" dirty="0">
              <a:latin typeface="Calibri" panose="020F0502020204030204" pitchFamily="34" charset="0"/>
            </a:endParaRPr>
          </a:p>
          <a:p>
            <a:pPr lvl="0"/>
            <a:r>
              <a:rPr lang="en-GB" sz="1200" dirty="0">
                <a:latin typeface="Calibri" panose="020F0502020204030204" pitchFamily="34" charset="0"/>
              </a:rPr>
              <a:t>ACCOMPLISHMENT: establish goals that motivate us to achieve. Of course, the five components are neither exclusive nor exhaustive, that is, various objectives can be pursued on the path of happiness and travelled from different places.</a:t>
            </a:r>
            <a:endParaRPr lang="en-IE" sz="1200" dirty="0">
              <a:latin typeface="Calibri" panose="020F0502020204030204" pitchFamily="34" charset="0"/>
            </a:endParaRPr>
          </a:p>
        </p:txBody>
      </p:sp>
      <p:grpSp>
        <p:nvGrpSpPr>
          <p:cNvPr id="74" name="Group 73">
            <a:extLst>
              <a:ext uri="{FF2B5EF4-FFF2-40B4-BE49-F238E27FC236}">
                <a16:creationId xmlns:a16="http://schemas.microsoft.com/office/drawing/2014/main" id="{02C85B9A-2BCD-CC49-8579-5A7DEB8389F6}"/>
              </a:ext>
            </a:extLst>
          </p:cNvPr>
          <p:cNvGrpSpPr/>
          <p:nvPr/>
        </p:nvGrpSpPr>
        <p:grpSpPr>
          <a:xfrm>
            <a:off x="3258421" y="1302860"/>
            <a:ext cx="938796" cy="936413"/>
            <a:chOff x="3310027" y="3467900"/>
            <a:chExt cx="938796" cy="936413"/>
          </a:xfrm>
        </p:grpSpPr>
        <p:sp>
          <p:nvSpPr>
            <p:cNvPr id="75" name="Freeform 29">
              <a:extLst>
                <a:ext uri="{FF2B5EF4-FFF2-40B4-BE49-F238E27FC236}">
                  <a16:creationId xmlns:a16="http://schemas.microsoft.com/office/drawing/2014/main" id="{C5455C75-7C26-5B4E-96AC-04AF8A03161F}"/>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Freeform 29">
              <a:extLst>
                <a:ext uri="{FF2B5EF4-FFF2-40B4-BE49-F238E27FC236}">
                  <a16:creationId xmlns:a16="http://schemas.microsoft.com/office/drawing/2014/main" id="{B7B63978-EE79-E64B-9A43-4533B554B174}"/>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7" name="Graphic 3">
            <a:extLst>
              <a:ext uri="{FF2B5EF4-FFF2-40B4-BE49-F238E27FC236}">
                <a16:creationId xmlns:a16="http://schemas.microsoft.com/office/drawing/2014/main" id="{A1ABAEEE-077A-294B-8E6F-E88AE82821C2}"/>
              </a:ext>
            </a:extLst>
          </p:cNvPr>
          <p:cNvGrpSpPr/>
          <p:nvPr/>
        </p:nvGrpSpPr>
        <p:grpSpPr>
          <a:xfrm>
            <a:off x="3477656" y="1498134"/>
            <a:ext cx="481050" cy="481577"/>
            <a:chOff x="2293461" y="5588113"/>
            <a:chExt cx="560578" cy="561192"/>
          </a:xfrm>
          <a:solidFill>
            <a:srgbClr val="000000"/>
          </a:solidFill>
        </p:grpSpPr>
        <p:sp>
          <p:nvSpPr>
            <p:cNvPr id="78" name="Freeform 77">
              <a:extLst>
                <a:ext uri="{FF2B5EF4-FFF2-40B4-BE49-F238E27FC236}">
                  <a16:creationId xmlns:a16="http://schemas.microsoft.com/office/drawing/2014/main" id="{77A63C49-A0D3-3147-988B-003D0CE37FD6}"/>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F9D080F-4465-D341-923B-15DA40A0EA53}"/>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79F6988-746B-0549-9A90-27D692FFC824}"/>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CA16D3C-1F05-B345-A540-B5FD5B1CD7CA}"/>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1F071F-6A07-6F4B-A1ED-BC523CBED2FD}"/>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BA44424-8E15-BA40-B7AB-BE52788C2DAA}"/>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157A455-DA06-B045-B3D2-A2911884A98F}"/>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2BFA454-A452-9246-9C2A-F441C1B6FD04}"/>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634271E6-FF11-3B4B-8263-5A7A0F045C2B}"/>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C2143AA-4FCB-504B-9002-455A210D3438}"/>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488A1AF-EE4F-FB4C-82F9-C12A11315E25}"/>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sp>
        <p:nvSpPr>
          <p:cNvPr id="96" name="Text Placeholder 36">
            <a:extLst>
              <a:ext uri="{FF2B5EF4-FFF2-40B4-BE49-F238E27FC236}">
                <a16:creationId xmlns:a16="http://schemas.microsoft.com/office/drawing/2014/main" id="{C19EC4A3-8FDD-5D44-BD33-9331B5F44DAB}"/>
              </a:ext>
            </a:extLst>
          </p:cNvPr>
          <p:cNvSpPr txBox="1">
            <a:spLocks/>
          </p:cNvSpPr>
          <p:nvPr/>
        </p:nvSpPr>
        <p:spPr>
          <a:xfrm>
            <a:off x="-17894" y="5895189"/>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MINDFULNESS TECHNIQUES </a:t>
            </a:r>
          </a:p>
        </p:txBody>
      </p:sp>
      <p:sp>
        <p:nvSpPr>
          <p:cNvPr id="97" name="Text Placeholder 36">
            <a:extLst>
              <a:ext uri="{FF2B5EF4-FFF2-40B4-BE49-F238E27FC236}">
                <a16:creationId xmlns:a16="http://schemas.microsoft.com/office/drawing/2014/main" id="{9AF5E59E-6ACD-1649-980A-970BC288A0F3}"/>
              </a:ext>
            </a:extLst>
          </p:cNvPr>
          <p:cNvSpPr txBox="1">
            <a:spLocks/>
          </p:cNvSpPr>
          <p:nvPr/>
        </p:nvSpPr>
        <p:spPr>
          <a:xfrm>
            <a:off x="388475" y="7391986"/>
            <a:ext cx="6687338" cy="194674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n-GB" sz="1200" dirty="0">
                <a:latin typeface="Calibri" panose="020F0502020204030204" pitchFamily="34" charset="0"/>
              </a:rPr>
              <a:t>OBSERVATION OF BREATHING: from a comfortable posture, preferably sitting with the spine straight, and with your eyes closed, begin to pay full attention to your breathing without modifying anything, simply observe.</a:t>
            </a:r>
          </a:p>
          <a:p>
            <a:pPr lvl="0"/>
            <a:endParaRPr lang="en-IE" sz="1200" dirty="0">
              <a:latin typeface="Calibri" panose="020F0502020204030204" pitchFamily="34" charset="0"/>
            </a:endParaRPr>
          </a:p>
          <a:p>
            <a:pPr lvl="0"/>
            <a:r>
              <a:rPr lang="en-GB" sz="1200" dirty="0">
                <a:latin typeface="Calibri" panose="020F0502020204030204" pitchFamily="34" charset="0"/>
              </a:rPr>
              <a:t>OBSERVATION IN COUNTING BREATHING: the same as in the previous point, but with the difference that you will have to count 1 on inspiration and 2 on exhalation.</a:t>
            </a:r>
          </a:p>
          <a:p>
            <a:pPr lvl="0"/>
            <a:endParaRPr lang="en-IE" sz="1200" dirty="0">
              <a:latin typeface="Calibri" panose="020F0502020204030204" pitchFamily="34" charset="0"/>
            </a:endParaRPr>
          </a:p>
          <a:p>
            <a:pPr lvl="0"/>
            <a:r>
              <a:rPr lang="en-GB" sz="1200" dirty="0">
                <a:latin typeface="Calibri" panose="020F0502020204030204" pitchFamily="34" charset="0"/>
              </a:rPr>
              <a:t>CONTEMPLATION OF THOUGHTS: from a comfortable position and with your eyes closed begin to be aware of each of the thoughts that pass through your mind, without retaining any, just observe and let them flow.</a:t>
            </a:r>
            <a:endParaRPr lang="en-IE" sz="1200" dirty="0">
              <a:latin typeface="Calibri" panose="020F0502020204030204" pitchFamily="34" charset="0"/>
            </a:endParaRPr>
          </a:p>
        </p:txBody>
      </p:sp>
      <p:grpSp>
        <p:nvGrpSpPr>
          <p:cNvPr id="122" name="Group 121">
            <a:extLst>
              <a:ext uri="{FF2B5EF4-FFF2-40B4-BE49-F238E27FC236}">
                <a16:creationId xmlns:a16="http://schemas.microsoft.com/office/drawing/2014/main" id="{148A0220-E847-7743-8C53-21E71B9437AC}"/>
              </a:ext>
            </a:extLst>
          </p:cNvPr>
          <p:cNvGrpSpPr/>
          <p:nvPr/>
        </p:nvGrpSpPr>
        <p:grpSpPr>
          <a:xfrm>
            <a:off x="3305214" y="6322677"/>
            <a:ext cx="874109" cy="878495"/>
            <a:chOff x="5189938" y="3460824"/>
            <a:chExt cx="874109" cy="878495"/>
          </a:xfrm>
        </p:grpSpPr>
        <p:sp>
          <p:nvSpPr>
            <p:cNvPr id="123" name="Freeform 27">
              <a:extLst>
                <a:ext uri="{FF2B5EF4-FFF2-40B4-BE49-F238E27FC236}">
                  <a16:creationId xmlns:a16="http://schemas.microsoft.com/office/drawing/2014/main" id="{27F1E7D6-DBEC-624B-9C14-A74763D9B0B0}"/>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4" name="Freeform 27">
              <a:extLst>
                <a:ext uri="{FF2B5EF4-FFF2-40B4-BE49-F238E27FC236}">
                  <a16:creationId xmlns:a16="http://schemas.microsoft.com/office/drawing/2014/main" id="{C76AE6FD-EA14-A64E-A348-7DE934BB23B4}"/>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125" name="Graphic 3">
            <a:extLst>
              <a:ext uri="{FF2B5EF4-FFF2-40B4-BE49-F238E27FC236}">
                <a16:creationId xmlns:a16="http://schemas.microsoft.com/office/drawing/2014/main" id="{C01B493E-73BE-E647-93D4-A43EBB8C08A8}"/>
              </a:ext>
            </a:extLst>
          </p:cNvPr>
          <p:cNvGrpSpPr/>
          <p:nvPr/>
        </p:nvGrpSpPr>
        <p:grpSpPr>
          <a:xfrm>
            <a:off x="3435308" y="6565679"/>
            <a:ext cx="541629" cy="401677"/>
            <a:chOff x="1956935" y="5016153"/>
            <a:chExt cx="600078" cy="445024"/>
          </a:xfrm>
          <a:solidFill>
            <a:srgbClr val="000000"/>
          </a:solidFill>
        </p:grpSpPr>
        <p:sp>
          <p:nvSpPr>
            <p:cNvPr id="126" name="Freeform 125">
              <a:extLst>
                <a:ext uri="{FF2B5EF4-FFF2-40B4-BE49-F238E27FC236}">
                  <a16:creationId xmlns:a16="http://schemas.microsoft.com/office/drawing/2014/main" id="{7DC106E3-4A8A-1F4F-A0DC-BDECE3F363DB}"/>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69B579C-D1E2-FD4D-B177-DFF0C549B4F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E204181-AF76-E548-9921-C1F6BFD2347F}"/>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245F714E-F9D8-1449-9655-24421ED800B0}"/>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DEF629D-2960-4F42-9160-FF06B2B62268}"/>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2449451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43</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n-GB" sz="1200" dirty="0">
                <a:latin typeface="Calibri" panose="020F0502020204030204" pitchFamily="34" charset="0"/>
              </a:rPr>
              <a:t>It is not about leaving the mind blank: it is not about learning not to think about anything, or about emptying the mind of thoughts. It is about being aware of everything that happens in our mind without our mental contents disturbing us even if they happen.</a:t>
            </a:r>
            <a:endParaRPr lang="en-IE" sz="1200" dirty="0">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latin typeface="Calibri" panose="020F0502020204030204" pitchFamily="34" charset="0"/>
              </a:rPr>
              <a:t>It is not intended to find ecstasy or enlightenment, or to withdraw from life: mindfulness does not enter into religious or mystical concepts. It is a secular practice that allows us not to have to flee from our present reality. It does not mean being in a trance, it is not about altering or abandoning the experience at this moment; rather, we try to be one with it.</a:t>
            </a:r>
            <a:endParaRPr lang="en-IE" sz="1200" dirty="0">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latin typeface="Calibri" panose="020F0502020204030204" pitchFamily="34" charset="0"/>
              </a:rPr>
              <a:t>We do not seek to escape from pain or discomfort: with practice we intend to reinforce the psychological resistance to it. Escaping or avoiding pain causes its intensification, leading to suffering. Mindfulness creates an emotional space for pain.</a:t>
            </a:r>
            <a:endParaRPr lang="en-IE" sz="1200" dirty="0">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latin typeface="Calibri" panose="020F0502020204030204" pitchFamily="34" charset="0"/>
              </a:rPr>
              <a:t>It is not suppressing emotions: it is about facing them, accepting them and treating them with kindness.</a:t>
            </a:r>
            <a:endParaRPr lang="en-IE" sz="1200" dirty="0">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latin typeface="Calibri" panose="020F0502020204030204" pitchFamily="34" charset="0"/>
              </a:rPr>
              <a:t>It is not a control technique: it consists of reaching a state of mind beyond fear.  Therefore, the need for permanent control is not generated.</a:t>
            </a:r>
            <a:endParaRPr lang="en-IE" sz="1200" dirty="0">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latin typeface="Calibri" panose="020F0502020204030204" pitchFamily="34" charset="0"/>
              </a:rPr>
              <a:t>It is not a relaxation technique: although with practice calm and serenity may emerge, what is sought is an increased awareness that allows not to react according to the usual automatisms.</a:t>
            </a: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It is not positive thinking: you learn to see thoughts not as realities but as mere temporary mental events, trying to avoid value judgments</a:t>
            </a:r>
            <a:r>
              <a:rPr lang="en-IE" sz="1200" dirty="0">
                <a:latin typeface="Calibri" panose="020F0502020204030204" pitchFamily="34" charset="0"/>
              </a:rPr>
              <a:t> </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33" name="Text Placeholder 36">
            <a:extLst>
              <a:ext uri="{FF2B5EF4-FFF2-40B4-BE49-F238E27FC236}">
                <a16:creationId xmlns:a16="http://schemas.microsoft.com/office/drawing/2014/main" id="{783FBE51-36B6-0A47-906D-6D5E25AA3035}"/>
              </a:ext>
            </a:extLst>
          </p:cNvPr>
          <p:cNvSpPr txBox="1">
            <a:spLocks/>
          </p:cNvSpPr>
          <p:nvPr/>
        </p:nvSpPr>
        <p:spPr>
          <a:xfrm>
            <a:off x="436168" y="1521946"/>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It is a priority matter to differentiate between actions which may be included into behaviour that help our psychology and well-being, and those that may be harmful or non-beneficial:</a:t>
            </a:r>
            <a:endParaRPr lang="en-IE" sz="1200" dirty="0">
              <a:latin typeface="Calibri" panose="020F0502020204030204" pitchFamily="34" charset="0"/>
            </a:endParaRPr>
          </a:p>
        </p:txBody>
      </p:sp>
      <p:sp>
        <p:nvSpPr>
          <p:cNvPr id="34" name="Text Placeholder 35">
            <a:extLst>
              <a:ext uri="{FF2B5EF4-FFF2-40B4-BE49-F238E27FC236}">
                <a16:creationId xmlns:a16="http://schemas.microsoft.com/office/drawing/2014/main" id="{452744EC-8C41-0441-A248-8C4F14035016}"/>
              </a:ext>
            </a:extLst>
          </p:cNvPr>
          <p:cNvSpPr>
            <a:spLocks noGrp="1"/>
          </p:cNvSpPr>
          <p:nvPr>
            <p:ph type="body" sz="quarter" idx="4294967295"/>
          </p:nvPr>
        </p:nvSpPr>
        <p:spPr>
          <a:xfrm>
            <a:off x="12715" y="6138709"/>
            <a:ext cx="4538513"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OF INNOVATE GOOD PRACTICES REFERENCES</a:t>
            </a:r>
          </a:p>
        </p:txBody>
      </p:sp>
      <p:sp>
        <p:nvSpPr>
          <p:cNvPr id="35" name="Text Placeholder 23">
            <a:extLst>
              <a:ext uri="{FF2B5EF4-FFF2-40B4-BE49-F238E27FC236}">
                <a16:creationId xmlns:a16="http://schemas.microsoft.com/office/drawing/2014/main" id="{7963E4D3-DDBA-2E4C-88A5-160CA40D821A}"/>
              </a:ext>
            </a:extLst>
          </p:cNvPr>
          <p:cNvSpPr txBox="1">
            <a:spLocks/>
          </p:cNvSpPr>
          <p:nvPr/>
        </p:nvSpPr>
        <p:spPr>
          <a:xfrm>
            <a:off x="443593" y="7166538"/>
            <a:ext cx="6697918" cy="36681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50000"/>
              </a:lnSpc>
              <a:spcBef>
                <a:spcPts val="0"/>
              </a:spcBef>
              <a:buClr>
                <a:srgbClr val="221F1F"/>
              </a:buClr>
            </a:pPr>
            <a:r>
              <a:rPr lang="en-US" sz="1200" b="0" dirty="0">
                <a:solidFill>
                  <a:srgbClr val="FFC652"/>
                </a:solidFill>
                <a:latin typeface="Calibri" panose="020F0502020204030204" pitchFamily="34" charset="0"/>
              </a:rPr>
              <a:t>https://</a:t>
            </a:r>
            <a:r>
              <a:rPr lang="en-US" sz="1200" b="0" dirty="0" err="1">
                <a:solidFill>
                  <a:srgbClr val="FFC652"/>
                </a:solidFill>
                <a:latin typeface="Calibri" panose="020F0502020204030204" pitchFamily="34" charset="0"/>
              </a:rPr>
              <a:t>nahual.es</a:t>
            </a:r>
            <a:r>
              <a:rPr lang="en-US" sz="1200" b="0" dirty="0">
                <a:solidFill>
                  <a:srgbClr val="FFC652"/>
                </a:solidFill>
                <a:latin typeface="Calibri" panose="020F0502020204030204" pitchFamily="34" charset="0"/>
              </a:rPr>
              <a:t>/mindfulness/</a:t>
            </a:r>
          </a:p>
          <a:p>
            <a:pPr algn="just">
              <a:lnSpc>
                <a:spcPct val="150000"/>
              </a:lnSpc>
              <a:spcBef>
                <a:spcPts val="0"/>
              </a:spcBef>
              <a:buClr>
                <a:srgbClr val="221F1F"/>
              </a:buClr>
            </a:pPr>
            <a:r>
              <a:rPr lang="en-US" sz="1200" b="0" dirty="0">
                <a:solidFill>
                  <a:srgbClr val="FFC652"/>
                </a:solidFill>
                <a:latin typeface="Calibri" panose="020F0502020204030204" pitchFamily="34" charset="0"/>
              </a:rPr>
              <a:t>https://</a:t>
            </a:r>
            <a:r>
              <a:rPr lang="en-US" sz="1200" b="0" dirty="0" err="1">
                <a:solidFill>
                  <a:srgbClr val="FFC652"/>
                </a:solidFill>
                <a:latin typeface="Calibri" panose="020F0502020204030204" pitchFamily="34" charset="0"/>
              </a:rPr>
              <a:t>psicobienestar.org</a:t>
            </a:r>
            <a:r>
              <a:rPr lang="en-US" sz="1200" b="0" dirty="0">
                <a:solidFill>
                  <a:srgbClr val="FFC652"/>
                </a:solidFill>
                <a:latin typeface="Calibri" panose="020F0502020204030204" pitchFamily="34" charset="0"/>
              </a:rPr>
              <a:t>/</a:t>
            </a:r>
          </a:p>
          <a:p>
            <a:pPr algn="just">
              <a:lnSpc>
                <a:spcPct val="150000"/>
              </a:lnSpc>
              <a:spcBef>
                <a:spcPts val="0"/>
              </a:spcBef>
              <a:buClr>
                <a:srgbClr val="221F1F"/>
              </a:buClr>
            </a:pPr>
            <a:r>
              <a:rPr lang="en-US" sz="1200" b="0" dirty="0">
                <a:solidFill>
                  <a:srgbClr val="FFC652"/>
                </a:solidFill>
                <a:latin typeface="Calibri" panose="020F0502020204030204" pitchFamily="34" charset="0"/>
              </a:rPr>
              <a:t>https://</a:t>
            </a:r>
            <a:r>
              <a:rPr lang="en-US" sz="1200" b="0" dirty="0" err="1">
                <a:solidFill>
                  <a:srgbClr val="FFC652"/>
                </a:solidFill>
                <a:latin typeface="Calibri" panose="020F0502020204030204" pitchFamily="34" charset="0"/>
              </a:rPr>
              <a:t>www.indrayogamindfulness.com</a:t>
            </a:r>
            <a:r>
              <a:rPr lang="en-US" sz="1200" b="0" dirty="0">
                <a:solidFill>
                  <a:srgbClr val="FFC652"/>
                </a:solidFill>
                <a:latin typeface="Calibri" panose="020F0502020204030204" pitchFamily="34" charset="0"/>
              </a:rPr>
              <a:t>/</a:t>
            </a:r>
          </a:p>
        </p:txBody>
      </p:sp>
      <p:sp>
        <p:nvSpPr>
          <p:cNvPr id="36" name="Text Placeholder 23">
            <a:extLst>
              <a:ext uri="{FF2B5EF4-FFF2-40B4-BE49-F238E27FC236}">
                <a16:creationId xmlns:a16="http://schemas.microsoft.com/office/drawing/2014/main" id="{9B0BBDEF-260B-FD44-92DA-78B43EFCD05D}"/>
              </a:ext>
            </a:extLst>
          </p:cNvPr>
          <p:cNvSpPr txBox="1">
            <a:spLocks/>
          </p:cNvSpPr>
          <p:nvPr/>
        </p:nvSpPr>
        <p:spPr>
          <a:xfrm>
            <a:off x="3792552" y="7286910"/>
            <a:ext cx="3309973" cy="1534885"/>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200" b="0" dirty="0">
                <a:solidFill>
                  <a:srgbClr val="221F1F"/>
                </a:solidFill>
                <a:latin typeface="Calibri" panose="020F0502020204030204" pitchFamily="34" charset="0"/>
              </a:rPr>
              <a:t>These health Centre located in Jaen offers workshops aiming to provide their user skill on emotions management based on several mindfulness techniques</a:t>
            </a:r>
          </a:p>
        </p:txBody>
      </p:sp>
      <p:grpSp>
        <p:nvGrpSpPr>
          <p:cNvPr id="37" name="Graphic 2">
            <a:extLst>
              <a:ext uri="{FF2B5EF4-FFF2-40B4-BE49-F238E27FC236}">
                <a16:creationId xmlns:a16="http://schemas.microsoft.com/office/drawing/2014/main" id="{DF12FD7E-0C5B-9F44-A421-A752A90A34FB}"/>
              </a:ext>
            </a:extLst>
          </p:cNvPr>
          <p:cNvGrpSpPr/>
          <p:nvPr/>
        </p:nvGrpSpPr>
        <p:grpSpPr>
          <a:xfrm>
            <a:off x="4189696" y="8381756"/>
            <a:ext cx="1294219" cy="947087"/>
            <a:chOff x="5127892" y="1642689"/>
            <a:chExt cx="1294219" cy="947087"/>
          </a:xfrm>
        </p:grpSpPr>
        <p:sp>
          <p:nvSpPr>
            <p:cNvPr id="39" name="Freeform 38">
              <a:extLst>
                <a:ext uri="{FF2B5EF4-FFF2-40B4-BE49-F238E27FC236}">
                  <a16:creationId xmlns:a16="http://schemas.microsoft.com/office/drawing/2014/main" id="{1BA25CFE-7B2E-4D43-B36A-F8CD72D44E79}"/>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9B9AA2-775A-0344-8017-F2D3E87376FC}"/>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899E749-BD59-734C-9369-04BE5CEA7AC5}"/>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077DC56-A447-CB49-BE61-E10FC339A3D8}"/>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2DE1699-AF90-EE4A-8788-7178BD63EFDC}"/>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74FE-2833-3446-AEC2-34C9F4771FDF}"/>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1C266BE-9705-1B4E-8FAD-ACFE341DB420}"/>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279AFD8-FB04-B547-B7E8-7A03A7168374}"/>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FAF2A04-74F9-E44E-A3EA-8B2D77767C8B}"/>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09EC511-D666-9B43-B6C3-09E78A0F72DE}"/>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2C1CF4C-795F-3049-9698-3DE1D76D6D41}"/>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BDFFD8F-6F22-684B-8220-B70863E1DA76}"/>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B99CF2D-B812-B944-B83C-9A7ECD1F0A6F}"/>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3A30330-A46D-FD49-9497-19879BE0247D}"/>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A7A5434-44FC-854F-A87C-131686E3576C}"/>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BADEA57-69EA-6B48-8C28-664FC63925BD}"/>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D3F4CFF-5047-2D42-8096-B39D6078A79B}"/>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84A3989-113C-994C-B675-41CEAC9AAC33}"/>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A36A998-5B51-AF49-8552-3F90CC52B638}"/>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E0C0322-A3B5-4C43-8C1A-EF4ACDCE5F83}"/>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210461F-4E0A-CF4E-A0F3-DB1CF4DFE0FC}"/>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9DB99CA-51DA-B244-AFDC-8B415AC045F3}"/>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A359142-0A79-3C4F-BC03-E547696A4232}"/>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3D4D9B7-3394-F84A-8522-718BFDE7D9D8}"/>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5452B8B-0267-5D41-BAA2-98F2BDBE13DB}"/>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BC8A408-ED04-7E44-BB28-D6B5AE7B5016}"/>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B9BC6E8-6786-D24B-9215-E2A25E772760}"/>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820C77C-AC1E-ED4E-87A4-90C488C7B137}"/>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F871134-7C38-DE43-A996-232DDCA54E05}"/>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496FDD0-1F5A-A540-A45B-BC501D660796}"/>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AA83A62-284A-954A-8731-944C5BDA6C06}"/>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87B720E-E9EA-8549-9EF1-EB7B69F6C466}"/>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FE68A3D-733E-B941-9789-8CB6BD198E4C}"/>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AC12BB5-296C-1F4F-8405-877A2D4FE02E}"/>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E84A8CA-D935-604D-B20C-CA1930EA3DDF}"/>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EBD19D8-60F5-9F4C-AFDA-6E90562CC9BF}"/>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FA7FC2E-5D08-154C-8C6D-B7CCD2550A1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E780FD6-921F-134E-AF97-3E3573D4D8FD}"/>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E7B170B-CA64-EC45-81E1-E694D279600E}"/>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9B7B7A9-9E0F-E14B-BEB0-2496A66547A9}"/>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3CCD8DE-E05C-E843-B957-98F0ED805DC0}"/>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CAAB892-1764-E34B-A8F2-3B991191576F}"/>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90CC39D-E5EA-4848-916A-C55A3DA7AAA1}"/>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B8B3780-FA7E-0543-830F-3EFA92096B7B}"/>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579BE3-32E6-714B-8278-E7122C0E94C8}"/>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9194E24-A3C6-C240-A6E3-D8E0870AF10B}"/>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6E73B489-A5B6-DE42-9E38-470CAA199CE5}"/>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ABCD25-0AE7-BE45-B328-81BC3CF5AB88}"/>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449D6DD-BFF7-7F4D-BAFD-93AC7B7FD4F2}"/>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E2FD20B-B3A7-4744-8692-A0B7C2A462C1}"/>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BAB5C34-C8DA-A745-8FCA-66DFF63FBEA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6F986CA-E8C8-D140-A997-9E2E8DA7F2B6}"/>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3A3170E-6EE5-434C-BDB5-F227FAE9283B}"/>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01D1E28-C00D-A54A-9EC2-5AD1B5B40055}"/>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62198D-D01B-B345-9DA8-88819C685002}"/>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C5387F-8D66-7746-A130-F9E354D289FB}"/>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9A66638-F000-2F4F-9F66-CB00E2C48C18}"/>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125" name="Graphic 54">
            <a:extLst>
              <a:ext uri="{FF2B5EF4-FFF2-40B4-BE49-F238E27FC236}">
                <a16:creationId xmlns:a16="http://schemas.microsoft.com/office/drawing/2014/main" id="{7ABFAA44-385D-A041-B368-8A431BA3B063}"/>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789657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79" y="2533263"/>
            <a:ext cx="3561635" cy="844355"/>
          </a:xfrm>
          <a:prstGeom prst="rect">
            <a:avLst/>
          </a:prstGeom>
        </p:spPr>
        <p:txBody>
          <a:bodyPr anchor="b"/>
          <a:lstStyle/>
          <a:p>
            <a:r>
              <a:rPr lang="en-US" b="1" dirty="0"/>
              <a:t>STRONG RELATIONSHIP, STRONG HEALTH</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062457"/>
            <a:ext cx="4416391" cy="1798788"/>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45</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STRENGTHEN                                              MY RELATIONSHIPS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45</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46</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46</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47</a:t>
            </a: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08</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4006613" y="7539599"/>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C03FC244-04FC-0740-89E9-AD4C863980CF}"/>
              </a:ext>
            </a:extLst>
          </p:cNvPr>
          <p:cNvGrpSpPr/>
          <p:nvPr/>
        </p:nvGrpSpPr>
        <p:grpSpPr>
          <a:xfrm>
            <a:off x="518020" y="8185011"/>
            <a:ext cx="3949995" cy="1934603"/>
            <a:chOff x="7994680" y="5442637"/>
            <a:chExt cx="1847411" cy="904813"/>
          </a:xfrm>
        </p:grpSpPr>
        <p:sp>
          <p:nvSpPr>
            <p:cNvPr id="63" name="Freeform 62">
              <a:extLst>
                <a:ext uri="{FF2B5EF4-FFF2-40B4-BE49-F238E27FC236}">
                  <a16:creationId xmlns:a16="http://schemas.microsoft.com/office/drawing/2014/main" id="{5741CD94-6954-9945-84B2-C23FE6640D58}"/>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B867C52-E20B-BC4F-8AB4-9811B019E3D2}"/>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D6856B4-6F65-7C4B-A5EC-554A1FEC2381}"/>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DD3E827-F11B-9A45-93AA-4C4B430AFBAD}"/>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25ADF5E-46A2-8A43-978E-CCE0EE1574AB}"/>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3F87046-23D3-D64F-A6D5-49360F4AD21F}"/>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8A85E43-BD16-D946-AD51-B2C315DEE217}"/>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CAF7AD-7BE6-F243-B854-5BC7CB2BBDED}"/>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F8602CF-E3B3-B64C-881D-9C85A64BDCA8}"/>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546DA21-F45B-E34D-9B90-855EB00890D4}"/>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3E35FF2-629A-3645-BC0B-8D0A4B961A76}"/>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933F4CC-DA04-9642-8094-2AFE91111E74}"/>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780966-1152-7B46-AF93-EE66D2DEFD69}"/>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743C85-1137-D840-AF85-224A65E40DC2}"/>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9697B4F-11B3-8D49-AC3B-936A957DEB98}"/>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B7FF8A-34AF-F14E-86D7-95AB6FED4E60}"/>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7887ACC-F2A3-B044-BAB1-9461F96CBB0C}"/>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E207C8F-93FA-7D46-9D24-BE7DED4646B8}"/>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0E37255-599A-AD4C-A4C5-6B6047B36DEB}"/>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0A79897-BE71-C949-AE4D-501D68AB571E}"/>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9C8C1B7-3D51-AC49-81A6-E9258287F295}"/>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30BDE3-B2E4-BD43-AD78-E8502719AB39}"/>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05540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Life can be stressful, especially in the times we are living in now. It’s important to remember that you are not alone. Having the support of a good friend or family members can make a huge difference to your health and wellbeing. </a:t>
            </a:r>
          </a:p>
          <a:p>
            <a:endParaRPr lang="en-IE" sz="1200" dirty="0">
              <a:latin typeface="Calibri" panose="020F0502020204030204" pitchFamily="34" charset="0"/>
            </a:endParaRPr>
          </a:p>
          <a:p>
            <a:r>
              <a:rPr lang="en-GB" sz="1200" dirty="0">
                <a:latin typeface="Calibri" panose="020F0502020204030204" pitchFamily="34" charset="0"/>
              </a:rPr>
              <a:t>People can find it difficult to talk about mental health issues but once you tackle the subject you will realize that many other people feel the same way as you do. It’s often said that a problem shared is a problem halved and just by having someone to talk to, you may find a coping mechanism. </a:t>
            </a:r>
          </a:p>
          <a:p>
            <a:endParaRPr lang="en-GB" sz="1200" dirty="0">
              <a:latin typeface="Calibri" panose="020F0502020204030204" pitchFamily="34" charset="0"/>
            </a:endParaRPr>
          </a:p>
          <a:p>
            <a:endParaRPr lang="en-IE" sz="1200" dirty="0">
              <a:latin typeface="Calibri" panose="020F0502020204030204" pitchFamily="34" charset="0"/>
            </a:endParaRPr>
          </a:p>
          <a:p>
            <a:r>
              <a:rPr lang="en-GB" sz="1200" dirty="0">
                <a:latin typeface="Calibri" panose="020F0502020204030204" pitchFamily="34" charset="0"/>
              </a:rPr>
              <a:t>If you don’t have a close network of family or friends around you, there are plenty of ways you can connect with other likeminded people. Think of a hobby or interest that you really like, there are groups for everything. If you have no way of joining a physical group now, there are plenty of online groups that you can become part of. </a:t>
            </a:r>
          </a:p>
          <a:p>
            <a:endParaRPr lang="en-IE" sz="1200" dirty="0">
              <a:latin typeface="Calibri" panose="020F0502020204030204" pitchFamily="34" charset="0"/>
            </a:endParaRPr>
          </a:p>
          <a:p>
            <a:r>
              <a:rPr lang="en-GB" sz="1200" dirty="0">
                <a:latin typeface="Calibri" panose="020F0502020204030204" pitchFamily="34" charset="0"/>
              </a:rPr>
              <a:t>If you are looking for online communities, it’s important to choose a positive group. There are several ‘support’ groups that may be run by people who have no experience of mental health issues. Some of these groups may share false information so it’s best to join a group hosted by a recognized organization. </a:t>
            </a:r>
            <a:endParaRPr lang="en-IE" sz="1200"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45</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You need to have the support of someone you can trust. It doesn’t have to be a family member, it could be a friend, a doctor, or a group that you are involved with. To feel healthy and active you need to eat a balanced diet, maintain some kind of routine. It’s important to limit screen time, get fresh air.</a:t>
            </a:r>
            <a:endParaRPr lang="en-IE" sz="1200" dirty="0">
              <a:latin typeface="Calibri" panose="020F0502020204030204" pitchFamily="34" charset="0"/>
            </a:endParaRP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6103814"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STRENGTHEN MY RELATIONSHIPS?</a:t>
            </a:r>
          </a:p>
        </p:txBody>
      </p:sp>
      <p:grpSp>
        <p:nvGrpSpPr>
          <p:cNvPr id="7" name="Graphic 4">
            <a:extLst>
              <a:ext uri="{FF2B5EF4-FFF2-40B4-BE49-F238E27FC236}">
                <a16:creationId xmlns:a16="http://schemas.microsoft.com/office/drawing/2014/main" id="{1D7D2F3D-92F2-5E4C-87BD-2DF5ED20254C}"/>
              </a:ext>
            </a:extLst>
          </p:cNvPr>
          <p:cNvGrpSpPr/>
          <p:nvPr/>
        </p:nvGrpSpPr>
        <p:grpSpPr>
          <a:xfrm>
            <a:off x="4276536" y="7659270"/>
            <a:ext cx="2143094" cy="1663769"/>
            <a:chOff x="8321314" y="1790175"/>
            <a:chExt cx="1456348" cy="1130621"/>
          </a:xfrm>
        </p:grpSpPr>
        <p:sp>
          <p:nvSpPr>
            <p:cNvPr id="8" name="Freeform 7">
              <a:extLst>
                <a:ext uri="{FF2B5EF4-FFF2-40B4-BE49-F238E27FC236}">
                  <a16:creationId xmlns:a16="http://schemas.microsoft.com/office/drawing/2014/main" id="{52A0E43D-F8F2-D84D-89FF-4DB3A2867EC2}"/>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4B496F3-F0DB-A844-82C0-F7CA9F11105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D20CA97-4A54-0748-8947-A636FC237AD3}"/>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9D4A000-797A-DC45-AA4B-9C09245F48D5}"/>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76F5469-A1ED-3F42-A352-D3EE6FF056C8}"/>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D51A10-747B-9A40-905A-55A15B8C40FB}"/>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FAA8762-EA6F-B94E-A72A-FFA6050C4881}"/>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52903DD-0161-5B48-917F-5A5760364135}"/>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2E14EDC-1E55-0240-8445-8E05597FD006}"/>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6A4A02-698A-BD41-B1C1-0D9FD125A584}"/>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041AAAA-CA76-DF49-9978-032D8A9CBA12}"/>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0B5F3A1-1FE7-0F46-A709-5494C19FA0D7}"/>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6D72970-45E6-0C44-A35B-B80C7C75B23D}"/>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CD2BFAC-E382-DB45-B90B-15A26443CF8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F5628B1-D7A2-B849-A1E8-4D8BF68478F1}"/>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E5DAB31-7F92-A240-895F-51BC4D337B39}"/>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864F2FF-93D7-0D42-8BFB-93B7A4FBE9F3}"/>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ECCE10-23C6-744A-8E5C-70B26F159B33}"/>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532271-C9E8-694C-BF8B-86ED1EDCBBD4}"/>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7DF7A00-02C7-CC41-B840-210A443773BF}"/>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9E662BF-33E4-9942-85EB-36948B7071B5}"/>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19D9496-9ED3-4D45-933C-A5FF44FFA290}"/>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E3049FE-5D2B-B647-9962-71ED4397473E}"/>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4F8FCB1-D574-F74E-867D-CB036AB6F701}"/>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EFEE92E-EFCD-C74C-A68B-2D5E58DD49B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09F6E2-5CEB-F04D-BF6B-33EFFD107D0D}"/>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16A1E0B-C4F3-F746-BC95-6D0B0A5D72CF}"/>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65EA1ED-07C7-D749-AF1A-44740B3B7E59}"/>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44A70D-F95F-C44D-872D-D61C2B5E98D6}"/>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44D8216-9A88-5443-845C-A9BF4F35A9D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57B86E7-84CA-6548-9378-E774EBAD01E2}"/>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FD14ECC-B71C-1545-AD12-CC8B1551792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BB33A60-1989-2E4D-AC54-F485220566CF}"/>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45C49D5-EB3D-3D46-9D78-9A74C6F9410D}"/>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C6BE501-1072-664C-B5CA-645E4F020C8B}"/>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D509E14-C6E2-0C4F-A688-D934487FB9AD}"/>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E395A01-1CDB-044D-96C1-FBCE08F418A7}"/>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5A05839-FC12-B546-933D-9FD57F90F94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8E59416-F4A3-2D46-A3D1-600C83DE25E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24396E3-99F4-BB43-B563-45AE26DC90E9}"/>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883E406-3A88-4A44-B3D7-215B9AC9B2D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3B28E95-5550-EA47-828C-08DBBC445D05}"/>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2D63F67-F20D-C045-961D-C90010109E8A}"/>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5388687-2A9D-B54C-8DE5-67224BF654BA}"/>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EEBC9A6-7066-724F-9184-E3996F46F28A}"/>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B83C749-C53D-8043-BCC4-B2A8879DE24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733217E-18E2-DB48-9596-66F5EB2C262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90CC2C0-05D1-D44C-A1C9-AF2E01A8C7B1}"/>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27B13C5-57E5-8743-8129-BE5C29237417}"/>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20D96F3-98A3-9C4E-B1C1-F30D63852CD6}"/>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015F636-A525-264B-B409-77528BA3D6F1}"/>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667F7E-77E0-4B44-9C2D-53D6F8E4A337}"/>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A366FF1-7D36-E549-A8C4-52999BA37193}"/>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EA82AEE-2971-7445-B0C2-5C2359192C59}"/>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85F4334-20F3-BD4F-A9B1-EC38A80CBC56}"/>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97A7900-6A71-9E49-A841-FB39017E5EEF}"/>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B7984BC-0B79-3A40-A72C-BCA872CE9D9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
        <p:nvSpPr>
          <p:cNvPr id="70" name="Graphic 54">
            <a:extLst>
              <a:ext uri="{FF2B5EF4-FFF2-40B4-BE49-F238E27FC236}">
                <a16:creationId xmlns:a16="http://schemas.microsoft.com/office/drawing/2014/main" id="{0370A320-A21F-0F4E-A5CB-20832D38252A}"/>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43915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46</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solidFill>
                  <a:srgbClr val="221F1F"/>
                </a:solidFill>
                <a:latin typeface="Calibri" panose="020F0502020204030204" pitchFamily="34" charset="0"/>
              </a:rPr>
              <a:t>Five Ways to Wellbeing’ by Mental Health Ireland, looks at five easy ways to maintain or improve your mental health.</a:t>
            </a:r>
            <a:r>
              <a:rPr lang="en-IE" sz="1200" dirty="0">
                <a:solidFill>
                  <a:srgbClr val="221F1F"/>
                </a:solidFill>
                <a:latin typeface="Calibri" panose="020F0502020204030204" pitchFamily="34" charset="0"/>
              </a:rPr>
              <a:t> </a:t>
            </a:r>
            <a:r>
              <a:rPr lang="en-US" sz="1200" dirty="0">
                <a:solidFill>
                  <a:srgbClr val="221F1F"/>
                </a:solidFill>
                <a:latin typeface="Calibri" panose="020F0502020204030204" pitchFamily="34" charset="0"/>
              </a:rPr>
              <a:t>Mental Health Ireland. Five ways to wellbeing. Mental Health Ireland. </a:t>
            </a:r>
            <a:r>
              <a:rPr lang="en-US" sz="1200" baseline="30000" dirty="0">
                <a:solidFill>
                  <a:srgbClr val="221F1F"/>
                </a:solidFill>
                <a:latin typeface="Calibri" panose="020F0502020204030204" pitchFamily="34" charset="0"/>
              </a:rPr>
              <a:t>18</a:t>
            </a:r>
          </a:p>
          <a:p>
            <a:endParaRPr lang="en-IE" sz="1200" dirty="0">
              <a:latin typeface="Calibri" panose="020F0502020204030204" pitchFamily="34" charset="0"/>
            </a:endParaRP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1882540"/>
            <a:ext cx="6687338" cy="1141269"/>
          </a:xfrm>
          <a:prstGeom prst="rect">
            <a:avLst/>
          </a:prstGeom>
          <a:solidFill>
            <a:schemeClr val="tx1"/>
          </a:solidFill>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n-GB" sz="1200" dirty="0">
                <a:solidFill>
                  <a:schemeClr val="bg1"/>
                </a:solidFill>
                <a:latin typeface="Calibri" panose="020F0502020204030204" pitchFamily="34" charset="0"/>
              </a:rPr>
              <a:t>CONNECT – chat to a friend, help in the community, even chat online.</a:t>
            </a:r>
            <a:endParaRPr lang="en-IE" sz="1200" dirty="0">
              <a:solidFill>
                <a:schemeClr val="bg1"/>
              </a:solidFill>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solidFill>
                  <a:schemeClr val="bg1"/>
                </a:solidFill>
                <a:latin typeface="Calibri" panose="020F0502020204030204" pitchFamily="34" charset="0"/>
              </a:rPr>
              <a:t>BE ACTIVE – Go for a walk, or dance around the kitchen.</a:t>
            </a:r>
            <a:endParaRPr lang="en-IE" sz="1200" dirty="0">
              <a:solidFill>
                <a:schemeClr val="bg1"/>
              </a:solidFill>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solidFill>
                  <a:schemeClr val="bg1"/>
                </a:solidFill>
                <a:latin typeface="Calibri" panose="020F0502020204030204" pitchFamily="34" charset="0"/>
              </a:rPr>
              <a:t>TAKE NOTICE – look at things around you, the changing seasons, the weather, etc. </a:t>
            </a:r>
            <a:endParaRPr lang="en-IE" sz="1200" dirty="0">
              <a:solidFill>
                <a:schemeClr val="bg1"/>
              </a:solidFill>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solidFill>
                  <a:schemeClr val="bg1"/>
                </a:solidFill>
                <a:latin typeface="Calibri" panose="020F0502020204030204" pitchFamily="34" charset="0"/>
              </a:rPr>
              <a:t>KEEP LEARNING – set a new challenge, learn a new skill, etc.</a:t>
            </a:r>
            <a:endParaRPr lang="en-IE" sz="1200" dirty="0">
              <a:solidFill>
                <a:schemeClr val="bg1"/>
              </a:solidFill>
              <a:latin typeface="Calibri" panose="020F0502020204030204" pitchFamily="34" charset="0"/>
            </a:endParaRPr>
          </a:p>
          <a:p>
            <a:pPr marL="171450" lvl="0" indent="-171450" algn="l">
              <a:buClr>
                <a:srgbClr val="FFC652"/>
              </a:buClr>
              <a:buFont typeface="Arial" panose="020B0604020202020204" pitchFamily="34" charset="0"/>
              <a:buChar char="•"/>
            </a:pPr>
            <a:r>
              <a:rPr lang="en-GB" sz="1200" dirty="0">
                <a:solidFill>
                  <a:schemeClr val="bg1"/>
                </a:solidFill>
                <a:latin typeface="Calibri" panose="020F0502020204030204" pitchFamily="34" charset="0"/>
              </a:rPr>
              <a:t>GIVE - Do something nice for someone, volunteer, etc.</a:t>
            </a:r>
            <a:endParaRPr lang="en-IE" sz="1200" dirty="0">
              <a:solidFill>
                <a:schemeClr val="bg1"/>
              </a:solidFill>
              <a:latin typeface="Calibri" panose="020F0502020204030204" pitchFamily="34" charset="0"/>
            </a:endParaRPr>
          </a:p>
        </p:txBody>
      </p:sp>
      <p:sp>
        <p:nvSpPr>
          <p:cNvPr id="9" name="Text Placeholder 36">
            <a:extLst>
              <a:ext uri="{FF2B5EF4-FFF2-40B4-BE49-F238E27FC236}">
                <a16:creationId xmlns:a16="http://schemas.microsoft.com/office/drawing/2014/main" id="{2A804E46-8FFB-5F41-A43C-FBE7C964C30F}"/>
              </a:ext>
            </a:extLst>
          </p:cNvPr>
          <p:cNvSpPr txBox="1">
            <a:spLocks/>
          </p:cNvSpPr>
          <p:nvPr/>
        </p:nvSpPr>
        <p:spPr>
          <a:xfrm>
            <a:off x="404740" y="3326988"/>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The Irish Government has a living with Covid campaign, but these suggestions can also help with minding your mental health.</a:t>
            </a:r>
            <a:r>
              <a:rPr lang="en-GB" sz="1200" baseline="30000" dirty="0">
                <a:latin typeface="Calibri" panose="020F0502020204030204" pitchFamily="34" charset="0"/>
              </a:rPr>
              <a:t>19</a:t>
            </a:r>
            <a:r>
              <a:rPr lang="en-GB" sz="1200" dirty="0">
                <a:latin typeface="Calibri" panose="020F0502020204030204" pitchFamily="34" charset="0"/>
              </a:rPr>
              <a:t> They suggest:</a:t>
            </a:r>
            <a:endParaRPr lang="en-IE" sz="1200" dirty="0">
              <a:latin typeface="Calibri" panose="020F0502020204030204" pitchFamily="34" charset="0"/>
            </a:endParaRPr>
          </a:p>
          <a:p>
            <a:endParaRPr lang="en-IE" sz="1200" dirty="0">
              <a:latin typeface="Calibri" panose="020F0502020204030204" pitchFamily="34" charset="0"/>
            </a:endParaRPr>
          </a:p>
        </p:txBody>
      </p:sp>
      <p:sp>
        <p:nvSpPr>
          <p:cNvPr id="11" name="Text Placeholder 36">
            <a:extLst>
              <a:ext uri="{FF2B5EF4-FFF2-40B4-BE49-F238E27FC236}">
                <a16:creationId xmlns:a16="http://schemas.microsoft.com/office/drawing/2014/main" id="{AD44D29D-F040-C043-839A-69EE3F5267E1}"/>
              </a:ext>
            </a:extLst>
          </p:cNvPr>
          <p:cNvSpPr txBox="1">
            <a:spLocks/>
          </p:cNvSpPr>
          <p:nvPr/>
        </p:nvSpPr>
        <p:spPr>
          <a:xfrm>
            <a:off x="404740" y="3947414"/>
            <a:ext cx="6687338" cy="1714614"/>
          </a:xfrm>
          <a:prstGeom prst="rect">
            <a:avLst/>
          </a:prstGeom>
          <a:solidFill>
            <a:srgbClr val="FEC752"/>
          </a:solidFill>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n-GB" sz="1200" dirty="0">
                <a:latin typeface="Calibri" panose="020F0502020204030204" pitchFamily="34" charset="0"/>
              </a:rPr>
              <a:t>KEEPING ACTIVE – any form of movement or exercise is helpful for physical and mental wellbeing.</a:t>
            </a:r>
            <a:endParaRPr lang="en-IE" sz="1200"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STAYING CONNECTED – keeping in touch with people, even online, can help combat isolation.</a:t>
            </a:r>
          </a:p>
          <a:p>
            <a:pPr marL="171450" indent="-171450" algn="l">
              <a:buClr>
                <a:srgbClr val="FFC652"/>
              </a:buClr>
              <a:buFont typeface="Arial" panose="020B0604020202020204" pitchFamily="34" charset="0"/>
              <a:buChar char="•"/>
            </a:pPr>
            <a:r>
              <a:rPr lang="en-GB" dirty="0">
                <a:latin typeface="Calibri" panose="020F0502020204030204" pitchFamily="34" charset="0"/>
              </a:rPr>
              <a:t>EATING WELL – food can play a big part in mental and physical wellbeing.</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SWITCHING OFF AND BEING CREATIVE – taking a break from social media and the news can help with mental health. Try something creative like art, or maybe gardening.</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n-GB" dirty="0">
                <a:latin typeface="Calibri" panose="020F0502020204030204" pitchFamily="34" charset="0"/>
              </a:rPr>
              <a:t>MINDING YOUR MOOD – getting news and advice from recognized sources can help</a:t>
            </a:r>
            <a:endParaRPr lang="en-IE" dirty="0">
              <a:latin typeface="Calibri" panose="020F0502020204030204" pitchFamily="34" charset="0"/>
            </a:endParaRPr>
          </a:p>
        </p:txBody>
      </p:sp>
      <p:sp>
        <p:nvSpPr>
          <p:cNvPr id="15" name="Text Placeholder 36">
            <a:extLst>
              <a:ext uri="{FF2B5EF4-FFF2-40B4-BE49-F238E27FC236}">
                <a16:creationId xmlns:a16="http://schemas.microsoft.com/office/drawing/2014/main" id="{032F0DE7-5DD5-BA4A-B80D-56CE5B1B8D1C}"/>
              </a:ext>
            </a:extLst>
          </p:cNvPr>
          <p:cNvSpPr txBox="1">
            <a:spLocks/>
          </p:cNvSpPr>
          <p:nvPr/>
        </p:nvSpPr>
        <p:spPr>
          <a:xfrm>
            <a:off x="436168" y="5768495"/>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Find people and organizations who will understand you and help with your situation.</a:t>
            </a:r>
            <a:r>
              <a:rPr lang="en-IE" sz="1200" dirty="0">
                <a:latin typeface="Calibri" panose="020F0502020204030204" pitchFamily="34" charset="0"/>
              </a:rPr>
              <a:t>  </a:t>
            </a:r>
            <a:r>
              <a:rPr lang="en-GB" sz="1200" dirty="0">
                <a:latin typeface="Calibri" panose="020F0502020204030204" pitchFamily="34" charset="0"/>
              </a:rPr>
              <a:t>We have added a lot of links into this post, which will be relevant to people living in Ireland but may also provide advice to those in Europe too.</a:t>
            </a:r>
            <a:r>
              <a:rPr lang="en-IE" sz="1200" dirty="0">
                <a:latin typeface="Calibri" panose="020F0502020204030204" pitchFamily="34" charset="0"/>
              </a:rPr>
              <a:t>  </a:t>
            </a:r>
            <a:r>
              <a:rPr lang="en-GB" sz="1200" dirty="0">
                <a:latin typeface="Calibri" panose="020F0502020204030204" pitchFamily="34" charset="0"/>
              </a:rPr>
              <a:t>There is a lot of help out there so find an association that deals with health to provide further information.</a:t>
            </a:r>
            <a:endParaRPr lang="en-IE" sz="1200"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8"/>
            </a:pPr>
            <a:r>
              <a:rPr lang="en-US" sz="800" dirty="0">
                <a:solidFill>
                  <a:srgbClr val="221F1F"/>
                </a:solidFill>
                <a:latin typeface="Calibri" panose="020F0502020204030204" pitchFamily="34" charset="0"/>
              </a:rPr>
              <a:t>Mental Health Ireland. Five ways to wellbeing. Mental Health Ireland. </a:t>
            </a:r>
            <a:r>
              <a:rPr lang="en-US" sz="800" dirty="0">
                <a:solidFill>
                  <a:srgbClr val="221F1F"/>
                </a:solidFill>
                <a:latin typeface="Calibri" panose="020F0502020204030204" pitchFamily="34" charset="0"/>
                <a:hlinkClick r:id="rId2">
                  <a:extLst>
                    <a:ext uri="{A12FA001-AC4F-418D-AE19-62706E023703}">
                      <ahyp:hlinkClr xmlns:ahyp="http://schemas.microsoft.com/office/drawing/2018/hyperlinkcolor" val="tx"/>
                    </a:ext>
                  </a:extLst>
                </a:hlinkClick>
              </a:rPr>
              <a:t>https://www.mentalhealthireland.ie/five-ways-to-wellbeing/</a:t>
            </a:r>
            <a:endParaRPr lang="en-US" sz="800" dirty="0">
              <a:solidFill>
                <a:srgbClr val="221F1F"/>
              </a:solidFill>
              <a:latin typeface="Calibri" panose="020F0502020204030204" pitchFamily="34" charset="0"/>
            </a:endParaRPr>
          </a:p>
          <a:p>
            <a:pPr marL="228600" indent="-228600">
              <a:spcBef>
                <a:spcPts val="0"/>
              </a:spcBef>
              <a:buFont typeface="+mj-lt"/>
              <a:buAutoNum type="arabicPeriod" startAt="18"/>
            </a:pPr>
            <a:r>
              <a:rPr lang="en-US" sz="800" dirty="0">
                <a:solidFill>
                  <a:srgbClr val="221F1F"/>
                </a:solidFill>
                <a:latin typeface="Calibri" panose="020F0502020204030204" pitchFamily="34" charset="0"/>
              </a:rPr>
              <a:t>Government of Ireland (2020). Keep well keeping active. Sport Ireland. </a:t>
            </a:r>
            <a:r>
              <a:rPr lang="en-US" sz="800" dirty="0">
                <a:solidFill>
                  <a:srgbClr val="221F1F"/>
                </a:solidFill>
                <a:latin typeface="Calibri" panose="020F0502020204030204" pitchFamily="34" charset="0"/>
                <a:hlinkClick r:id="rId3">
                  <a:extLst>
                    <a:ext uri="{A12FA001-AC4F-418D-AE19-62706E023703}">
                      <ahyp:hlinkClr xmlns:ahyp="http://schemas.microsoft.com/office/drawing/2018/hyperlinkcolor" val="tx"/>
                    </a:ext>
                  </a:extLst>
                </a:hlinkClick>
              </a:rPr>
              <a:t>https://www.sportireland.ie/keepwell</a:t>
            </a:r>
            <a:endParaRPr lang="en-US" sz="800" dirty="0">
              <a:solidFill>
                <a:srgbClr val="221F1F"/>
              </a:solidFill>
              <a:latin typeface="Calibri" panose="020F0502020204030204" pitchFamily="34" charset="0"/>
            </a:endParaRPr>
          </a:p>
          <a:p>
            <a:pPr>
              <a:spcBef>
                <a:spcPts val="0"/>
              </a:spcBef>
            </a:pP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7537832"/>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GB" sz="1200" dirty="0">
                <a:solidFill>
                  <a:srgbClr val="221F1F"/>
                </a:solidFill>
                <a:latin typeface="Calibri" panose="020F0502020204030204" pitchFamily="34" charset="0"/>
              </a:rPr>
              <a:t>Not taking advice from reliable sources.</a:t>
            </a:r>
          </a:p>
          <a:p>
            <a:pPr marL="171450" indent="-171450">
              <a:buClr>
                <a:srgbClr val="FFC652"/>
              </a:buClr>
              <a:buFont typeface="Arial" panose="020B0604020202020204" pitchFamily="34" charset="0"/>
              <a:buChar char="•"/>
            </a:pPr>
            <a:r>
              <a:rPr lang="en-GB" sz="1200" dirty="0">
                <a:solidFill>
                  <a:srgbClr val="221F1F"/>
                </a:solidFill>
                <a:latin typeface="Calibri" panose="020F0502020204030204" pitchFamily="34" charset="0"/>
              </a:rPr>
              <a:t>Getting involved with the wrong crowd.</a:t>
            </a:r>
          </a:p>
          <a:p>
            <a:pPr marL="171450" indent="-171450">
              <a:buClr>
                <a:srgbClr val="FFC652"/>
              </a:buClr>
              <a:buFont typeface="Arial" panose="020B0604020202020204" pitchFamily="34" charset="0"/>
              <a:buChar char="•"/>
            </a:pPr>
            <a:r>
              <a:rPr lang="en-GB" sz="1200" dirty="0">
                <a:solidFill>
                  <a:srgbClr val="221F1F"/>
                </a:solidFill>
                <a:latin typeface="Calibri" panose="020F0502020204030204" pitchFamily="34" charset="0"/>
              </a:rPr>
              <a:t>Thinking you are alone in your thinking.</a:t>
            </a:r>
          </a:p>
          <a:p>
            <a:pPr marL="171450" indent="-171450">
              <a:buClr>
                <a:srgbClr val="FFC652"/>
              </a:buClr>
              <a:buFont typeface="Arial" panose="020B0604020202020204" pitchFamily="34" charset="0"/>
              <a:buChar char="•"/>
            </a:pPr>
            <a:r>
              <a:rPr lang="en-GB" sz="1200" dirty="0">
                <a:solidFill>
                  <a:srgbClr val="221F1F"/>
                </a:solidFill>
                <a:latin typeface="Calibri" panose="020F0502020204030204" pitchFamily="34" charset="0"/>
              </a:rPr>
              <a:t>Becoming fixated on bad news. </a:t>
            </a: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61911"/>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Tree>
    <p:extLst>
      <p:ext uri="{BB962C8B-B14F-4D97-AF65-F5344CB8AC3E}">
        <p14:creationId xmlns:p14="http://schemas.microsoft.com/office/powerpoint/2010/main" val="4153810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47</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1605450"/>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n-GB" sz="1200" dirty="0">
                <a:latin typeface="Calibri" panose="020F0502020204030204" pitchFamily="34" charset="0"/>
              </a:rPr>
              <a:t>One of the organizations that we have experience of is the Havin’ a Laugh charity. This charity aims to assist with the promotion of positive mental health through life-enhancing activities, connecting to people and give life-enhancing activity vouchers to people in mental health recovery in the North West of Ireland. This provides people with the opportunity to re-engage with activities they love, and through these social connections maybe start their own healing conversations. They also host regular coffee mornings (online now), where everyone is welcome to attend </a:t>
            </a:r>
            <a:r>
              <a:rPr lang="en-GB" sz="1200"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https://www.havinalaugh.com/</a:t>
            </a:r>
            <a:endParaRPr lang="en-GB" sz="1200"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If you love singing and would like to be part of a choir, Sing Ireland have a number of suggestions in ways you can become involved, including a virtual choir </a:t>
            </a:r>
            <a:r>
              <a:rPr lang="en-GB" sz="1200"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https://www.singireland.ie/</a:t>
            </a:r>
            <a:endParaRPr lang="en-GB" sz="1200"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Community Gardens Ireland have a database of all the community gardens in the country. They have met in many locations across the country from Derry to Waterford, Galway to Kilkenny, offering a workshop element into the events, making them a full day of learning and friendship, networking, and information </a:t>
            </a:r>
            <a:r>
              <a:rPr lang="en-GB" sz="1200"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http://cgireland.org/</a:t>
            </a:r>
            <a:endParaRPr lang="en-GB" sz="1200"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Volunteering is a great way to make new connections and friendships. There are a number of different organisations to get involved with and you can choose how much time you have to give </a:t>
            </a:r>
            <a:r>
              <a:rPr lang="en-GB" sz="1200"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https://www.volunteer.ie/</a:t>
            </a:r>
            <a:endParaRPr lang="en-GB" sz="1200"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Healthy Ireland has an article that suggests connecting with loved ones – staying connected with family and friends is really important for our mental wellbeing. It can be a lifeline for those shielding or isolating, to help ease worries and combat loneliness </a:t>
            </a:r>
            <a:r>
              <a:rPr lang="en-GB" sz="1200"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https://www.gov.ie/en/publication/c803e-managing-your-mood/</a:t>
            </a:r>
            <a:r>
              <a:rPr lang="en-GB" sz="1200" u="sng" dirty="0">
                <a:solidFill>
                  <a:srgbClr val="FFC652"/>
                </a:solidFill>
                <a:latin typeface="Calibri" panose="020F0502020204030204" pitchFamily="34" charset="0"/>
              </a:rPr>
              <a:t> </a:t>
            </a:r>
            <a:r>
              <a:rPr lang="en-GB" sz="1200" baseline="30000" dirty="0">
                <a:latin typeface="Calibri" panose="020F0502020204030204" pitchFamily="34" charset="0"/>
              </a:rPr>
              <a:t>20</a:t>
            </a:r>
            <a:endParaRPr lang="en-GB" sz="1200" baseline="30000"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There is a really interesting article here that looks at the importance of relationships, friendships and community and how it can help with mental health </a:t>
            </a:r>
            <a:r>
              <a:rPr lang="en-GB" sz="1200" u="sng"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https://www.irishtimes.com/life-and-style/health-family/parenting/the-importance-of-relationships-and-belonging-1.3405948</a:t>
            </a:r>
            <a:r>
              <a:rPr lang="en-GB" sz="1200" u="sng" dirty="0">
                <a:solidFill>
                  <a:srgbClr val="FFC652"/>
                </a:solidFill>
                <a:latin typeface="Calibri" panose="020F0502020204030204" pitchFamily="34" charset="0"/>
              </a:rPr>
              <a:t> </a:t>
            </a:r>
            <a:r>
              <a:rPr lang="en-GB" sz="1200" baseline="30000" dirty="0">
                <a:latin typeface="Calibri" panose="020F0502020204030204" pitchFamily="34" charset="0"/>
              </a:rPr>
              <a:t>21</a:t>
            </a:r>
            <a:endParaRPr lang="en-GB" sz="1200"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sz="1200"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Making connections with new people through social interaction, in real life and online, is important. So, get involved. Write a list of your favourite pastimes, be it hillwalking, salsa dancing or reading, and find some like-minded people to hang out with. More details on this article: </a:t>
            </a:r>
            <a:r>
              <a:rPr lang="en-GB" sz="1200" u="sng"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https://www.irishtimes.com/life-and-style/health-family/seven-everyday-ways-to-boost-your-mental-health-1.2930182</a:t>
            </a:r>
            <a:r>
              <a:rPr lang="en-GB" sz="1200" u="sng" dirty="0">
                <a:solidFill>
                  <a:srgbClr val="FFC652"/>
                </a:solidFill>
                <a:latin typeface="Calibri" panose="020F0502020204030204" pitchFamily="34" charset="0"/>
              </a:rPr>
              <a:t> </a:t>
            </a:r>
            <a:r>
              <a:rPr lang="en-GB" sz="1200" baseline="30000" dirty="0">
                <a:latin typeface="Calibri" panose="020F0502020204030204" pitchFamily="34" charset="0"/>
              </a:rPr>
              <a:t>22</a:t>
            </a:r>
            <a:endParaRPr lang="en-GB" sz="1200" baseline="30000" dirty="0">
              <a:solidFill>
                <a:srgbClr val="FFC652"/>
              </a:solidFill>
              <a:latin typeface="Calibri" panose="020F0502020204030204" pitchFamily="34" charset="0"/>
            </a:endParaRPr>
          </a:p>
        </p:txBody>
      </p:sp>
      <p:sp>
        <p:nvSpPr>
          <p:cNvPr id="11" name="Text Placeholder 35">
            <a:extLst>
              <a:ext uri="{FF2B5EF4-FFF2-40B4-BE49-F238E27FC236}">
                <a16:creationId xmlns:a16="http://schemas.microsoft.com/office/drawing/2014/main" id="{E9B20A33-A6BC-9945-A48D-3948EDCEC383}"/>
              </a:ext>
            </a:extLst>
          </p:cNvPr>
          <p:cNvSpPr>
            <a:spLocks noGrp="1"/>
          </p:cNvSpPr>
          <p:nvPr>
            <p:ph type="body" sz="quarter" idx="4294967295"/>
          </p:nvPr>
        </p:nvSpPr>
        <p:spPr>
          <a:xfrm>
            <a:off x="0" y="625825"/>
            <a:ext cx="5796490" cy="931499"/>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AND REFERENCES OF INNOVATIVE GOOD PRACTICES</a:t>
            </a:r>
          </a:p>
        </p:txBody>
      </p:sp>
      <p:sp>
        <p:nvSpPr>
          <p:cNvPr id="12" name="Text Placeholder 23">
            <a:extLst>
              <a:ext uri="{FF2B5EF4-FFF2-40B4-BE49-F238E27FC236}">
                <a16:creationId xmlns:a16="http://schemas.microsoft.com/office/drawing/2014/main" id="{6E25DFDD-D4A6-CF47-B23A-BA4FB1DE5D2E}"/>
              </a:ext>
            </a:extLst>
          </p:cNvPr>
          <p:cNvSpPr txBox="1">
            <a:spLocks/>
          </p:cNvSpPr>
          <p:nvPr/>
        </p:nvSpPr>
        <p:spPr>
          <a:xfrm>
            <a:off x="3961069" y="8814486"/>
            <a:ext cx="2917525" cy="980954"/>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0"/>
            </a:pPr>
            <a:r>
              <a:rPr lang="en-US" sz="800" dirty="0">
                <a:solidFill>
                  <a:srgbClr val="221F1F"/>
                </a:solidFill>
                <a:latin typeface="Calibri" panose="020F0502020204030204" pitchFamily="34" charset="0"/>
              </a:rPr>
              <a:t>Government of Ireland (2021). Minding your mood. </a:t>
            </a:r>
            <a:r>
              <a:rPr lang="en-US" sz="800" dirty="0" err="1">
                <a:solidFill>
                  <a:srgbClr val="221F1F"/>
                </a:solidFill>
                <a:latin typeface="Calibri" panose="020F0502020204030204" pitchFamily="34" charset="0"/>
              </a:rPr>
              <a:t>Gov.ie</a:t>
            </a:r>
            <a:r>
              <a:rPr lang="en-US" sz="800" dirty="0">
                <a:solidFill>
                  <a:srgbClr val="221F1F"/>
                </a:solidFill>
                <a:latin typeface="Calibri" panose="020F0502020204030204" pitchFamily="34" charset="0"/>
              </a:rPr>
              <a:t>. </a:t>
            </a:r>
          </a:p>
          <a:p>
            <a:pPr marL="228600" indent="-228600">
              <a:spcBef>
                <a:spcPts val="0"/>
              </a:spcBef>
              <a:buFont typeface="+mj-lt"/>
              <a:buAutoNum type="arabicPeriod" startAt="20"/>
            </a:pPr>
            <a:r>
              <a:rPr lang="en-US" sz="800" dirty="0" err="1">
                <a:solidFill>
                  <a:srgbClr val="221F1F"/>
                </a:solidFill>
                <a:latin typeface="Calibri" panose="020F0502020204030204" pitchFamily="34" charset="0"/>
              </a:rPr>
              <a:t>Sharry</a:t>
            </a:r>
            <a:r>
              <a:rPr lang="en-US" sz="800" dirty="0">
                <a:solidFill>
                  <a:srgbClr val="221F1F"/>
                </a:solidFill>
                <a:latin typeface="Calibri" panose="020F0502020204030204" pitchFamily="34" charset="0"/>
              </a:rPr>
              <a:t>, J. (2018). The importance of relationships and belonging. The Irish Times. </a:t>
            </a:r>
          </a:p>
          <a:p>
            <a:pPr marL="228600" indent="-228600">
              <a:spcBef>
                <a:spcPts val="0"/>
              </a:spcBef>
              <a:buFont typeface="+mj-lt"/>
              <a:buAutoNum type="arabicPeriod" startAt="20"/>
            </a:pPr>
            <a:r>
              <a:rPr lang="en-US" sz="800" dirty="0">
                <a:solidFill>
                  <a:srgbClr val="221F1F"/>
                </a:solidFill>
                <a:latin typeface="Calibri" panose="020F0502020204030204" pitchFamily="34" charset="0"/>
              </a:rPr>
              <a:t>McHale, M. (2017). Seven everyday ways to boost your mental health. The Irish Times. </a:t>
            </a:r>
          </a:p>
        </p:txBody>
      </p:sp>
      <p:grpSp>
        <p:nvGrpSpPr>
          <p:cNvPr id="13" name="Group 12">
            <a:extLst>
              <a:ext uri="{FF2B5EF4-FFF2-40B4-BE49-F238E27FC236}">
                <a16:creationId xmlns:a16="http://schemas.microsoft.com/office/drawing/2014/main" id="{0A7D4C91-DC4A-734F-8B64-F40CDC520347}"/>
              </a:ext>
            </a:extLst>
          </p:cNvPr>
          <p:cNvGrpSpPr/>
          <p:nvPr/>
        </p:nvGrpSpPr>
        <p:grpSpPr>
          <a:xfrm>
            <a:off x="749244" y="7355214"/>
            <a:ext cx="2718886" cy="2528206"/>
            <a:chOff x="2494539" y="6005330"/>
            <a:chExt cx="4033920" cy="3751015"/>
          </a:xfrm>
        </p:grpSpPr>
        <p:sp>
          <p:nvSpPr>
            <p:cNvPr id="14" name="Freeform 13">
              <a:extLst>
                <a:ext uri="{FF2B5EF4-FFF2-40B4-BE49-F238E27FC236}">
                  <a16:creationId xmlns:a16="http://schemas.microsoft.com/office/drawing/2014/main" id="{1A2638A2-C07D-1640-A9B2-3F74CF7F8A9B}"/>
                </a:ext>
              </a:extLst>
            </p:cNvPr>
            <p:cNvSpPr/>
            <p:nvPr/>
          </p:nvSpPr>
          <p:spPr>
            <a:xfrm>
              <a:off x="2779568" y="6303126"/>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a:blip r:embed="rId9" cstate="screen">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6C58AB-FB0A-0F44-96DF-5EC9DDD390F9}"/>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7FB365C-EC13-C54D-A014-C484DCF4E50A}"/>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3675B3C-A1B0-BB49-A219-51A9B14F10FB}"/>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FF65E9A-735B-D74C-8EDB-CAC679F8DF20}"/>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82873BD-4AC9-754E-BFEB-5830B60D45E7}"/>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4E7560F-733A-5049-8D65-CC6C7F6583FA}"/>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7979497-43C3-FE4D-8ADB-326F06F61BAF}"/>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9C31DC-E7DA-E84E-AF82-09073F55E521}"/>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F8E1E41-BB48-C14B-BF8A-185E8FD2C9BC}"/>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B275FBA-51C3-FA4F-A4BC-63223AC764A5}"/>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AC8ADAF-0DFA-0547-BC77-561AA0515018}"/>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1D7DFF4-42CE-CC43-A2F9-3A667D6947A3}"/>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919251D-A7CE-B143-8DCE-4DC973941FF5}"/>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A6CA280-8308-3D47-8EB2-A611D73A1A70}"/>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B231A64-9D6F-9744-92F9-EC7A9E633331}"/>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6807E17-8D91-4F40-8E6E-03388FCF37E0}"/>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E6253AE-58EE-6149-88F2-FA5CBF90807E}"/>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F6AB781-4177-1F41-9B5A-9A12072E1E97}"/>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79416C8-CBA5-2241-85B8-E1DC32D0A966}"/>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EA3A39E-9664-1C48-B13D-88A194B2D522}"/>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30271F-7A32-AF41-A388-032F6D39D7CA}"/>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975DD-DF31-6347-A9FF-DDEEE65F6E07}"/>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117EA6-2A08-2D4A-9C0B-354C5D42DE58}"/>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CD8080B-472F-8F45-A631-872CFAA200E1}"/>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057DBA3-B04F-BF43-9CB4-B7C86A119178}"/>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420A678-4191-5542-867A-AB80E07EE2A0}"/>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6B1277-4FE7-964D-B27A-05C5EFA2EBD6}"/>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46D5271-8C19-F545-A9DA-685572564A7D}"/>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39B7D8E-874E-0242-9310-7B4B67A3937F}"/>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08845CF-AB36-754B-BA94-B44C1148D085}"/>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5B75BAF-BBB4-B84A-BAB6-B0AB99D1C89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6D0BA9B-B06A-C541-87A8-9D88588292B7}"/>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AECA8A4-B3B8-A84E-8E23-2E2B103D3986}"/>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4FC4DFE-07FE-2A43-AE43-963CBDB5328A}"/>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7157D0B-44AE-584A-B026-DEA6364889C3}"/>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96FCD58-79E4-BE45-B540-D9199C010FF0}"/>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6173B79-215F-7444-9BB6-AD5EFC00DE52}"/>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0D5A06D-76EE-5741-AC5A-4F456C677461}"/>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FE2A643-86D4-5246-88E8-3C483C10B1E3}"/>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E2F0C59-F130-1145-82A1-DB02290A4E6D}"/>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25244E2-ED19-F748-864E-3495B8C5B062}"/>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24D258-3284-6E4A-AD5D-4EB30BE04AB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2E60891-9868-724A-AE2C-3107565458EF}"/>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807323-14CB-5242-91A1-22EA7FF2CBFE}"/>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D35B325-2A88-8245-B9C9-8125B3E72A8B}"/>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2E3F8B4-02A2-E445-96E2-DC4AB4AD0E1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DF2803D-6123-A443-B73C-ACDCAF856588}"/>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0D18FE3-1134-3444-B8B5-D6C5F166B2F6}"/>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87D90E8-42DE-5B4A-BB81-15FD3F4F62D9}"/>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CB3A22C-E9B6-0742-844D-B28B1A1160F1}"/>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33EB4A7-DC16-524E-A968-4E7A4865E26A}"/>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D4F0B50-88A3-C94C-9BC3-FDEE3380A9CD}"/>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300510-CEB8-4E49-9A07-416E44AD76EC}"/>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B537023-D65D-1841-BCD6-08CCA9EA9723}"/>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029C588-204A-E141-8987-3B9569D50237}"/>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42D4F6F-B016-3F4F-A1FB-EE0B16D98691}"/>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4E813BA-A3ED-4342-AFA7-FCCC25F109D5}"/>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3A7D1C0-6877-0346-85AC-5BE2B34F3E84}"/>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30497C1-4EF0-BC41-AF6E-8B9AF87F765F}"/>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4D5270C-80C6-CF43-8532-5FD11C924F69}"/>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83522B5-B7A4-4E4A-B0CE-7406D5FA44D9}"/>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A4413DD-4CB4-A54C-9DCF-81EB6F19C682}"/>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21ABB49-6013-EF46-9D12-8811F55B2A0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777AEB0-0167-BD4D-A4E1-BC1B5A9DF174}"/>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12B589C-C717-B649-864E-317AF404DDB2}"/>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DEBF0DF-DD05-8E4B-AA7B-9E74E7EEF28E}"/>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AF5CC0D-4E86-5447-8607-F7AE15D75842}"/>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40E8F00-6E9E-BE4C-AA93-3AD3F67AC04E}"/>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FBC507E-E6F0-2D4D-AB9A-42F922502A0D}"/>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451A7BF-A5E9-9A47-8FC3-8305FE583804}"/>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F40D0A7-795C-404B-A99A-B168A706BE13}"/>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251F17C-D42F-FE46-9D81-DC2E6AD20DDB}"/>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E93C3D3-16FA-9B44-8DAD-C53ABD15CA57}"/>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369CD88-6812-AF46-BF10-639936A3EAF9}"/>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0722EF5-48C3-3A4C-9A04-28A3C3A05961}"/>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C7FA381-E740-364C-A179-D38E79847520}"/>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BA553DF-28E0-C942-8436-AB5124531825}"/>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A1B06AE-EB07-0F4C-9247-4BDFF5D60A0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2BAC13-E381-2C48-826C-754D1BFF1583}"/>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8E0026A-0992-4840-A577-1A4AB06D3DEA}"/>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1D7E395-FD52-524A-9655-22B9E33C28A7}"/>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5433BA8-2714-BF40-B416-3D1E654B63B7}"/>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AD6C5D5-ED66-3D4F-BAD9-CBBBD771F4B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FDFD3B-3117-AE49-B808-65CDF73693C0}"/>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4E4F64A-82C4-8A4B-BDAC-67E626A3F123}"/>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1ED97D1-F137-9D43-926D-E70FBE34B52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FAD0085-627B-6740-A724-CD27827C90EC}"/>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8BCA0E0-9CFC-CD40-B69A-3E0E2BC6381C}"/>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6EE301-3691-C143-A74B-AAADB369BD99}"/>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7A6927F-16F6-7149-AA1B-2D1045E86DBA}"/>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EB0CF8-09A6-2742-9F5E-BBBF58956402}"/>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C296CD25-AE01-5240-AF47-1A7E7D617807}"/>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E7CCD-687D-6947-A62E-93ABCA0D4B3C}"/>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260BE6A-9CAC-9A47-963E-0554C11D0CF8}"/>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F98C138-75E9-4C46-AA07-39EB3E0EDFEE}"/>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2AD2F6-A82F-354E-9FEF-08FEE7AFBE34}"/>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7D1E510-9F54-4B4F-AAE8-35B2FA058672}"/>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DEF1218-4B06-0446-ADB7-9198B1CD3D7D}"/>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9F6A7-962C-F046-A425-2E22BFEA8246}"/>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298590-4E74-7D4E-96B1-732A1AB87BB5}"/>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03E447FA-0327-E745-8383-5687FBBAA999}"/>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A8FC0015-F105-214B-A862-0836DC90C141}"/>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980169C-A4CC-9D4D-8DD0-9B169E645E70}"/>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2919067-9939-8F47-AED6-139EEF085AA0}"/>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EEC4D37-B5DD-6040-8A53-C7E0766B8330}"/>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715E32A-2FAC-D44A-BF21-522BB7D268D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909ECC-3E12-1F4A-847B-5660DE6E4279}"/>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800A0AA4-422D-654F-803D-D8D5FEE76CE3}"/>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22EC11-0EC3-6F4D-BB96-8464B5A89AF2}"/>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38488F9-BC53-2745-A10B-FFE65F14BDFE}"/>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2D99244-182D-BC42-82D6-9B61DBF40A92}"/>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846BC83-CBCE-AB4E-834E-942BE8DACD1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6FBCDE9-4F8E-7A4E-A0C5-8D7D64F7C759}"/>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09C2AA-617E-E346-A842-FBC720AC7A7B}"/>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DEA0F84-6A52-384A-AEB2-B3387ACFC066}"/>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D981292-12C8-B74B-B52C-86F9B9C9487F}"/>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ED6699-16B1-AF48-8B38-4BC10F1B0AB6}"/>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3315ECA-4747-EF4E-9386-02BFD78F7B51}"/>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C10C3BA-E28A-8941-8E31-297D1339421F}"/>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BCDCF70-84D2-844B-9188-27190851B967}"/>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312AF6A-3DAB-5349-BE6A-D3D734BDD03C}"/>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08D0F5D1-B9A1-A54C-BE40-C9B46A811C7F}"/>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C570B15-B492-2D43-A844-6534C8885724}"/>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90B9658-5D48-3E45-9A65-7313705CE3DB}"/>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DFD2C9C-27DE-C741-AD69-AE778E88451F}"/>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5D37F4E-F21F-3A44-9971-4CC16E503016}"/>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EA03F60-3DBA-6049-B615-32A74354D957}"/>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B8F77F0-6CBC-934D-A340-16B3B9453B45}"/>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613FF816-F675-4641-82F1-5EC35AC2AC29}"/>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C300D0D-8F56-044D-91E2-0F1DB3E97EAA}"/>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2D17CE7-D36E-264B-BAE9-0787502088EB}"/>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4D20B27E-29C1-5A41-924E-5F88FA488175}"/>
                </a:ext>
              </a:extLst>
            </p:cNvPr>
            <p:cNvSpPr/>
            <p:nvPr/>
          </p:nvSpPr>
          <p:spPr>
            <a:xfrm>
              <a:off x="2684798" y="6377758"/>
              <a:ext cx="546551"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1DF2F62-850F-894F-A6C6-82A6E6D5B073}"/>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2429161-6A80-FC49-8245-59DED3972171}"/>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771846B-81E3-C74F-8158-BC4DCC4D4311}"/>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941D2AB-038F-9B41-BD96-4FDEF278FF43}"/>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9D6EA6E4-4CE9-2F43-BE49-EC7CE70C9039}"/>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15AE0A0B-8429-7340-8F5B-F197C0E31F37}"/>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995200F-2488-904F-883B-B10465875146}"/>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2DD8135-E4E6-FA49-9C89-21B0F67FA28F}"/>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50181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48</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175653"/>
            <a:ext cx="4562894" cy="2270277"/>
          </a:xfrm>
          <a:prstGeom prst="rect">
            <a:avLst/>
          </a:prstGeom>
        </p:spPr>
        <p:txBody>
          <a:bodyPr anchor="b"/>
          <a:lstStyle/>
          <a:p>
            <a:r>
              <a:rPr lang="en-US" b="1" dirty="0"/>
              <a:t>USING TECHNOLOGY TO COMMUNICATE AND LEARN ABOUT HEALTH </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12771"/>
            <a:ext cx="4429932" cy="1648473"/>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49</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USE THE </a:t>
            </a:r>
          </a:p>
          <a:p>
            <a:pPr>
              <a:lnSpc>
                <a:spcPct val="100000"/>
              </a:lnSpc>
              <a:tabLst>
                <a:tab pos="3949700" algn="l"/>
              </a:tabLst>
            </a:pPr>
            <a:r>
              <a:rPr lang="en-US" sz="1400" dirty="0">
                <a:solidFill>
                  <a:srgbClr val="000000"/>
                </a:solidFill>
              </a:rPr>
              <a:t>TECHNOLOGY TO COMMUNICATE </a:t>
            </a:r>
          </a:p>
          <a:p>
            <a:pPr>
              <a:lnSpc>
                <a:spcPct val="100000"/>
              </a:lnSpc>
              <a:tabLst>
                <a:tab pos="3949700" algn="l"/>
              </a:tabLst>
            </a:pPr>
            <a:r>
              <a:rPr lang="en-US" sz="1400" dirty="0">
                <a:solidFill>
                  <a:srgbClr val="000000"/>
                </a:solidFill>
              </a:rPr>
              <a:t>AND LEARN ABOUT HEALTH?………...…………………...…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49</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50</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52</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52</a:t>
            </a: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09</a:t>
            </a:r>
          </a:p>
        </p:txBody>
      </p:sp>
      <p:grpSp>
        <p:nvGrpSpPr>
          <p:cNvPr id="205" name="Graphic 2">
            <a:extLst>
              <a:ext uri="{FF2B5EF4-FFF2-40B4-BE49-F238E27FC236}">
                <a16:creationId xmlns:a16="http://schemas.microsoft.com/office/drawing/2014/main" id="{92FFE751-51C9-A549-A3D8-E281E8F800F2}"/>
              </a:ext>
            </a:extLst>
          </p:cNvPr>
          <p:cNvGrpSpPr/>
          <p:nvPr/>
        </p:nvGrpSpPr>
        <p:grpSpPr>
          <a:xfrm>
            <a:off x="689789" y="7897585"/>
            <a:ext cx="2373783" cy="2220794"/>
            <a:chOff x="6732901" y="1555354"/>
            <a:chExt cx="1110810" cy="1039219"/>
          </a:xfrm>
        </p:grpSpPr>
        <p:sp>
          <p:nvSpPr>
            <p:cNvPr id="206" name="Freeform 205">
              <a:extLst>
                <a:ext uri="{FF2B5EF4-FFF2-40B4-BE49-F238E27FC236}">
                  <a16:creationId xmlns:a16="http://schemas.microsoft.com/office/drawing/2014/main" id="{A712D873-1DD0-7840-82EA-365BEAF66DBE}"/>
                </a:ext>
              </a:extLst>
            </p:cNvPr>
            <p:cNvSpPr/>
            <p:nvPr/>
          </p:nvSpPr>
          <p:spPr>
            <a:xfrm>
              <a:off x="7476186" y="187177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0" y="229"/>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DBD075E-99ED-414E-93FC-04D163478625}"/>
                </a:ext>
              </a:extLst>
            </p:cNvPr>
            <p:cNvSpPr/>
            <p:nvPr/>
          </p:nvSpPr>
          <p:spPr>
            <a:xfrm>
              <a:off x="7213753" y="2450820"/>
              <a:ext cx="914" cy="2286"/>
            </a:xfrm>
            <a:custGeom>
              <a:avLst/>
              <a:gdLst>
                <a:gd name="connsiteX0" fmla="*/ 914 w 914"/>
                <a:gd name="connsiteY0" fmla="*/ 0 h 2286"/>
                <a:gd name="connsiteX1" fmla="*/ 0 w 914"/>
                <a:gd name="connsiteY1" fmla="*/ 2286 h 2286"/>
                <a:gd name="connsiteX2" fmla="*/ 914 w 914"/>
                <a:gd name="connsiteY2" fmla="*/ 0 h 2286"/>
              </a:gdLst>
              <a:ahLst/>
              <a:cxnLst>
                <a:cxn ang="0">
                  <a:pos x="connsiteX0" y="connsiteY0"/>
                </a:cxn>
                <a:cxn ang="0">
                  <a:pos x="connsiteX1" y="connsiteY1"/>
                </a:cxn>
                <a:cxn ang="0">
                  <a:pos x="connsiteX2" y="connsiteY2"/>
                </a:cxn>
              </a:cxnLst>
              <a:rect l="l" t="t" r="r" b="b"/>
              <a:pathLst>
                <a:path w="914" h="2286">
                  <a:moveTo>
                    <a:pt x="914" y="0"/>
                  </a:moveTo>
                  <a:cubicBezTo>
                    <a:pt x="686" y="686"/>
                    <a:pt x="457" y="1372"/>
                    <a:pt x="0" y="2286"/>
                  </a:cubicBezTo>
                  <a:cubicBezTo>
                    <a:pt x="228"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B7A1A059-D413-7D46-BB69-B26A0365D475}"/>
                </a:ext>
              </a:extLst>
            </p:cNvPr>
            <p:cNvSpPr/>
            <p:nvPr/>
          </p:nvSpPr>
          <p:spPr>
            <a:xfrm>
              <a:off x="7631406" y="2387727"/>
              <a:ext cx="323" cy="5943"/>
            </a:xfrm>
            <a:custGeom>
              <a:avLst/>
              <a:gdLst>
                <a:gd name="connsiteX0" fmla="*/ 229 w 323"/>
                <a:gd name="connsiteY0" fmla="*/ 5944 h 5943"/>
                <a:gd name="connsiteX1" fmla="*/ 0 w 323"/>
                <a:gd name="connsiteY1" fmla="*/ 0 h 5943"/>
                <a:gd name="connsiteX2" fmla="*/ 229 w 323"/>
                <a:gd name="connsiteY2" fmla="*/ 5944 h 5943"/>
              </a:gdLst>
              <a:ahLst/>
              <a:cxnLst>
                <a:cxn ang="0">
                  <a:pos x="connsiteX0" y="connsiteY0"/>
                </a:cxn>
                <a:cxn ang="0">
                  <a:pos x="connsiteX1" y="connsiteY1"/>
                </a:cxn>
                <a:cxn ang="0">
                  <a:pos x="connsiteX2" y="connsiteY2"/>
                </a:cxn>
              </a:cxnLst>
              <a:rect l="l" t="t" r="r" b="b"/>
              <a:pathLst>
                <a:path w="323" h="5943">
                  <a:moveTo>
                    <a:pt x="229" y="5944"/>
                  </a:moveTo>
                  <a:cubicBezTo>
                    <a:pt x="229" y="3886"/>
                    <a:pt x="229" y="2057"/>
                    <a:pt x="0" y="0"/>
                  </a:cubicBezTo>
                  <a:cubicBezTo>
                    <a:pt x="229" y="1829"/>
                    <a:pt x="457" y="3886"/>
                    <a:pt x="229" y="5944"/>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FE729E9D-B7A8-1B4E-AFD6-ECB502F8B326}"/>
                </a:ext>
              </a:extLst>
            </p:cNvPr>
            <p:cNvSpPr/>
            <p:nvPr/>
          </p:nvSpPr>
          <p:spPr>
            <a:xfrm>
              <a:off x="7457670" y="1851660"/>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0" y="0"/>
                    <a:pt x="0" y="0"/>
                  </a:cubicBezTo>
                  <a:cubicBezTo>
                    <a:pt x="229" y="0"/>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D9CA1BD-DFE9-604C-9E8E-06E89228DD87}"/>
                </a:ext>
              </a:extLst>
            </p:cNvPr>
            <p:cNvSpPr/>
            <p:nvPr/>
          </p:nvSpPr>
          <p:spPr>
            <a:xfrm>
              <a:off x="7320281" y="2507284"/>
              <a:ext cx="9144" cy="2057"/>
            </a:xfrm>
            <a:custGeom>
              <a:avLst/>
              <a:gdLst>
                <a:gd name="connsiteX0" fmla="*/ 0 w 9144"/>
                <a:gd name="connsiteY0" fmla="*/ 2057 h 2057"/>
                <a:gd name="connsiteX1" fmla="*/ 5944 w 9144"/>
                <a:gd name="connsiteY1" fmla="*/ 686 h 2057"/>
                <a:gd name="connsiteX2" fmla="*/ 9144 w 9144"/>
                <a:gd name="connsiteY2" fmla="*/ 0 h 2057"/>
                <a:gd name="connsiteX3" fmla="*/ 5944 w 9144"/>
                <a:gd name="connsiteY3" fmla="*/ 686 h 2057"/>
                <a:gd name="connsiteX4" fmla="*/ 0 w 9144"/>
                <a:gd name="connsiteY4" fmla="*/ 2057 h 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2057">
                  <a:moveTo>
                    <a:pt x="0" y="2057"/>
                  </a:moveTo>
                  <a:cubicBezTo>
                    <a:pt x="1829" y="1600"/>
                    <a:pt x="3887" y="1143"/>
                    <a:pt x="5944" y="686"/>
                  </a:cubicBezTo>
                  <a:cubicBezTo>
                    <a:pt x="7087" y="457"/>
                    <a:pt x="8001" y="229"/>
                    <a:pt x="9144" y="0"/>
                  </a:cubicBezTo>
                  <a:cubicBezTo>
                    <a:pt x="8001" y="229"/>
                    <a:pt x="7087" y="457"/>
                    <a:pt x="5944" y="686"/>
                  </a:cubicBezTo>
                  <a:cubicBezTo>
                    <a:pt x="3658" y="1143"/>
                    <a:pt x="1829" y="1600"/>
                    <a:pt x="0" y="2057"/>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E93CE26-5EFC-9F47-8429-B869D16ED13A}"/>
                </a:ext>
              </a:extLst>
            </p:cNvPr>
            <p:cNvSpPr/>
            <p:nvPr/>
          </p:nvSpPr>
          <p:spPr>
            <a:xfrm>
              <a:off x="7468642" y="186309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8" y="229"/>
                    <a:pt x="0" y="0"/>
                  </a:cubicBezTo>
                  <a:cubicBezTo>
                    <a:pt x="228"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76037D11-845F-3949-9D74-CADF41FE93BA}"/>
                </a:ext>
              </a:extLst>
            </p:cNvPr>
            <p:cNvSpPr/>
            <p:nvPr/>
          </p:nvSpPr>
          <p:spPr>
            <a:xfrm>
              <a:off x="7492188" y="189463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228" y="0"/>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5661FC-2294-774A-8AF9-A8AE7BCC04FE}"/>
                </a:ext>
              </a:extLst>
            </p:cNvPr>
            <p:cNvSpPr/>
            <p:nvPr/>
          </p:nvSpPr>
          <p:spPr>
            <a:xfrm>
              <a:off x="7488988" y="1889607"/>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1E996BF-A3BA-8A45-BCCF-56C48F53DBD2}"/>
                </a:ext>
              </a:extLst>
            </p:cNvPr>
            <p:cNvSpPr/>
            <p:nvPr/>
          </p:nvSpPr>
          <p:spPr>
            <a:xfrm>
              <a:off x="7149060" y="2428646"/>
              <a:ext cx="2743" cy="11430"/>
            </a:xfrm>
            <a:custGeom>
              <a:avLst/>
              <a:gdLst>
                <a:gd name="connsiteX0" fmla="*/ 2743 w 2743"/>
                <a:gd name="connsiteY0" fmla="*/ 11430 h 11430"/>
                <a:gd name="connsiteX1" fmla="*/ 0 w 2743"/>
                <a:gd name="connsiteY1" fmla="*/ 0 h 11430"/>
                <a:gd name="connsiteX2" fmla="*/ 2743 w 2743"/>
                <a:gd name="connsiteY2" fmla="*/ 11430 h 11430"/>
              </a:gdLst>
              <a:ahLst/>
              <a:cxnLst>
                <a:cxn ang="0">
                  <a:pos x="connsiteX0" y="connsiteY0"/>
                </a:cxn>
                <a:cxn ang="0">
                  <a:pos x="connsiteX1" y="connsiteY1"/>
                </a:cxn>
                <a:cxn ang="0">
                  <a:pos x="connsiteX2" y="connsiteY2"/>
                </a:cxn>
              </a:cxnLst>
              <a:rect l="l" t="t" r="r" b="b"/>
              <a:pathLst>
                <a:path w="2743" h="11430">
                  <a:moveTo>
                    <a:pt x="2743" y="11430"/>
                  </a:moveTo>
                  <a:cubicBezTo>
                    <a:pt x="1829" y="7544"/>
                    <a:pt x="914" y="3886"/>
                    <a:pt x="0" y="0"/>
                  </a:cubicBezTo>
                  <a:cubicBezTo>
                    <a:pt x="914" y="3886"/>
                    <a:pt x="1829" y="7772"/>
                    <a:pt x="2743" y="1143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0448ACE-58F6-7F42-B0C5-5930335D7897}"/>
                </a:ext>
              </a:extLst>
            </p:cNvPr>
            <p:cNvSpPr/>
            <p:nvPr/>
          </p:nvSpPr>
          <p:spPr>
            <a:xfrm>
              <a:off x="7205067" y="2459050"/>
              <a:ext cx="4572" cy="3429"/>
            </a:xfrm>
            <a:custGeom>
              <a:avLst/>
              <a:gdLst>
                <a:gd name="connsiteX0" fmla="*/ 4572 w 4572"/>
                <a:gd name="connsiteY0" fmla="*/ 0 h 3429"/>
                <a:gd name="connsiteX1" fmla="*/ 0 w 4572"/>
                <a:gd name="connsiteY1" fmla="*/ 3429 h 3429"/>
                <a:gd name="connsiteX2" fmla="*/ 4572 w 4572"/>
                <a:gd name="connsiteY2" fmla="*/ 0 h 3429"/>
              </a:gdLst>
              <a:ahLst/>
              <a:cxnLst>
                <a:cxn ang="0">
                  <a:pos x="connsiteX0" y="connsiteY0"/>
                </a:cxn>
                <a:cxn ang="0">
                  <a:pos x="connsiteX1" y="connsiteY1"/>
                </a:cxn>
                <a:cxn ang="0">
                  <a:pos x="connsiteX2" y="connsiteY2"/>
                </a:cxn>
              </a:cxnLst>
              <a:rect l="l" t="t" r="r" b="b"/>
              <a:pathLst>
                <a:path w="4572" h="3429">
                  <a:moveTo>
                    <a:pt x="4572" y="0"/>
                  </a:moveTo>
                  <a:cubicBezTo>
                    <a:pt x="3200" y="1372"/>
                    <a:pt x="1600" y="2515"/>
                    <a:pt x="0" y="3429"/>
                  </a:cubicBezTo>
                  <a:cubicBezTo>
                    <a:pt x="1600" y="2286"/>
                    <a:pt x="3200" y="1143"/>
                    <a:pt x="4572"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67BEB7D-E3C1-AD4C-BB6E-7C4EBC376611}"/>
                </a:ext>
              </a:extLst>
            </p:cNvPr>
            <p:cNvSpPr/>
            <p:nvPr/>
          </p:nvSpPr>
          <p:spPr>
            <a:xfrm>
              <a:off x="7174434" y="2464993"/>
              <a:ext cx="8686" cy="1143"/>
            </a:xfrm>
            <a:custGeom>
              <a:avLst/>
              <a:gdLst>
                <a:gd name="connsiteX0" fmla="*/ 8686 w 8686"/>
                <a:gd name="connsiteY0" fmla="*/ 1143 h 1143"/>
                <a:gd name="connsiteX1" fmla="*/ 0 w 8686"/>
                <a:gd name="connsiteY1" fmla="*/ 0 h 1143"/>
                <a:gd name="connsiteX2" fmla="*/ 8686 w 8686"/>
                <a:gd name="connsiteY2" fmla="*/ 1143 h 1143"/>
              </a:gdLst>
              <a:ahLst/>
              <a:cxnLst>
                <a:cxn ang="0">
                  <a:pos x="connsiteX0" y="connsiteY0"/>
                </a:cxn>
                <a:cxn ang="0">
                  <a:pos x="connsiteX1" y="connsiteY1"/>
                </a:cxn>
                <a:cxn ang="0">
                  <a:pos x="connsiteX2" y="connsiteY2"/>
                </a:cxn>
              </a:cxnLst>
              <a:rect l="l" t="t" r="r" b="b"/>
              <a:pathLst>
                <a:path w="8686" h="1143">
                  <a:moveTo>
                    <a:pt x="8686" y="1143"/>
                  </a:moveTo>
                  <a:cubicBezTo>
                    <a:pt x="5715" y="914"/>
                    <a:pt x="2743" y="686"/>
                    <a:pt x="0" y="0"/>
                  </a:cubicBezTo>
                  <a:cubicBezTo>
                    <a:pt x="2743" y="686"/>
                    <a:pt x="5715" y="1143"/>
                    <a:pt x="8686" y="1143"/>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1B76E8D-5AD7-7A40-B7CB-48541B00997A}"/>
                </a:ext>
              </a:extLst>
            </p:cNvPr>
            <p:cNvSpPr/>
            <p:nvPr/>
          </p:nvSpPr>
          <p:spPr>
            <a:xfrm>
              <a:off x="7146545" y="2418588"/>
              <a:ext cx="1600" cy="6629"/>
            </a:xfrm>
            <a:custGeom>
              <a:avLst/>
              <a:gdLst>
                <a:gd name="connsiteX0" fmla="*/ 1601 w 1600"/>
                <a:gd name="connsiteY0" fmla="*/ 6629 h 6629"/>
                <a:gd name="connsiteX1" fmla="*/ 0 w 1600"/>
                <a:gd name="connsiteY1" fmla="*/ 0 h 6629"/>
                <a:gd name="connsiteX2" fmla="*/ 1601 w 1600"/>
                <a:gd name="connsiteY2" fmla="*/ 6629 h 6629"/>
              </a:gdLst>
              <a:ahLst/>
              <a:cxnLst>
                <a:cxn ang="0">
                  <a:pos x="connsiteX0" y="connsiteY0"/>
                </a:cxn>
                <a:cxn ang="0">
                  <a:pos x="connsiteX1" y="connsiteY1"/>
                </a:cxn>
                <a:cxn ang="0">
                  <a:pos x="connsiteX2" y="connsiteY2"/>
                </a:cxn>
              </a:cxnLst>
              <a:rect l="l" t="t" r="r" b="b"/>
              <a:pathLst>
                <a:path w="1600" h="6629">
                  <a:moveTo>
                    <a:pt x="1601" y="6629"/>
                  </a:moveTo>
                  <a:cubicBezTo>
                    <a:pt x="1143" y="4343"/>
                    <a:pt x="458" y="2286"/>
                    <a:pt x="0" y="0"/>
                  </a:cubicBezTo>
                  <a:cubicBezTo>
                    <a:pt x="458" y="2286"/>
                    <a:pt x="915" y="4343"/>
                    <a:pt x="1601" y="6629"/>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BE47C6D-836D-D54B-AEBD-19EB7A7051F2}"/>
                </a:ext>
              </a:extLst>
            </p:cNvPr>
            <p:cNvSpPr/>
            <p:nvPr/>
          </p:nvSpPr>
          <p:spPr>
            <a:xfrm>
              <a:off x="7453326" y="1847545"/>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5" y="686"/>
                    <a:pt x="228" y="457"/>
                    <a:pt x="0" y="0"/>
                  </a:cubicBezTo>
                  <a:cubicBezTo>
                    <a:pt x="457" y="229"/>
                    <a:pt x="685" y="686"/>
                    <a:pt x="1143" y="1143"/>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7675726-D702-6940-8EA8-23258CE51ED0}"/>
                </a:ext>
              </a:extLst>
            </p:cNvPr>
            <p:cNvSpPr/>
            <p:nvPr/>
          </p:nvSpPr>
          <p:spPr>
            <a:xfrm>
              <a:off x="7472529" y="1867204"/>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0" y="229"/>
                    <a:pt x="229" y="686"/>
                    <a:pt x="686" y="914"/>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06C2D628-4CD0-8944-95E3-8AE8F3979693}"/>
                </a:ext>
              </a:extLst>
            </p:cNvPr>
            <p:cNvSpPr/>
            <p:nvPr/>
          </p:nvSpPr>
          <p:spPr>
            <a:xfrm>
              <a:off x="7448983" y="1843659"/>
              <a:ext cx="1371" cy="1143"/>
            </a:xfrm>
            <a:custGeom>
              <a:avLst/>
              <a:gdLst>
                <a:gd name="connsiteX0" fmla="*/ 1372 w 1371"/>
                <a:gd name="connsiteY0" fmla="*/ 1143 h 1143"/>
                <a:gd name="connsiteX1" fmla="*/ 0 w 1371"/>
                <a:gd name="connsiteY1" fmla="*/ 0 h 1143"/>
                <a:gd name="connsiteX2" fmla="*/ 1372 w 1371"/>
                <a:gd name="connsiteY2" fmla="*/ 1143 h 1143"/>
              </a:gdLst>
              <a:ahLst/>
              <a:cxnLst>
                <a:cxn ang="0">
                  <a:pos x="connsiteX0" y="connsiteY0"/>
                </a:cxn>
                <a:cxn ang="0">
                  <a:pos x="connsiteX1" y="connsiteY1"/>
                </a:cxn>
                <a:cxn ang="0">
                  <a:pos x="connsiteX2" y="connsiteY2"/>
                </a:cxn>
              </a:cxnLst>
              <a:rect l="l" t="t" r="r" b="b"/>
              <a:pathLst>
                <a:path w="1371" h="1143">
                  <a:moveTo>
                    <a:pt x="1372" y="1143"/>
                  </a:moveTo>
                  <a:cubicBezTo>
                    <a:pt x="915" y="686"/>
                    <a:pt x="457" y="229"/>
                    <a:pt x="0" y="0"/>
                  </a:cubicBezTo>
                  <a:cubicBezTo>
                    <a:pt x="229" y="229"/>
                    <a:pt x="686" y="686"/>
                    <a:pt x="1372" y="1143"/>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22948D1-4114-9849-8BF3-5D409D3CA16E}"/>
                </a:ext>
              </a:extLst>
            </p:cNvPr>
            <p:cNvSpPr/>
            <p:nvPr/>
          </p:nvSpPr>
          <p:spPr>
            <a:xfrm>
              <a:off x="7436867" y="1834057"/>
              <a:ext cx="457" cy="228"/>
            </a:xfrm>
            <a:custGeom>
              <a:avLst/>
              <a:gdLst>
                <a:gd name="connsiteX0" fmla="*/ 458 w 457"/>
                <a:gd name="connsiteY0" fmla="*/ 229 h 228"/>
                <a:gd name="connsiteX1" fmla="*/ 0 w 457"/>
                <a:gd name="connsiteY1" fmla="*/ 0 h 228"/>
                <a:gd name="connsiteX2" fmla="*/ 458 w 457"/>
                <a:gd name="connsiteY2" fmla="*/ 229 h 228"/>
              </a:gdLst>
              <a:ahLst/>
              <a:cxnLst>
                <a:cxn ang="0">
                  <a:pos x="connsiteX0" y="connsiteY0"/>
                </a:cxn>
                <a:cxn ang="0">
                  <a:pos x="connsiteX1" y="connsiteY1"/>
                </a:cxn>
                <a:cxn ang="0">
                  <a:pos x="connsiteX2" y="connsiteY2"/>
                </a:cxn>
              </a:cxnLst>
              <a:rect l="l" t="t" r="r" b="b"/>
              <a:pathLst>
                <a:path w="457" h="228">
                  <a:moveTo>
                    <a:pt x="458" y="229"/>
                  </a:moveTo>
                  <a:cubicBezTo>
                    <a:pt x="229" y="229"/>
                    <a:pt x="229" y="0"/>
                    <a:pt x="0" y="0"/>
                  </a:cubicBezTo>
                  <a:cubicBezTo>
                    <a:pt x="229" y="0"/>
                    <a:pt x="458" y="0"/>
                    <a:pt x="458" y="229"/>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70B971AD-2C39-1644-8426-4126220E94D8}"/>
                </a:ext>
              </a:extLst>
            </p:cNvPr>
            <p:cNvSpPr/>
            <p:nvPr/>
          </p:nvSpPr>
          <p:spPr>
            <a:xfrm>
              <a:off x="7122542" y="2509342"/>
              <a:ext cx="1675" cy="33147"/>
            </a:xfrm>
            <a:custGeom>
              <a:avLst/>
              <a:gdLst>
                <a:gd name="connsiteX0" fmla="*/ 915 w 1675"/>
                <a:gd name="connsiteY0" fmla="*/ 0 h 33147"/>
                <a:gd name="connsiteX1" fmla="*/ 458 w 1675"/>
                <a:gd name="connsiteY1" fmla="*/ 24003 h 33147"/>
                <a:gd name="connsiteX2" fmla="*/ 0 w 1675"/>
                <a:gd name="connsiteY2" fmla="*/ 33147 h 33147"/>
                <a:gd name="connsiteX3" fmla="*/ 458 w 1675"/>
                <a:gd name="connsiteY3" fmla="*/ 24003 h 33147"/>
                <a:gd name="connsiteX4" fmla="*/ 915 w 1675"/>
                <a:gd name="connsiteY4" fmla="*/ 0 h 3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33147">
                  <a:moveTo>
                    <a:pt x="915" y="0"/>
                  </a:moveTo>
                  <a:cubicBezTo>
                    <a:pt x="2286" y="4801"/>
                    <a:pt x="1601" y="12116"/>
                    <a:pt x="458" y="24003"/>
                  </a:cubicBezTo>
                  <a:cubicBezTo>
                    <a:pt x="229" y="27432"/>
                    <a:pt x="0" y="30404"/>
                    <a:pt x="0" y="33147"/>
                  </a:cubicBezTo>
                  <a:cubicBezTo>
                    <a:pt x="0" y="30404"/>
                    <a:pt x="229" y="27432"/>
                    <a:pt x="458" y="24003"/>
                  </a:cubicBezTo>
                  <a:cubicBezTo>
                    <a:pt x="1601" y="12116"/>
                    <a:pt x="2058" y="4801"/>
                    <a:pt x="915"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42B54306-A4C0-1649-8FF2-2ED108F76C03}"/>
                </a:ext>
              </a:extLst>
            </p:cNvPr>
            <p:cNvSpPr/>
            <p:nvPr/>
          </p:nvSpPr>
          <p:spPr>
            <a:xfrm>
              <a:off x="7444639" y="1840001"/>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228" y="229"/>
                    <a:pt x="0" y="0"/>
                  </a:cubicBezTo>
                  <a:cubicBezTo>
                    <a:pt x="228" y="229"/>
                    <a:pt x="686" y="457"/>
                    <a:pt x="1143" y="914"/>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9D11F719-A9FA-7F4C-84FE-6A42599453DD}"/>
                </a:ext>
              </a:extLst>
            </p:cNvPr>
            <p:cNvSpPr/>
            <p:nvPr/>
          </p:nvSpPr>
          <p:spPr>
            <a:xfrm>
              <a:off x="7421551" y="1823313"/>
              <a:ext cx="2514" cy="1600"/>
            </a:xfrm>
            <a:custGeom>
              <a:avLst/>
              <a:gdLst>
                <a:gd name="connsiteX0" fmla="*/ 2515 w 2514"/>
                <a:gd name="connsiteY0" fmla="*/ 1600 h 1600"/>
                <a:gd name="connsiteX1" fmla="*/ 0 w 2514"/>
                <a:gd name="connsiteY1" fmla="*/ 0 h 1600"/>
                <a:gd name="connsiteX2" fmla="*/ 2515 w 2514"/>
                <a:gd name="connsiteY2" fmla="*/ 1600 h 1600"/>
              </a:gdLst>
              <a:ahLst/>
              <a:cxnLst>
                <a:cxn ang="0">
                  <a:pos x="connsiteX0" y="connsiteY0"/>
                </a:cxn>
                <a:cxn ang="0">
                  <a:pos x="connsiteX1" y="connsiteY1"/>
                </a:cxn>
                <a:cxn ang="0">
                  <a:pos x="connsiteX2" y="connsiteY2"/>
                </a:cxn>
              </a:cxnLst>
              <a:rect l="l" t="t" r="r" b="b"/>
              <a:pathLst>
                <a:path w="2514" h="1600">
                  <a:moveTo>
                    <a:pt x="2515" y="1600"/>
                  </a:moveTo>
                  <a:cubicBezTo>
                    <a:pt x="1600" y="1143"/>
                    <a:pt x="915" y="457"/>
                    <a:pt x="0" y="0"/>
                  </a:cubicBezTo>
                  <a:cubicBezTo>
                    <a:pt x="915" y="457"/>
                    <a:pt x="1829" y="1143"/>
                    <a:pt x="2515" y="160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044BE74E-287C-5347-A0C3-2C1CF8D3F54B}"/>
                </a:ext>
              </a:extLst>
            </p:cNvPr>
            <p:cNvSpPr/>
            <p:nvPr/>
          </p:nvSpPr>
          <p:spPr>
            <a:xfrm>
              <a:off x="7426809" y="1826742"/>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0" y="1143"/>
                    <a:pt x="914" y="686"/>
                    <a:pt x="0" y="0"/>
                  </a:cubicBezTo>
                  <a:cubicBezTo>
                    <a:pt x="914" y="457"/>
                    <a:pt x="1600" y="1143"/>
                    <a:pt x="2286" y="160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F9C5714-F169-754B-8495-5AEF1C202882}"/>
                </a:ext>
              </a:extLst>
            </p:cNvPr>
            <p:cNvSpPr/>
            <p:nvPr/>
          </p:nvSpPr>
          <p:spPr>
            <a:xfrm>
              <a:off x="7628891" y="2402128"/>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8" y="1829"/>
                    <a:pt x="0" y="2743"/>
                  </a:cubicBezTo>
                  <a:cubicBezTo>
                    <a:pt x="458"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1ED31E2B-F5B2-3842-ABC7-F7AA5CA91034}"/>
                </a:ext>
              </a:extLst>
            </p:cNvPr>
            <p:cNvSpPr/>
            <p:nvPr/>
          </p:nvSpPr>
          <p:spPr>
            <a:xfrm>
              <a:off x="6826962" y="2284857"/>
              <a:ext cx="13258" cy="12801"/>
            </a:xfrm>
            <a:custGeom>
              <a:avLst/>
              <a:gdLst>
                <a:gd name="connsiteX0" fmla="*/ 13258 w 13258"/>
                <a:gd name="connsiteY0" fmla="*/ 0 h 12801"/>
                <a:gd name="connsiteX1" fmla="*/ 0 w 13258"/>
                <a:gd name="connsiteY1" fmla="*/ 12802 h 12801"/>
                <a:gd name="connsiteX2" fmla="*/ 13258 w 13258"/>
                <a:gd name="connsiteY2" fmla="*/ 0 h 12801"/>
              </a:gdLst>
              <a:ahLst/>
              <a:cxnLst>
                <a:cxn ang="0">
                  <a:pos x="connsiteX0" y="connsiteY0"/>
                </a:cxn>
                <a:cxn ang="0">
                  <a:pos x="connsiteX1" y="connsiteY1"/>
                </a:cxn>
                <a:cxn ang="0">
                  <a:pos x="connsiteX2" y="connsiteY2"/>
                </a:cxn>
              </a:cxnLst>
              <a:rect l="l" t="t" r="r" b="b"/>
              <a:pathLst>
                <a:path w="13258" h="12801">
                  <a:moveTo>
                    <a:pt x="13258" y="0"/>
                  </a:moveTo>
                  <a:cubicBezTo>
                    <a:pt x="8686" y="4115"/>
                    <a:pt x="4114" y="8230"/>
                    <a:pt x="0" y="12802"/>
                  </a:cubicBezTo>
                  <a:cubicBezTo>
                    <a:pt x="4114" y="8230"/>
                    <a:pt x="8686" y="3886"/>
                    <a:pt x="1325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F43EB21D-44BE-AC4C-A6D4-27ED63AAF7F0}"/>
                </a:ext>
              </a:extLst>
            </p:cNvPr>
            <p:cNvSpPr/>
            <p:nvPr/>
          </p:nvSpPr>
          <p:spPr>
            <a:xfrm>
              <a:off x="6851651" y="2384983"/>
              <a:ext cx="44577" cy="48463"/>
            </a:xfrm>
            <a:custGeom>
              <a:avLst/>
              <a:gdLst>
                <a:gd name="connsiteX0" fmla="*/ 0 w 44577"/>
                <a:gd name="connsiteY0" fmla="*/ 0 h 48463"/>
                <a:gd name="connsiteX1" fmla="*/ 34976 w 44577"/>
                <a:gd name="connsiteY1" fmla="*/ 39776 h 48463"/>
                <a:gd name="connsiteX2" fmla="*/ 44577 w 44577"/>
                <a:gd name="connsiteY2" fmla="*/ 48463 h 48463"/>
                <a:gd name="connsiteX3" fmla="*/ 34976 w 44577"/>
                <a:gd name="connsiteY3" fmla="*/ 39776 h 48463"/>
                <a:gd name="connsiteX4" fmla="*/ 0 w 44577"/>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 h="48463">
                  <a:moveTo>
                    <a:pt x="0" y="0"/>
                  </a:moveTo>
                  <a:cubicBezTo>
                    <a:pt x="10516" y="14173"/>
                    <a:pt x="22175" y="27432"/>
                    <a:pt x="34976" y="39776"/>
                  </a:cubicBezTo>
                  <a:cubicBezTo>
                    <a:pt x="38405" y="43205"/>
                    <a:pt x="41606" y="45949"/>
                    <a:pt x="44577" y="48463"/>
                  </a:cubicBezTo>
                  <a:cubicBezTo>
                    <a:pt x="41606" y="46177"/>
                    <a:pt x="38405" y="43205"/>
                    <a:pt x="34976" y="39776"/>
                  </a:cubicBezTo>
                  <a:cubicBezTo>
                    <a:pt x="22175" y="27432"/>
                    <a:pt x="10516" y="14173"/>
                    <a:pt x="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0D1AA1E7-C720-4748-B1AA-269359BC0861}"/>
                </a:ext>
              </a:extLst>
            </p:cNvPr>
            <p:cNvSpPr/>
            <p:nvPr/>
          </p:nvSpPr>
          <p:spPr>
            <a:xfrm>
              <a:off x="7630491" y="2398014"/>
              <a:ext cx="685" cy="2743"/>
            </a:xfrm>
            <a:custGeom>
              <a:avLst/>
              <a:gdLst>
                <a:gd name="connsiteX0" fmla="*/ 685 w 685"/>
                <a:gd name="connsiteY0" fmla="*/ 0 h 2743"/>
                <a:gd name="connsiteX1" fmla="*/ 0 w 685"/>
                <a:gd name="connsiteY1" fmla="*/ 2743 h 2743"/>
                <a:gd name="connsiteX2" fmla="*/ 685 w 685"/>
                <a:gd name="connsiteY2" fmla="*/ 0 h 2743"/>
              </a:gdLst>
              <a:ahLst/>
              <a:cxnLst>
                <a:cxn ang="0">
                  <a:pos x="connsiteX0" y="connsiteY0"/>
                </a:cxn>
                <a:cxn ang="0">
                  <a:pos x="connsiteX1" y="connsiteY1"/>
                </a:cxn>
                <a:cxn ang="0">
                  <a:pos x="connsiteX2" y="connsiteY2"/>
                </a:cxn>
              </a:cxnLst>
              <a:rect l="l" t="t" r="r" b="b"/>
              <a:pathLst>
                <a:path w="685" h="2743">
                  <a:moveTo>
                    <a:pt x="685" y="0"/>
                  </a:moveTo>
                  <a:cubicBezTo>
                    <a:pt x="457" y="914"/>
                    <a:pt x="228" y="1829"/>
                    <a:pt x="0" y="2743"/>
                  </a:cubicBezTo>
                  <a:cubicBezTo>
                    <a:pt x="457" y="1829"/>
                    <a:pt x="685" y="914"/>
                    <a:pt x="685"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B9C2913-10BA-B34F-82E4-F722495DD8EA}"/>
                </a:ext>
              </a:extLst>
            </p:cNvPr>
            <p:cNvSpPr/>
            <p:nvPr/>
          </p:nvSpPr>
          <p:spPr>
            <a:xfrm>
              <a:off x="7692442" y="2195017"/>
              <a:ext cx="4572" cy="7772"/>
            </a:xfrm>
            <a:custGeom>
              <a:avLst/>
              <a:gdLst>
                <a:gd name="connsiteX0" fmla="*/ 4572 w 4572"/>
                <a:gd name="connsiteY0" fmla="*/ 0 h 7772"/>
                <a:gd name="connsiteX1" fmla="*/ 0 w 4572"/>
                <a:gd name="connsiteY1" fmla="*/ 7772 h 7772"/>
                <a:gd name="connsiteX2" fmla="*/ 4572 w 4572"/>
                <a:gd name="connsiteY2" fmla="*/ 0 h 7772"/>
              </a:gdLst>
              <a:ahLst/>
              <a:cxnLst>
                <a:cxn ang="0">
                  <a:pos x="connsiteX0" y="connsiteY0"/>
                </a:cxn>
                <a:cxn ang="0">
                  <a:pos x="connsiteX1" y="connsiteY1"/>
                </a:cxn>
                <a:cxn ang="0">
                  <a:pos x="connsiteX2" y="connsiteY2"/>
                </a:cxn>
              </a:cxnLst>
              <a:rect l="l" t="t" r="r" b="b"/>
              <a:pathLst>
                <a:path w="4572" h="7772">
                  <a:moveTo>
                    <a:pt x="4572" y="0"/>
                  </a:moveTo>
                  <a:cubicBezTo>
                    <a:pt x="2515" y="1829"/>
                    <a:pt x="915" y="4343"/>
                    <a:pt x="0" y="7772"/>
                  </a:cubicBezTo>
                  <a:cubicBezTo>
                    <a:pt x="915" y="4343"/>
                    <a:pt x="2515" y="1829"/>
                    <a:pt x="4572"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69F804E1-2953-154F-8ECD-B26F1D27980A}"/>
                </a:ext>
              </a:extLst>
            </p:cNvPr>
            <p:cNvSpPr/>
            <p:nvPr/>
          </p:nvSpPr>
          <p:spPr>
            <a:xfrm>
              <a:off x="6751259" y="1571110"/>
              <a:ext cx="939228" cy="822102"/>
            </a:xfrm>
            <a:custGeom>
              <a:avLst/>
              <a:gdLst>
                <a:gd name="connsiteX0" fmla="*/ 102907 w 939228"/>
                <a:gd name="connsiteY0" fmla="*/ 649738 h 822102"/>
                <a:gd name="connsiteX1" fmla="*/ 110679 w 939228"/>
                <a:gd name="connsiteY1" fmla="*/ 656596 h 822102"/>
                <a:gd name="connsiteX2" fmla="*/ 187489 w 939228"/>
                <a:gd name="connsiteY2" fmla="*/ 723348 h 822102"/>
                <a:gd name="connsiteX3" fmla="*/ 263155 w 939228"/>
                <a:gd name="connsiteY3" fmla="*/ 770211 h 822102"/>
                <a:gd name="connsiteX4" fmla="*/ 348880 w 939228"/>
                <a:gd name="connsiteY4" fmla="*/ 802215 h 822102"/>
                <a:gd name="connsiteX5" fmla="*/ 375855 w 939228"/>
                <a:gd name="connsiteY5" fmla="*/ 813187 h 822102"/>
                <a:gd name="connsiteX6" fmla="*/ 387514 w 939228"/>
                <a:gd name="connsiteY6" fmla="*/ 817074 h 822102"/>
                <a:gd name="connsiteX7" fmla="*/ 372198 w 939228"/>
                <a:gd name="connsiteY7" fmla="*/ 737521 h 822102"/>
                <a:gd name="connsiteX8" fmla="*/ 368997 w 939228"/>
                <a:gd name="connsiteY8" fmla="*/ 727234 h 822102"/>
                <a:gd name="connsiteX9" fmla="*/ 328764 w 939228"/>
                <a:gd name="connsiteY9" fmla="*/ 704374 h 822102"/>
                <a:gd name="connsiteX10" fmla="*/ 302932 w 939228"/>
                <a:gd name="connsiteY10" fmla="*/ 688143 h 822102"/>
                <a:gd name="connsiteX11" fmla="*/ 279157 w 939228"/>
                <a:gd name="connsiteY11" fmla="*/ 659111 h 822102"/>
                <a:gd name="connsiteX12" fmla="*/ 229780 w 939228"/>
                <a:gd name="connsiteY12" fmla="*/ 541153 h 822102"/>
                <a:gd name="connsiteX13" fmla="*/ 230466 w 939228"/>
                <a:gd name="connsiteY13" fmla="*/ 457714 h 822102"/>
                <a:gd name="connsiteX14" fmla="*/ 232294 w 939228"/>
                <a:gd name="connsiteY14" fmla="*/ 353016 h 822102"/>
                <a:gd name="connsiteX15" fmla="*/ 244182 w 939228"/>
                <a:gd name="connsiteY15" fmla="*/ 307981 h 822102"/>
                <a:gd name="connsiteX16" fmla="*/ 275728 w 939228"/>
                <a:gd name="connsiteY16" fmla="*/ 255403 h 822102"/>
                <a:gd name="connsiteX17" fmla="*/ 326478 w 939228"/>
                <a:gd name="connsiteY17" fmla="*/ 205111 h 822102"/>
                <a:gd name="connsiteX18" fmla="*/ 384771 w 939228"/>
                <a:gd name="connsiteY18" fmla="*/ 170136 h 822102"/>
                <a:gd name="connsiteX19" fmla="*/ 452665 w 939228"/>
                <a:gd name="connsiteY19" fmla="*/ 152305 h 822102"/>
                <a:gd name="connsiteX20" fmla="*/ 743901 w 939228"/>
                <a:gd name="connsiteY20" fmla="*/ 327870 h 822102"/>
                <a:gd name="connsiteX21" fmla="*/ 761504 w 939228"/>
                <a:gd name="connsiteY21" fmla="*/ 365131 h 822102"/>
                <a:gd name="connsiteX22" fmla="*/ 777734 w 939228"/>
                <a:gd name="connsiteY22" fmla="*/ 443770 h 822102"/>
                <a:gd name="connsiteX23" fmla="*/ 774762 w 939228"/>
                <a:gd name="connsiteY23" fmla="*/ 542068 h 822102"/>
                <a:gd name="connsiteX24" fmla="*/ 668463 w 939228"/>
                <a:gd name="connsiteY24" fmla="*/ 708946 h 822102"/>
                <a:gd name="connsiteX25" fmla="*/ 618400 w 939228"/>
                <a:gd name="connsiteY25" fmla="*/ 731806 h 822102"/>
                <a:gd name="connsiteX26" fmla="*/ 603541 w 939228"/>
                <a:gd name="connsiteY26" fmla="*/ 743007 h 822102"/>
                <a:gd name="connsiteX27" fmla="*/ 572680 w 939228"/>
                <a:gd name="connsiteY27" fmla="*/ 815245 h 822102"/>
                <a:gd name="connsiteX28" fmla="*/ 569937 w 939228"/>
                <a:gd name="connsiteY28" fmla="*/ 822103 h 822102"/>
                <a:gd name="connsiteX29" fmla="*/ 594168 w 939228"/>
                <a:gd name="connsiteY29" fmla="*/ 817302 h 822102"/>
                <a:gd name="connsiteX30" fmla="*/ 793508 w 939228"/>
                <a:gd name="connsiteY30" fmla="*/ 722205 h 822102"/>
                <a:gd name="connsiteX31" fmla="*/ 911465 w 939228"/>
                <a:gd name="connsiteY31" fmla="*/ 539325 h 822102"/>
                <a:gd name="connsiteX32" fmla="*/ 937983 w 939228"/>
                <a:gd name="connsiteY32" fmla="*/ 407651 h 822102"/>
                <a:gd name="connsiteX33" fmla="*/ 937068 w 939228"/>
                <a:gd name="connsiteY33" fmla="*/ 350272 h 822102"/>
                <a:gd name="connsiteX34" fmla="*/ 915580 w 939228"/>
                <a:gd name="connsiteY34" fmla="*/ 302266 h 822102"/>
                <a:gd name="connsiteX35" fmla="*/ 914894 w 939228"/>
                <a:gd name="connsiteY35" fmla="*/ 274149 h 822102"/>
                <a:gd name="connsiteX36" fmla="*/ 935925 w 939228"/>
                <a:gd name="connsiteY36" fmla="*/ 243059 h 822102"/>
                <a:gd name="connsiteX37" fmla="*/ 937983 w 939228"/>
                <a:gd name="connsiteY37" fmla="*/ 230486 h 822102"/>
                <a:gd name="connsiteX38" fmla="*/ 869631 w 939228"/>
                <a:gd name="connsiteY38" fmla="*/ 145218 h 822102"/>
                <a:gd name="connsiteX39" fmla="*/ 820254 w 939228"/>
                <a:gd name="connsiteY39" fmla="*/ 141789 h 822102"/>
                <a:gd name="connsiteX40" fmla="*/ 773848 w 939228"/>
                <a:gd name="connsiteY40" fmla="*/ 145447 h 822102"/>
                <a:gd name="connsiteX41" fmla="*/ 693381 w 939228"/>
                <a:gd name="connsiteY41" fmla="*/ 97898 h 822102"/>
                <a:gd name="connsiteX42" fmla="*/ 675550 w 939228"/>
                <a:gd name="connsiteY42" fmla="*/ 68637 h 822102"/>
                <a:gd name="connsiteX43" fmla="*/ 662748 w 939228"/>
                <a:gd name="connsiteY43" fmla="*/ 24975 h 822102"/>
                <a:gd name="connsiteX44" fmla="*/ 540219 w 939228"/>
                <a:gd name="connsiteY44" fmla="*/ 286 h 822102"/>
                <a:gd name="connsiteX45" fmla="*/ 490384 w 939228"/>
                <a:gd name="connsiteY45" fmla="*/ 55378 h 822102"/>
                <a:gd name="connsiteX46" fmla="*/ 446721 w 939228"/>
                <a:gd name="connsiteY46" fmla="*/ 56750 h 822102"/>
                <a:gd name="connsiteX47" fmla="*/ 353681 w 939228"/>
                <a:gd name="connsiteY47" fmla="*/ 72066 h 822102"/>
                <a:gd name="connsiteX48" fmla="*/ 316648 w 939228"/>
                <a:gd name="connsiteY48" fmla="*/ 62694 h 822102"/>
                <a:gd name="connsiteX49" fmla="*/ 306589 w 939228"/>
                <a:gd name="connsiteY49" fmla="*/ 53778 h 822102"/>
                <a:gd name="connsiteX50" fmla="*/ 255612 w 939228"/>
                <a:gd name="connsiteY50" fmla="*/ 50578 h 822102"/>
                <a:gd name="connsiteX51" fmla="*/ 162571 w 939228"/>
                <a:gd name="connsiteY51" fmla="*/ 117100 h 822102"/>
                <a:gd name="connsiteX52" fmla="*/ 156399 w 939228"/>
                <a:gd name="connsiteY52" fmla="*/ 128073 h 822102"/>
                <a:gd name="connsiteX53" fmla="*/ 172858 w 939228"/>
                <a:gd name="connsiteY53" fmla="*/ 205797 h 822102"/>
                <a:gd name="connsiteX54" fmla="*/ 160057 w 939228"/>
                <a:gd name="connsiteY54" fmla="*/ 218370 h 822102"/>
                <a:gd name="connsiteX55" fmla="*/ 90562 w 939228"/>
                <a:gd name="connsiteY55" fmla="*/ 311182 h 822102"/>
                <a:gd name="connsiteX56" fmla="*/ 59244 w 939228"/>
                <a:gd name="connsiteY56" fmla="*/ 321012 h 822102"/>
                <a:gd name="connsiteX57" fmla="*/ 27697 w 939228"/>
                <a:gd name="connsiteY57" fmla="*/ 346843 h 822102"/>
                <a:gd name="connsiteX58" fmla="*/ 494 w 939228"/>
                <a:gd name="connsiteY58" fmla="*/ 476231 h 822102"/>
                <a:gd name="connsiteX59" fmla="*/ 37 w 939228"/>
                <a:gd name="connsiteY59" fmla="*/ 487432 h 822102"/>
                <a:gd name="connsiteX60" fmla="*/ 17868 w 939228"/>
                <a:gd name="connsiteY60" fmla="*/ 515093 h 822102"/>
                <a:gd name="connsiteX61" fmla="*/ 57415 w 939228"/>
                <a:gd name="connsiteY61" fmla="*/ 536124 h 822102"/>
                <a:gd name="connsiteX62" fmla="*/ 68617 w 939228"/>
                <a:gd name="connsiteY62" fmla="*/ 551440 h 822102"/>
                <a:gd name="connsiteX63" fmla="*/ 100849 w 939228"/>
                <a:gd name="connsiteY63" fmla="*/ 650653 h 822102"/>
                <a:gd name="connsiteX64" fmla="*/ 98563 w 939228"/>
                <a:gd name="connsiteY64" fmla="*/ 644709 h 822102"/>
                <a:gd name="connsiteX65" fmla="*/ 102907 w 939228"/>
                <a:gd name="connsiteY65" fmla="*/ 649738 h 82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9228" h="822102">
                  <a:moveTo>
                    <a:pt x="102907" y="649738"/>
                  </a:moveTo>
                  <a:cubicBezTo>
                    <a:pt x="105421" y="652024"/>
                    <a:pt x="108165" y="654310"/>
                    <a:pt x="110679" y="656596"/>
                  </a:cubicBezTo>
                  <a:cubicBezTo>
                    <a:pt x="132625" y="682428"/>
                    <a:pt x="158685" y="704831"/>
                    <a:pt x="187489" y="723348"/>
                  </a:cubicBezTo>
                  <a:cubicBezTo>
                    <a:pt x="210806" y="741636"/>
                    <a:pt x="235495" y="758095"/>
                    <a:pt x="263155" y="770211"/>
                  </a:cubicBezTo>
                  <a:cubicBezTo>
                    <a:pt x="291045" y="782555"/>
                    <a:pt x="319391" y="794671"/>
                    <a:pt x="348880" y="802215"/>
                  </a:cubicBezTo>
                  <a:cubicBezTo>
                    <a:pt x="357796" y="806101"/>
                    <a:pt x="366711" y="809987"/>
                    <a:pt x="375855" y="813187"/>
                  </a:cubicBezTo>
                  <a:cubicBezTo>
                    <a:pt x="379741" y="814559"/>
                    <a:pt x="383628" y="815931"/>
                    <a:pt x="387514" y="817074"/>
                  </a:cubicBezTo>
                  <a:cubicBezTo>
                    <a:pt x="380884" y="791013"/>
                    <a:pt x="374712" y="764724"/>
                    <a:pt x="372198" y="737521"/>
                  </a:cubicBezTo>
                  <a:cubicBezTo>
                    <a:pt x="371740" y="733863"/>
                    <a:pt x="372655" y="728834"/>
                    <a:pt x="368997" y="727234"/>
                  </a:cubicBezTo>
                  <a:cubicBezTo>
                    <a:pt x="354595" y="721062"/>
                    <a:pt x="344308" y="707574"/>
                    <a:pt x="328764" y="704374"/>
                  </a:cubicBezTo>
                  <a:cubicBezTo>
                    <a:pt x="317791" y="702088"/>
                    <a:pt x="307961" y="697287"/>
                    <a:pt x="302932" y="688143"/>
                  </a:cubicBezTo>
                  <a:cubicBezTo>
                    <a:pt x="296531" y="676713"/>
                    <a:pt x="287158" y="668712"/>
                    <a:pt x="279157" y="659111"/>
                  </a:cubicBezTo>
                  <a:cubicBezTo>
                    <a:pt x="251040" y="624821"/>
                    <a:pt x="234123" y="585730"/>
                    <a:pt x="229780" y="541153"/>
                  </a:cubicBezTo>
                  <a:cubicBezTo>
                    <a:pt x="227037" y="512807"/>
                    <a:pt x="227037" y="484918"/>
                    <a:pt x="230466" y="457714"/>
                  </a:cubicBezTo>
                  <a:cubicBezTo>
                    <a:pt x="230237" y="422739"/>
                    <a:pt x="228637" y="387763"/>
                    <a:pt x="232294" y="353016"/>
                  </a:cubicBezTo>
                  <a:cubicBezTo>
                    <a:pt x="234809" y="337699"/>
                    <a:pt x="238695" y="322612"/>
                    <a:pt x="244182" y="307981"/>
                  </a:cubicBezTo>
                  <a:cubicBezTo>
                    <a:pt x="252868" y="289465"/>
                    <a:pt x="263613" y="271863"/>
                    <a:pt x="275728" y="255403"/>
                  </a:cubicBezTo>
                  <a:cubicBezTo>
                    <a:pt x="290816" y="236887"/>
                    <a:pt x="307961" y="220199"/>
                    <a:pt x="326478" y="205111"/>
                  </a:cubicBezTo>
                  <a:cubicBezTo>
                    <a:pt x="344766" y="191624"/>
                    <a:pt x="364197" y="179737"/>
                    <a:pt x="384771" y="170136"/>
                  </a:cubicBezTo>
                  <a:cubicBezTo>
                    <a:pt x="406716" y="161677"/>
                    <a:pt x="429576" y="155962"/>
                    <a:pt x="452665" y="152305"/>
                  </a:cubicBezTo>
                  <a:cubicBezTo>
                    <a:pt x="677150" y="132874"/>
                    <a:pt x="741158" y="318268"/>
                    <a:pt x="743901" y="327870"/>
                  </a:cubicBezTo>
                  <a:cubicBezTo>
                    <a:pt x="750531" y="339300"/>
                    <a:pt x="756474" y="351873"/>
                    <a:pt x="761504" y="365131"/>
                  </a:cubicBezTo>
                  <a:cubicBezTo>
                    <a:pt x="770876" y="390277"/>
                    <a:pt x="776363" y="416795"/>
                    <a:pt x="777734" y="443770"/>
                  </a:cubicBezTo>
                  <a:cubicBezTo>
                    <a:pt x="779563" y="476460"/>
                    <a:pt x="782763" y="509378"/>
                    <a:pt x="774762" y="542068"/>
                  </a:cubicBezTo>
                  <a:cubicBezTo>
                    <a:pt x="758075" y="609733"/>
                    <a:pt x="722870" y="665740"/>
                    <a:pt x="668463" y="708946"/>
                  </a:cubicBezTo>
                  <a:cubicBezTo>
                    <a:pt x="654062" y="720376"/>
                    <a:pt x="637374" y="729520"/>
                    <a:pt x="618400" y="731806"/>
                  </a:cubicBezTo>
                  <a:cubicBezTo>
                    <a:pt x="610628" y="732720"/>
                    <a:pt x="606513" y="735921"/>
                    <a:pt x="603541" y="743007"/>
                  </a:cubicBezTo>
                  <a:cubicBezTo>
                    <a:pt x="593483" y="767239"/>
                    <a:pt x="582281" y="790785"/>
                    <a:pt x="572680" y="815245"/>
                  </a:cubicBezTo>
                  <a:cubicBezTo>
                    <a:pt x="571766" y="817531"/>
                    <a:pt x="570851" y="819817"/>
                    <a:pt x="569937" y="822103"/>
                  </a:cubicBezTo>
                  <a:cubicBezTo>
                    <a:pt x="578166" y="820731"/>
                    <a:pt x="586167" y="819131"/>
                    <a:pt x="594168" y="817302"/>
                  </a:cubicBezTo>
                  <a:cubicBezTo>
                    <a:pt x="667092" y="801757"/>
                    <a:pt x="735443" y="769068"/>
                    <a:pt x="793508" y="722205"/>
                  </a:cubicBezTo>
                  <a:cubicBezTo>
                    <a:pt x="851801" y="675113"/>
                    <a:pt x="887234" y="609276"/>
                    <a:pt x="911465" y="539325"/>
                  </a:cubicBezTo>
                  <a:cubicBezTo>
                    <a:pt x="926096" y="497034"/>
                    <a:pt x="935011" y="452228"/>
                    <a:pt x="937983" y="407651"/>
                  </a:cubicBezTo>
                  <a:cubicBezTo>
                    <a:pt x="939126" y="388906"/>
                    <a:pt x="939126" y="369475"/>
                    <a:pt x="937068" y="350272"/>
                  </a:cubicBezTo>
                  <a:cubicBezTo>
                    <a:pt x="931582" y="333813"/>
                    <a:pt x="924267" y="317583"/>
                    <a:pt x="915580" y="302266"/>
                  </a:cubicBezTo>
                  <a:cubicBezTo>
                    <a:pt x="910551" y="293122"/>
                    <a:pt x="903693" y="282607"/>
                    <a:pt x="914894" y="274149"/>
                  </a:cubicBezTo>
                  <a:cubicBezTo>
                    <a:pt x="926096" y="265919"/>
                    <a:pt x="929296" y="253575"/>
                    <a:pt x="935925" y="243059"/>
                  </a:cubicBezTo>
                  <a:cubicBezTo>
                    <a:pt x="938440" y="239173"/>
                    <a:pt x="940726" y="235058"/>
                    <a:pt x="937983" y="230486"/>
                  </a:cubicBezTo>
                  <a:cubicBezTo>
                    <a:pt x="932039" y="220199"/>
                    <a:pt x="887234" y="162592"/>
                    <a:pt x="869631" y="145218"/>
                  </a:cubicBezTo>
                  <a:cubicBezTo>
                    <a:pt x="855687" y="131502"/>
                    <a:pt x="846543" y="127616"/>
                    <a:pt x="820254" y="141789"/>
                  </a:cubicBezTo>
                  <a:cubicBezTo>
                    <a:pt x="809281" y="147961"/>
                    <a:pt x="792365" y="159849"/>
                    <a:pt x="773848" y="145447"/>
                  </a:cubicBezTo>
                  <a:cubicBezTo>
                    <a:pt x="748931" y="124873"/>
                    <a:pt x="721727" y="112986"/>
                    <a:pt x="693381" y="97898"/>
                  </a:cubicBezTo>
                  <a:cubicBezTo>
                    <a:pt x="679208" y="90354"/>
                    <a:pt x="673721" y="91040"/>
                    <a:pt x="675550" y="68637"/>
                  </a:cubicBezTo>
                  <a:cubicBezTo>
                    <a:pt x="676464" y="53092"/>
                    <a:pt x="679208" y="31604"/>
                    <a:pt x="662748" y="24975"/>
                  </a:cubicBezTo>
                  <a:cubicBezTo>
                    <a:pt x="646061" y="18345"/>
                    <a:pt x="592568" y="-2686"/>
                    <a:pt x="540219" y="286"/>
                  </a:cubicBezTo>
                  <a:cubicBezTo>
                    <a:pt x="513472" y="-2000"/>
                    <a:pt x="498842" y="56521"/>
                    <a:pt x="490384" y="55378"/>
                  </a:cubicBezTo>
                  <a:cubicBezTo>
                    <a:pt x="477125" y="53321"/>
                    <a:pt x="460209" y="56293"/>
                    <a:pt x="446721" y="56750"/>
                  </a:cubicBezTo>
                  <a:cubicBezTo>
                    <a:pt x="415174" y="58350"/>
                    <a:pt x="384542" y="65894"/>
                    <a:pt x="353681" y="72066"/>
                  </a:cubicBezTo>
                  <a:cubicBezTo>
                    <a:pt x="338593" y="75038"/>
                    <a:pt x="327621" y="71152"/>
                    <a:pt x="316648" y="62694"/>
                  </a:cubicBezTo>
                  <a:cubicBezTo>
                    <a:pt x="312990" y="59950"/>
                    <a:pt x="310247" y="56521"/>
                    <a:pt x="306589" y="53778"/>
                  </a:cubicBezTo>
                  <a:cubicBezTo>
                    <a:pt x="286701" y="38233"/>
                    <a:pt x="277786" y="38005"/>
                    <a:pt x="255612" y="50578"/>
                  </a:cubicBezTo>
                  <a:cubicBezTo>
                    <a:pt x="222236" y="69552"/>
                    <a:pt x="193661" y="94926"/>
                    <a:pt x="162571" y="117100"/>
                  </a:cubicBezTo>
                  <a:cubicBezTo>
                    <a:pt x="158914" y="119844"/>
                    <a:pt x="155256" y="122587"/>
                    <a:pt x="156399" y="128073"/>
                  </a:cubicBezTo>
                  <a:cubicBezTo>
                    <a:pt x="160057" y="169907"/>
                    <a:pt x="176745" y="200311"/>
                    <a:pt x="172858" y="205797"/>
                  </a:cubicBezTo>
                  <a:cubicBezTo>
                    <a:pt x="169429" y="210598"/>
                    <a:pt x="164400" y="214255"/>
                    <a:pt x="160057" y="218370"/>
                  </a:cubicBezTo>
                  <a:cubicBezTo>
                    <a:pt x="131710" y="245345"/>
                    <a:pt x="107250" y="275749"/>
                    <a:pt x="90562" y="311182"/>
                  </a:cubicBezTo>
                  <a:cubicBezTo>
                    <a:pt x="84847" y="323526"/>
                    <a:pt x="72274" y="324212"/>
                    <a:pt x="59244" y="321012"/>
                  </a:cubicBezTo>
                  <a:cubicBezTo>
                    <a:pt x="31584" y="314611"/>
                    <a:pt x="37070" y="318954"/>
                    <a:pt x="27697" y="346843"/>
                  </a:cubicBezTo>
                  <a:cubicBezTo>
                    <a:pt x="13524" y="388906"/>
                    <a:pt x="9181" y="433026"/>
                    <a:pt x="494" y="476231"/>
                  </a:cubicBezTo>
                  <a:cubicBezTo>
                    <a:pt x="-192" y="479889"/>
                    <a:pt x="37" y="483775"/>
                    <a:pt x="37" y="487432"/>
                  </a:cubicBezTo>
                  <a:cubicBezTo>
                    <a:pt x="-192" y="500691"/>
                    <a:pt x="4609" y="509607"/>
                    <a:pt x="17868" y="515093"/>
                  </a:cubicBezTo>
                  <a:cubicBezTo>
                    <a:pt x="31584" y="520808"/>
                    <a:pt x="43928" y="529723"/>
                    <a:pt x="57415" y="536124"/>
                  </a:cubicBezTo>
                  <a:cubicBezTo>
                    <a:pt x="64502" y="539553"/>
                    <a:pt x="67702" y="544354"/>
                    <a:pt x="68617" y="551440"/>
                  </a:cubicBezTo>
                  <a:cubicBezTo>
                    <a:pt x="74103" y="586188"/>
                    <a:pt x="88048" y="618192"/>
                    <a:pt x="100849" y="650653"/>
                  </a:cubicBezTo>
                  <a:cubicBezTo>
                    <a:pt x="100164" y="648595"/>
                    <a:pt x="99249" y="646538"/>
                    <a:pt x="98563" y="644709"/>
                  </a:cubicBezTo>
                  <a:cubicBezTo>
                    <a:pt x="99935" y="646995"/>
                    <a:pt x="101307" y="648367"/>
                    <a:pt x="102907" y="649738"/>
                  </a:cubicBezTo>
                  <a:close/>
                </a:path>
              </a:pathLst>
            </a:custGeom>
            <a:solidFill>
              <a:srgbClr val="FFC652"/>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AB507905-3C02-6141-A578-9A0CC696F263}"/>
                </a:ext>
              </a:extLst>
            </p:cNvPr>
            <p:cNvSpPr/>
            <p:nvPr/>
          </p:nvSpPr>
          <p:spPr>
            <a:xfrm>
              <a:off x="7431838" y="1830400"/>
              <a:ext cx="2057" cy="1371"/>
            </a:xfrm>
            <a:custGeom>
              <a:avLst/>
              <a:gdLst>
                <a:gd name="connsiteX0" fmla="*/ 2058 w 2057"/>
                <a:gd name="connsiteY0" fmla="*/ 1372 h 1371"/>
                <a:gd name="connsiteX1" fmla="*/ 0 w 2057"/>
                <a:gd name="connsiteY1" fmla="*/ 0 h 1371"/>
                <a:gd name="connsiteX2" fmla="*/ 2058 w 2057"/>
                <a:gd name="connsiteY2" fmla="*/ 1372 h 1371"/>
              </a:gdLst>
              <a:ahLst/>
              <a:cxnLst>
                <a:cxn ang="0">
                  <a:pos x="connsiteX0" y="connsiteY0"/>
                </a:cxn>
                <a:cxn ang="0">
                  <a:pos x="connsiteX1" y="connsiteY1"/>
                </a:cxn>
                <a:cxn ang="0">
                  <a:pos x="connsiteX2" y="connsiteY2"/>
                </a:cxn>
              </a:cxnLst>
              <a:rect l="l" t="t" r="r" b="b"/>
              <a:pathLst>
                <a:path w="2057" h="1371">
                  <a:moveTo>
                    <a:pt x="2058" y="1372"/>
                  </a:moveTo>
                  <a:cubicBezTo>
                    <a:pt x="1372" y="914"/>
                    <a:pt x="686" y="457"/>
                    <a:pt x="0" y="0"/>
                  </a:cubicBezTo>
                  <a:cubicBezTo>
                    <a:pt x="915" y="457"/>
                    <a:pt x="1600" y="914"/>
                    <a:pt x="2058" y="1372"/>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F08D1A71-D625-564E-B60A-0FFF642E82A0}"/>
                </a:ext>
              </a:extLst>
            </p:cNvPr>
            <p:cNvSpPr/>
            <p:nvPr/>
          </p:nvSpPr>
          <p:spPr>
            <a:xfrm>
              <a:off x="7240271" y="2419045"/>
              <a:ext cx="2743" cy="16687"/>
            </a:xfrm>
            <a:custGeom>
              <a:avLst/>
              <a:gdLst>
                <a:gd name="connsiteX0" fmla="*/ 0 w 2743"/>
                <a:gd name="connsiteY0" fmla="*/ 16688 h 16687"/>
                <a:gd name="connsiteX1" fmla="*/ 2744 w 2743"/>
                <a:gd name="connsiteY1" fmla="*/ 0 h 16687"/>
                <a:gd name="connsiteX2" fmla="*/ 0 w 2743"/>
                <a:gd name="connsiteY2" fmla="*/ 16688 h 16687"/>
              </a:gdLst>
              <a:ahLst/>
              <a:cxnLst>
                <a:cxn ang="0">
                  <a:pos x="connsiteX0" y="connsiteY0"/>
                </a:cxn>
                <a:cxn ang="0">
                  <a:pos x="connsiteX1" y="connsiteY1"/>
                </a:cxn>
                <a:cxn ang="0">
                  <a:pos x="connsiteX2" y="connsiteY2"/>
                </a:cxn>
              </a:cxnLst>
              <a:rect l="l" t="t" r="r" b="b"/>
              <a:pathLst>
                <a:path w="2743" h="16687">
                  <a:moveTo>
                    <a:pt x="0" y="16688"/>
                  </a:moveTo>
                  <a:cubicBezTo>
                    <a:pt x="915" y="11201"/>
                    <a:pt x="1829" y="5486"/>
                    <a:pt x="2744" y="0"/>
                  </a:cubicBezTo>
                  <a:cubicBezTo>
                    <a:pt x="1829" y="5486"/>
                    <a:pt x="915" y="11201"/>
                    <a:pt x="0" y="16688"/>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8512451-53FC-6449-B7D5-05ABB4F789E6}"/>
                </a:ext>
              </a:extLst>
            </p:cNvPr>
            <p:cNvSpPr/>
            <p:nvPr/>
          </p:nvSpPr>
          <p:spPr>
            <a:xfrm>
              <a:off x="7251472" y="2471166"/>
              <a:ext cx="25603" cy="2971"/>
            </a:xfrm>
            <a:custGeom>
              <a:avLst/>
              <a:gdLst>
                <a:gd name="connsiteX0" fmla="*/ 0 w 25603"/>
                <a:gd name="connsiteY0" fmla="*/ 0 h 2971"/>
                <a:gd name="connsiteX1" fmla="*/ 16916 w 25603"/>
                <a:gd name="connsiteY1" fmla="*/ 2515 h 2971"/>
                <a:gd name="connsiteX2" fmla="*/ 25603 w 25603"/>
                <a:gd name="connsiteY2" fmla="*/ 2972 h 2971"/>
                <a:gd name="connsiteX3" fmla="*/ 16916 w 25603"/>
                <a:gd name="connsiteY3" fmla="*/ 2515 h 2971"/>
                <a:gd name="connsiteX4" fmla="*/ 0 w 25603"/>
                <a:gd name="connsiteY4" fmla="*/ 0 h 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 h="2971">
                  <a:moveTo>
                    <a:pt x="0" y="0"/>
                  </a:moveTo>
                  <a:cubicBezTo>
                    <a:pt x="4343" y="914"/>
                    <a:pt x="9830" y="1829"/>
                    <a:pt x="16916" y="2515"/>
                  </a:cubicBezTo>
                  <a:cubicBezTo>
                    <a:pt x="20117" y="2972"/>
                    <a:pt x="23088" y="2972"/>
                    <a:pt x="25603" y="2972"/>
                  </a:cubicBezTo>
                  <a:cubicBezTo>
                    <a:pt x="23088" y="2972"/>
                    <a:pt x="20345" y="2743"/>
                    <a:pt x="16916" y="2515"/>
                  </a:cubicBezTo>
                  <a:cubicBezTo>
                    <a:pt x="10058" y="1600"/>
                    <a:pt x="4343" y="914"/>
                    <a:pt x="0"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9E05165-D1A8-9D48-8F8D-E465CDACAF88}"/>
                </a:ext>
              </a:extLst>
            </p:cNvPr>
            <p:cNvSpPr/>
            <p:nvPr/>
          </p:nvSpPr>
          <p:spPr>
            <a:xfrm>
              <a:off x="7283705" y="2465908"/>
              <a:ext cx="8915" cy="7315"/>
            </a:xfrm>
            <a:custGeom>
              <a:avLst/>
              <a:gdLst>
                <a:gd name="connsiteX0" fmla="*/ 0 w 8915"/>
                <a:gd name="connsiteY0" fmla="*/ 7315 h 7315"/>
                <a:gd name="connsiteX1" fmla="*/ 8916 w 8915"/>
                <a:gd name="connsiteY1" fmla="*/ 0 h 7315"/>
                <a:gd name="connsiteX2" fmla="*/ 0 w 8915"/>
                <a:gd name="connsiteY2" fmla="*/ 7315 h 7315"/>
              </a:gdLst>
              <a:ahLst/>
              <a:cxnLst>
                <a:cxn ang="0">
                  <a:pos x="connsiteX0" y="connsiteY0"/>
                </a:cxn>
                <a:cxn ang="0">
                  <a:pos x="connsiteX1" y="connsiteY1"/>
                </a:cxn>
                <a:cxn ang="0">
                  <a:pos x="connsiteX2" y="connsiteY2"/>
                </a:cxn>
              </a:cxnLst>
              <a:rect l="l" t="t" r="r" b="b"/>
              <a:pathLst>
                <a:path w="8915" h="7315">
                  <a:moveTo>
                    <a:pt x="0" y="7315"/>
                  </a:moveTo>
                  <a:cubicBezTo>
                    <a:pt x="3887" y="6172"/>
                    <a:pt x="6630" y="3886"/>
                    <a:pt x="8916" y="0"/>
                  </a:cubicBezTo>
                  <a:cubicBezTo>
                    <a:pt x="6858" y="3886"/>
                    <a:pt x="3887" y="6172"/>
                    <a:pt x="0" y="7315"/>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22BB840-F365-8D44-BD6E-F6CE4E74FC47}"/>
                </a:ext>
              </a:extLst>
            </p:cNvPr>
            <p:cNvSpPr/>
            <p:nvPr/>
          </p:nvSpPr>
          <p:spPr>
            <a:xfrm>
              <a:off x="7710501" y="2006650"/>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5" y="229"/>
                    <a:pt x="1371" y="457"/>
                    <a:pt x="2057" y="686"/>
                  </a:cubicBezTo>
                  <a:cubicBezTo>
                    <a:pt x="1371" y="457"/>
                    <a:pt x="685" y="229"/>
                    <a:pt x="0"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5A3DDEA5-B54F-B343-9DEE-3BFD79338C0B}"/>
                </a:ext>
              </a:extLst>
            </p:cNvPr>
            <p:cNvSpPr/>
            <p:nvPr/>
          </p:nvSpPr>
          <p:spPr>
            <a:xfrm>
              <a:off x="7202769" y="2315946"/>
              <a:ext cx="54646" cy="101955"/>
            </a:xfrm>
            <a:custGeom>
              <a:avLst/>
              <a:gdLst>
                <a:gd name="connsiteX0" fmla="*/ 21271 w 54646"/>
                <a:gd name="connsiteY0" fmla="*/ 0 h 101955"/>
                <a:gd name="connsiteX1" fmla="*/ 469 w 54646"/>
                <a:gd name="connsiteY1" fmla="*/ 23774 h 101955"/>
                <a:gd name="connsiteX2" fmla="*/ 11670 w 54646"/>
                <a:gd name="connsiteY2" fmla="*/ 87782 h 101955"/>
                <a:gd name="connsiteX3" fmla="*/ 11213 w 54646"/>
                <a:gd name="connsiteY3" fmla="*/ 85268 h 101955"/>
                <a:gd name="connsiteX4" fmla="*/ 42760 w 54646"/>
                <a:gd name="connsiteY4" fmla="*/ 85725 h 101955"/>
                <a:gd name="connsiteX5" fmla="*/ 40245 w 54646"/>
                <a:gd name="connsiteY5" fmla="*/ 101956 h 101955"/>
                <a:gd name="connsiteX6" fmla="*/ 54647 w 54646"/>
                <a:gd name="connsiteY6" fmla="*/ 0 h 101955"/>
                <a:gd name="connsiteX7" fmla="*/ 21271 w 54646"/>
                <a:gd name="connsiteY7" fmla="*/ 0 h 1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46" h="101955">
                  <a:moveTo>
                    <a:pt x="21271" y="0"/>
                  </a:moveTo>
                  <a:cubicBezTo>
                    <a:pt x="4126" y="229"/>
                    <a:pt x="-1817" y="5944"/>
                    <a:pt x="469" y="23774"/>
                  </a:cubicBezTo>
                  <a:cubicBezTo>
                    <a:pt x="3212" y="45263"/>
                    <a:pt x="7098" y="66751"/>
                    <a:pt x="11670" y="87782"/>
                  </a:cubicBezTo>
                  <a:cubicBezTo>
                    <a:pt x="11441" y="86868"/>
                    <a:pt x="11441" y="86182"/>
                    <a:pt x="11213" y="85268"/>
                  </a:cubicBezTo>
                  <a:cubicBezTo>
                    <a:pt x="21728" y="85954"/>
                    <a:pt x="32244" y="85954"/>
                    <a:pt x="42760" y="85725"/>
                  </a:cubicBezTo>
                  <a:cubicBezTo>
                    <a:pt x="42074" y="91211"/>
                    <a:pt x="41159" y="96469"/>
                    <a:pt x="40245" y="101956"/>
                  </a:cubicBezTo>
                  <a:cubicBezTo>
                    <a:pt x="45274" y="68809"/>
                    <a:pt x="49618" y="35433"/>
                    <a:pt x="54647" y="0"/>
                  </a:cubicBezTo>
                  <a:cubicBezTo>
                    <a:pt x="42074" y="0"/>
                    <a:pt x="31558" y="0"/>
                    <a:pt x="21271"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4EB28C1-D8BE-E948-A9B3-483A0EA5F70E}"/>
                </a:ext>
              </a:extLst>
            </p:cNvPr>
            <p:cNvSpPr/>
            <p:nvPr/>
          </p:nvSpPr>
          <p:spPr>
            <a:xfrm>
              <a:off x="7237985" y="245630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F5038FCC-377E-3B4D-9C10-9A6C42248E61}"/>
                </a:ext>
              </a:extLst>
            </p:cNvPr>
            <p:cNvSpPr/>
            <p:nvPr/>
          </p:nvSpPr>
          <p:spPr>
            <a:xfrm>
              <a:off x="7690613" y="1928469"/>
              <a:ext cx="1371" cy="4800"/>
            </a:xfrm>
            <a:custGeom>
              <a:avLst/>
              <a:gdLst>
                <a:gd name="connsiteX0" fmla="*/ 0 w 1371"/>
                <a:gd name="connsiteY0" fmla="*/ 0 h 4800"/>
                <a:gd name="connsiteX1" fmla="*/ 1372 w 1371"/>
                <a:gd name="connsiteY1" fmla="*/ 4801 h 4800"/>
                <a:gd name="connsiteX2" fmla="*/ 0 w 1371"/>
                <a:gd name="connsiteY2" fmla="*/ 0 h 4800"/>
              </a:gdLst>
              <a:ahLst/>
              <a:cxnLst>
                <a:cxn ang="0">
                  <a:pos x="connsiteX0" y="connsiteY0"/>
                </a:cxn>
                <a:cxn ang="0">
                  <a:pos x="connsiteX1" y="connsiteY1"/>
                </a:cxn>
                <a:cxn ang="0">
                  <a:pos x="connsiteX2" y="connsiteY2"/>
                </a:cxn>
              </a:cxnLst>
              <a:rect l="l" t="t" r="r" b="b"/>
              <a:pathLst>
                <a:path w="1371" h="4800">
                  <a:moveTo>
                    <a:pt x="0" y="0"/>
                  </a:moveTo>
                  <a:cubicBezTo>
                    <a:pt x="458" y="1600"/>
                    <a:pt x="915" y="3200"/>
                    <a:pt x="1372" y="4801"/>
                  </a:cubicBezTo>
                  <a:cubicBezTo>
                    <a:pt x="915" y="3200"/>
                    <a:pt x="458" y="1600"/>
                    <a:pt x="0"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47A2051-55F0-3146-816A-4D4BB3D7650E}"/>
                </a:ext>
              </a:extLst>
            </p:cNvPr>
            <p:cNvSpPr/>
            <p:nvPr/>
          </p:nvSpPr>
          <p:spPr>
            <a:xfrm>
              <a:off x="7698385" y="1960245"/>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228" y="914"/>
                    <a:pt x="228" y="1829"/>
                    <a:pt x="457" y="2515"/>
                  </a:cubicBezTo>
                  <a:cubicBezTo>
                    <a:pt x="228" y="1600"/>
                    <a:pt x="228" y="914"/>
                    <a:pt x="0"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470EFB4-EE2C-9B4B-95C5-72AF3D6079CD}"/>
                </a:ext>
              </a:extLst>
            </p:cNvPr>
            <p:cNvSpPr/>
            <p:nvPr/>
          </p:nvSpPr>
          <p:spPr>
            <a:xfrm>
              <a:off x="7692442" y="1934413"/>
              <a:ext cx="1371" cy="4572"/>
            </a:xfrm>
            <a:custGeom>
              <a:avLst/>
              <a:gdLst>
                <a:gd name="connsiteX0" fmla="*/ 0 w 1371"/>
                <a:gd name="connsiteY0" fmla="*/ 0 h 4572"/>
                <a:gd name="connsiteX1" fmla="*/ 1372 w 1371"/>
                <a:gd name="connsiteY1" fmla="*/ 4572 h 4572"/>
                <a:gd name="connsiteX2" fmla="*/ 0 w 1371"/>
                <a:gd name="connsiteY2" fmla="*/ 0 h 4572"/>
              </a:gdLst>
              <a:ahLst/>
              <a:cxnLst>
                <a:cxn ang="0">
                  <a:pos x="connsiteX0" y="connsiteY0"/>
                </a:cxn>
                <a:cxn ang="0">
                  <a:pos x="connsiteX1" y="connsiteY1"/>
                </a:cxn>
                <a:cxn ang="0">
                  <a:pos x="connsiteX2" y="connsiteY2"/>
                </a:cxn>
              </a:cxnLst>
              <a:rect l="l" t="t" r="r" b="b"/>
              <a:pathLst>
                <a:path w="1371" h="4572">
                  <a:moveTo>
                    <a:pt x="0" y="0"/>
                  </a:moveTo>
                  <a:cubicBezTo>
                    <a:pt x="457" y="1600"/>
                    <a:pt x="915" y="2972"/>
                    <a:pt x="1372" y="4572"/>
                  </a:cubicBezTo>
                  <a:cubicBezTo>
                    <a:pt x="686"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F910DF2-B074-6840-97F1-E8988987B73C}"/>
                </a:ext>
              </a:extLst>
            </p:cNvPr>
            <p:cNvSpPr/>
            <p:nvPr/>
          </p:nvSpPr>
          <p:spPr>
            <a:xfrm>
              <a:off x="7697014" y="195338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A245D760-7D74-5249-984E-8B8F9AD2DCF8}"/>
                </a:ext>
              </a:extLst>
            </p:cNvPr>
            <p:cNvSpPr/>
            <p:nvPr/>
          </p:nvSpPr>
          <p:spPr>
            <a:xfrm>
              <a:off x="7699757" y="1968931"/>
              <a:ext cx="2514" cy="14401"/>
            </a:xfrm>
            <a:custGeom>
              <a:avLst/>
              <a:gdLst>
                <a:gd name="connsiteX0" fmla="*/ 0 w 2514"/>
                <a:gd name="connsiteY0" fmla="*/ 0 h 14401"/>
                <a:gd name="connsiteX1" fmla="*/ 2515 w 2514"/>
                <a:gd name="connsiteY1" fmla="*/ 14402 h 14401"/>
                <a:gd name="connsiteX2" fmla="*/ 0 w 2514"/>
                <a:gd name="connsiteY2" fmla="*/ 0 h 14401"/>
              </a:gdLst>
              <a:ahLst/>
              <a:cxnLst>
                <a:cxn ang="0">
                  <a:pos x="connsiteX0" y="connsiteY0"/>
                </a:cxn>
                <a:cxn ang="0">
                  <a:pos x="connsiteX1" y="connsiteY1"/>
                </a:cxn>
                <a:cxn ang="0">
                  <a:pos x="connsiteX2" y="connsiteY2"/>
                </a:cxn>
              </a:cxnLst>
              <a:rect l="l" t="t" r="r" b="b"/>
              <a:pathLst>
                <a:path w="2514" h="14401">
                  <a:moveTo>
                    <a:pt x="0" y="0"/>
                  </a:moveTo>
                  <a:cubicBezTo>
                    <a:pt x="686" y="4801"/>
                    <a:pt x="1601" y="9601"/>
                    <a:pt x="2515" y="14402"/>
                  </a:cubicBezTo>
                  <a:cubicBezTo>
                    <a:pt x="1601" y="9601"/>
                    <a:pt x="686" y="4801"/>
                    <a:pt x="0"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34F48196-1A5B-F849-8C7F-3FD06A12DA7A}"/>
                </a:ext>
              </a:extLst>
            </p:cNvPr>
            <p:cNvSpPr/>
            <p:nvPr/>
          </p:nvSpPr>
          <p:spPr>
            <a:xfrm>
              <a:off x="7695642" y="194675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8" y="1372"/>
                    <a:pt x="685" y="2515"/>
                    <a:pt x="914" y="3886"/>
                  </a:cubicBezTo>
                  <a:cubicBezTo>
                    <a:pt x="457" y="2743"/>
                    <a:pt x="228" y="1372"/>
                    <a:pt x="0"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3B0E57C5-4AC8-6D4E-9727-973C7C224246}"/>
                </a:ext>
              </a:extLst>
            </p:cNvPr>
            <p:cNvSpPr/>
            <p:nvPr/>
          </p:nvSpPr>
          <p:spPr>
            <a:xfrm>
              <a:off x="7694042" y="1940585"/>
              <a:ext cx="1143" cy="4343"/>
            </a:xfrm>
            <a:custGeom>
              <a:avLst/>
              <a:gdLst>
                <a:gd name="connsiteX0" fmla="*/ 0 w 1143"/>
                <a:gd name="connsiteY0" fmla="*/ 0 h 4343"/>
                <a:gd name="connsiteX1" fmla="*/ 1143 w 1143"/>
                <a:gd name="connsiteY1" fmla="*/ 4343 h 4343"/>
                <a:gd name="connsiteX2" fmla="*/ 0 w 1143"/>
                <a:gd name="connsiteY2" fmla="*/ 0 h 4343"/>
              </a:gdLst>
              <a:ahLst/>
              <a:cxnLst>
                <a:cxn ang="0">
                  <a:pos x="connsiteX0" y="connsiteY0"/>
                </a:cxn>
                <a:cxn ang="0">
                  <a:pos x="connsiteX1" y="connsiteY1"/>
                </a:cxn>
                <a:cxn ang="0">
                  <a:pos x="connsiteX2" y="connsiteY2"/>
                </a:cxn>
              </a:cxnLst>
              <a:rect l="l" t="t" r="r" b="b"/>
              <a:pathLst>
                <a:path w="1143" h="4343">
                  <a:moveTo>
                    <a:pt x="0" y="0"/>
                  </a:moveTo>
                  <a:cubicBezTo>
                    <a:pt x="458" y="1372"/>
                    <a:pt x="686" y="2972"/>
                    <a:pt x="1143" y="4343"/>
                  </a:cubicBezTo>
                  <a:cubicBezTo>
                    <a:pt x="686" y="2972"/>
                    <a:pt x="458" y="1372"/>
                    <a:pt x="0" y="0"/>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8911E834-02D8-3647-85FF-8111EACDE064}"/>
                </a:ext>
              </a:extLst>
            </p:cNvPr>
            <p:cNvSpPr/>
            <p:nvPr/>
          </p:nvSpPr>
          <p:spPr>
            <a:xfrm>
              <a:off x="7292849" y="2455849"/>
              <a:ext cx="4114" cy="10058"/>
            </a:xfrm>
            <a:custGeom>
              <a:avLst/>
              <a:gdLst>
                <a:gd name="connsiteX0" fmla="*/ 0 w 4114"/>
                <a:gd name="connsiteY0" fmla="*/ 10058 h 10058"/>
                <a:gd name="connsiteX1" fmla="*/ 4115 w 4114"/>
                <a:gd name="connsiteY1" fmla="*/ 0 h 10058"/>
                <a:gd name="connsiteX2" fmla="*/ 4115 w 4114"/>
                <a:gd name="connsiteY2" fmla="*/ 0 h 10058"/>
                <a:gd name="connsiteX3" fmla="*/ 4115 w 4114"/>
                <a:gd name="connsiteY3" fmla="*/ 0 h 10058"/>
                <a:gd name="connsiteX4" fmla="*/ 0 w 4114"/>
                <a:gd name="connsiteY4" fmla="*/ 10058 h 1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 h="10058">
                  <a:moveTo>
                    <a:pt x="0" y="10058"/>
                  </a:moveTo>
                  <a:cubicBezTo>
                    <a:pt x="1601" y="7544"/>
                    <a:pt x="2972" y="4115"/>
                    <a:pt x="4115" y="0"/>
                  </a:cubicBezTo>
                  <a:cubicBezTo>
                    <a:pt x="4115" y="0"/>
                    <a:pt x="4115" y="0"/>
                    <a:pt x="4115" y="0"/>
                  </a:cubicBezTo>
                  <a:cubicBezTo>
                    <a:pt x="4115" y="0"/>
                    <a:pt x="4115" y="0"/>
                    <a:pt x="4115" y="0"/>
                  </a:cubicBezTo>
                  <a:cubicBezTo>
                    <a:pt x="2744" y="4115"/>
                    <a:pt x="1372" y="7544"/>
                    <a:pt x="0" y="10058"/>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DCD0C64-A8F4-654B-9D6C-C44183963828}"/>
                </a:ext>
              </a:extLst>
            </p:cNvPr>
            <p:cNvSpPr/>
            <p:nvPr/>
          </p:nvSpPr>
          <p:spPr>
            <a:xfrm>
              <a:off x="7237985" y="2458135"/>
              <a:ext cx="457" cy="2743"/>
            </a:xfrm>
            <a:custGeom>
              <a:avLst/>
              <a:gdLst>
                <a:gd name="connsiteX0" fmla="*/ 458 w 457"/>
                <a:gd name="connsiteY0" fmla="*/ 2743 h 2743"/>
                <a:gd name="connsiteX1" fmla="*/ 0 w 457"/>
                <a:gd name="connsiteY1" fmla="*/ 0 h 2743"/>
                <a:gd name="connsiteX2" fmla="*/ 458 w 457"/>
                <a:gd name="connsiteY2" fmla="*/ 2743 h 2743"/>
              </a:gdLst>
              <a:ahLst/>
              <a:cxnLst>
                <a:cxn ang="0">
                  <a:pos x="connsiteX0" y="connsiteY0"/>
                </a:cxn>
                <a:cxn ang="0">
                  <a:pos x="connsiteX1" y="connsiteY1"/>
                </a:cxn>
                <a:cxn ang="0">
                  <a:pos x="connsiteX2" y="connsiteY2"/>
                </a:cxn>
              </a:cxnLst>
              <a:rect l="l" t="t" r="r" b="b"/>
              <a:pathLst>
                <a:path w="457" h="2743">
                  <a:moveTo>
                    <a:pt x="458" y="2743"/>
                  </a:moveTo>
                  <a:cubicBezTo>
                    <a:pt x="229" y="1829"/>
                    <a:pt x="229" y="914"/>
                    <a:pt x="0" y="0"/>
                  </a:cubicBezTo>
                  <a:cubicBezTo>
                    <a:pt x="229" y="914"/>
                    <a:pt x="229" y="1829"/>
                    <a:pt x="458" y="2743"/>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97CFC496-80F5-1240-9AC7-086AB82C0755}"/>
                </a:ext>
              </a:extLst>
            </p:cNvPr>
            <p:cNvSpPr/>
            <p:nvPr/>
          </p:nvSpPr>
          <p:spPr>
            <a:xfrm>
              <a:off x="7705929" y="2000021"/>
              <a:ext cx="1143" cy="3200"/>
            </a:xfrm>
            <a:custGeom>
              <a:avLst/>
              <a:gdLst>
                <a:gd name="connsiteX0" fmla="*/ 0 w 1143"/>
                <a:gd name="connsiteY0" fmla="*/ 0 h 3200"/>
                <a:gd name="connsiteX1" fmla="*/ 1143 w 1143"/>
                <a:gd name="connsiteY1" fmla="*/ 3200 h 3200"/>
                <a:gd name="connsiteX2" fmla="*/ 0 w 1143"/>
                <a:gd name="connsiteY2" fmla="*/ 0 h 3200"/>
              </a:gdLst>
              <a:ahLst/>
              <a:cxnLst>
                <a:cxn ang="0">
                  <a:pos x="connsiteX0" y="connsiteY0"/>
                </a:cxn>
                <a:cxn ang="0">
                  <a:pos x="connsiteX1" y="connsiteY1"/>
                </a:cxn>
                <a:cxn ang="0">
                  <a:pos x="connsiteX2" y="connsiteY2"/>
                </a:cxn>
              </a:cxnLst>
              <a:rect l="l" t="t" r="r" b="b"/>
              <a:pathLst>
                <a:path w="1143" h="3200">
                  <a:moveTo>
                    <a:pt x="0" y="0"/>
                  </a:moveTo>
                  <a:cubicBezTo>
                    <a:pt x="228" y="1143"/>
                    <a:pt x="685" y="2286"/>
                    <a:pt x="1143" y="3200"/>
                  </a:cubicBezTo>
                  <a:cubicBezTo>
                    <a:pt x="685" y="2286"/>
                    <a:pt x="228" y="1372"/>
                    <a:pt x="0" y="0"/>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C7048CBD-7C0E-3242-8AD4-9FD399137DCD}"/>
                </a:ext>
              </a:extLst>
            </p:cNvPr>
            <p:cNvSpPr/>
            <p:nvPr/>
          </p:nvSpPr>
          <p:spPr>
            <a:xfrm>
              <a:off x="6985611" y="2006193"/>
              <a:ext cx="228" cy="1143"/>
            </a:xfrm>
            <a:custGeom>
              <a:avLst/>
              <a:gdLst>
                <a:gd name="connsiteX0" fmla="*/ 229 w 228"/>
                <a:gd name="connsiteY0" fmla="*/ 0 h 1143"/>
                <a:gd name="connsiteX1" fmla="*/ 0 w 228"/>
                <a:gd name="connsiteY1" fmla="*/ 1143 h 1143"/>
                <a:gd name="connsiteX2" fmla="*/ 229 w 228"/>
                <a:gd name="connsiteY2" fmla="*/ 0 h 1143"/>
              </a:gdLst>
              <a:ahLst/>
              <a:cxnLst>
                <a:cxn ang="0">
                  <a:pos x="connsiteX0" y="connsiteY0"/>
                </a:cxn>
                <a:cxn ang="0">
                  <a:pos x="connsiteX1" y="connsiteY1"/>
                </a:cxn>
                <a:cxn ang="0">
                  <a:pos x="connsiteX2" y="connsiteY2"/>
                </a:cxn>
              </a:cxnLst>
              <a:rect l="l" t="t" r="r" b="b"/>
              <a:pathLst>
                <a:path w="228" h="1143">
                  <a:moveTo>
                    <a:pt x="229" y="0"/>
                  </a:moveTo>
                  <a:cubicBezTo>
                    <a:pt x="229" y="457"/>
                    <a:pt x="0" y="686"/>
                    <a:pt x="0" y="1143"/>
                  </a:cubicBezTo>
                  <a:cubicBezTo>
                    <a:pt x="0" y="686"/>
                    <a:pt x="0" y="457"/>
                    <a:pt x="229"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A8C32FB-A4C8-0940-B3C0-B9C453D28C0F}"/>
                </a:ext>
              </a:extLst>
            </p:cNvPr>
            <p:cNvSpPr/>
            <p:nvPr/>
          </p:nvSpPr>
          <p:spPr>
            <a:xfrm>
              <a:off x="7216725" y="2417902"/>
              <a:ext cx="457" cy="9372"/>
            </a:xfrm>
            <a:custGeom>
              <a:avLst/>
              <a:gdLst>
                <a:gd name="connsiteX0" fmla="*/ 0 w 457"/>
                <a:gd name="connsiteY0" fmla="*/ 0 h 9372"/>
                <a:gd name="connsiteX1" fmla="*/ 457 w 457"/>
                <a:gd name="connsiteY1" fmla="*/ 9373 h 9372"/>
                <a:gd name="connsiteX2" fmla="*/ 0 w 457"/>
                <a:gd name="connsiteY2" fmla="*/ 0 h 9372"/>
              </a:gdLst>
              <a:ahLst/>
              <a:cxnLst>
                <a:cxn ang="0">
                  <a:pos x="connsiteX0" y="connsiteY0"/>
                </a:cxn>
                <a:cxn ang="0">
                  <a:pos x="connsiteX1" y="connsiteY1"/>
                </a:cxn>
                <a:cxn ang="0">
                  <a:pos x="connsiteX2" y="connsiteY2"/>
                </a:cxn>
              </a:cxnLst>
              <a:rect l="l" t="t" r="r" b="b"/>
              <a:pathLst>
                <a:path w="457" h="9372">
                  <a:moveTo>
                    <a:pt x="0" y="0"/>
                  </a:moveTo>
                  <a:cubicBezTo>
                    <a:pt x="228" y="3200"/>
                    <a:pt x="457" y="6172"/>
                    <a:pt x="457" y="9373"/>
                  </a:cubicBezTo>
                  <a:cubicBezTo>
                    <a:pt x="457" y="6172"/>
                    <a:pt x="228" y="3200"/>
                    <a:pt x="0" y="0"/>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1FD96191-6803-5148-8C1E-CE1441033627}"/>
                </a:ext>
              </a:extLst>
            </p:cNvPr>
            <p:cNvSpPr/>
            <p:nvPr/>
          </p:nvSpPr>
          <p:spPr>
            <a:xfrm>
              <a:off x="7306108" y="2428189"/>
              <a:ext cx="914" cy="2057"/>
            </a:xfrm>
            <a:custGeom>
              <a:avLst/>
              <a:gdLst>
                <a:gd name="connsiteX0" fmla="*/ 915 w 914"/>
                <a:gd name="connsiteY0" fmla="*/ 0 h 2057"/>
                <a:gd name="connsiteX1" fmla="*/ 0 w 914"/>
                <a:gd name="connsiteY1" fmla="*/ 2057 h 2057"/>
                <a:gd name="connsiteX2" fmla="*/ 915 w 914"/>
                <a:gd name="connsiteY2" fmla="*/ 0 h 2057"/>
              </a:gdLst>
              <a:ahLst/>
              <a:cxnLst>
                <a:cxn ang="0">
                  <a:pos x="connsiteX0" y="connsiteY0"/>
                </a:cxn>
                <a:cxn ang="0">
                  <a:pos x="connsiteX1" y="connsiteY1"/>
                </a:cxn>
                <a:cxn ang="0">
                  <a:pos x="connsiteX2" y="connsiteY2"/>
                </a:cxn>
              </a:cxnLst>
              <a:rect l="l" t="t" r="r" b="b"/>
              <a:pathLst>
                <a:path w="914" h="2057">
                  <a:moveTo>
                    <a:pt x="915" y="0"/>
                  </a:moveTo>
                  <a:cubicBezTo>
                    <a:pt x="686" y="686"/>
                    <a:pt x="229" y="1372"/>
                    <a:pt x="0" y="2057"/>
                  </a:cubicBezTo>
                  <a:cubicBezTo>
                    <a:pt x="229" y="1372"/>
                    <a:pt x="457" y="686"/>
                    <a:pt x="915" y="0"/>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B5E8E50-BFC4-0646-A2E4-48A3C697CD0E}"/>
                </a:ext>
              </a:extLst>
            </p:cNvPr>
            <p:cNvSpPr/>
            <p:nvPr/>
          </p:nvSpPr>
          <p:spPr>
            <a:xfrm>
              <a:off x="7625919" y="2338806"/>
              <a:ext cx="2971" cy="24917"/>
            </a:xfrm>
            <a:custGeom>
              <a:avLst/>
              <a:gdLst>
                <a:gd name="connsiteX0" fmla="*/ 228 w 2971"/>
                <a:gd name="connsiteY0" fmla="*/ 2743 h 24917"/>
                <a:gd name="connsiteX1" fmla="*/ 2971 w 2971"/>
                <a:gd name="connsiteY1" fmla="*/ 24917 h 24917"/>
                <a:gd name="connsiteX2" fmla="*/ 228 w 2971"/>
                <a:gd name="connsiteY2" fmla="*/ 2743 h 24917"/>
                <a:gd name="connsiteX3" fmla="*/ 0 w 2971"/>
                <a:gd name="connsiteY3" fmla="*/ 0 h 24917"/>
                <a:gd name="connsiteX4" fmla="*/ 228 w 2971"/>
                <a:gd name="connsiteY4" fmla="*/ 2743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24917">
                  <a:moveTo>
                    <a:pt x="228" y="2743"/>
                  </a:moveTo>
                  <a:cubicBezTo>
                    <a:pt x="1371" y="10058"/>
                    <a:pt x="2057" y="17602"/>
                    <a:pt x="2971" y="24917"/>
                  </a:cubicBezTo>
                  <a:cubicBezTo>
                    <a:pt x="2057" y="17374"/>
                    <a:pt x="1143" y="10058"/>
                    <a:pt x="228" y="2743"/>
                  </a:cubicBezTo>
                  <a:cubicBezTo>
                    <a:pt x="0" y="1829"/>
                    <a:pt x="0" y="914"/>
                    <a:pt x="0" y="0"/>
                  </a:cubicBezTo>
                  <a:cubicBezTo>
                    <a:pt x="0" y="914"/>
                    <a:pt x="0" y="1829"/>
                    <a:pt x="228" y="2743"/>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CB4AF502-B431-394B-B965-0B27BAA15DFC}"/>
                </a:ext>
              </a:extLst>
            </p:cNvPr>
            <p:cNvSpPr/>
            <p:nvPr/>
          </p:nvSpPr>
          <p:spPr>
            <a:xfrm>
              <a:off x="7248043" y="2470251"/>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688439C2-E7B4-FF4A-A87D-87AAF132BBA4}"/>
                </a:ext>
              </a:extLst>
            </p:cNvPr>
            <p:cNvSpPr/>
            <p:nvPr/>
          </p:nvSpPr>
          <p:spPr>
            <a:xfrm>
              <a:off x="7302679" y="2436190"/>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3761761-098A-4D46-94C7-6F1E6067F955}"/>
                </a:ext>
              </a:extLst>
            </p:cNvPr>
            <p:cNvSpPr/>
            <p:nvPr/>
          </p:nvSpPr>
          <p:spPr>
            <a:xfrm>
              <a:off x="7239357" y="2463165"/>
              <a:ext cx="1828" cy="2971"/>
            </a:xfrm>
            <a:custGeom>
              <a:avLst/>
              <a:gdLst>
                <a:gd name="connsiteX0" fmla="*/ 1829 w 1828"/>
                <a:gd name="connsiteY0" fmla="*/ 2972 h 2971"/>
                <a:gd name="connsiteX1" fmla="*/ 0 w 1828"/>
                <a:gd name="connsiteY1" fmla="*/ 0 h 2971"/>
                <a:gd name="connsiteX2" fmla="*/ 1829 w 1828"/>
                <a:gd name="connsiteY2" fmla="*/ 2972 h 2971"/>
              </a:gdLst>
              <a:ahLst/>
              <a:cxnLst>
                <a:cxn ang="0">
                  <a:pos x="connsiteX0" y="connsiteY0"/>
                </a:cxn>
                <a:cxn ang="0">
                  <a:pos x="connsiteX1" y="connsiteY1"/>
                </a:cxn>
                <a:cxn ang="0">
                  <a:pos x="connsiteX2" y="connsiteY2"/>
                </a:cxn>
              </a:cxnLst>
              <a:rect l="l" t="t" r="r" b="b"/>
              <a:pathLst>
                <a:path w="1828" h="2971">
                  <a:moveTo>
                    <a:pt x="1829" y="2972"/>
                  </a:moveTo>
                  <a:cubicBezTo>
                    <a:pt x="1143" y="2057"/>
                    <a:pt x="457" y="1143"/>
                    <a:pt x="0" y="0"/>
                  </a:cubicBezTo>
                  <a:cubicBezTo>
                    <a:pt x="229" y="1143"/>
                    <a:pt x="914" y="2057"/>
                    <a:pt x="1829" y="2972"/>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3555FAF-88D4-754E-9A6F-6D78FCBD53F3}"/>
                </a:ext>
              </a:extLst>
            </p:cNvPr>
            <p:cNvSpPr/>
            <p:nvPr/>
          </p:nvSpPr>
          <p:spPr>
            <a:xfrm>
              <a:off x="7299707" y="2444877"/>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229" y="1600"/>
                    <a:pt x="0" y="2515"/>
                  </a:cubicBezTo>
                  <a:cubicBezTo>
                    <a:pt x="229" y="1600"/>
                    <a:pt x="458" y="686"/>
                    <a:pt x="915"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96382C03-3C5B-5F4D-BDCE-7DD854D5921E}"/>
                </a:ext>
              </a:extLst>
            </p:cNvPr>
            <p:cNvSpPr/>
            <p:nvPr/>
          </p:nvSpPr>
          <p:spPr>
            <a:xfrm>
              <a:off x="7277076" y="2473223"/>
              <a:ext cx="6629" cy="914"/>
            </a:xfrm>
            <a:custGeom>
              <a:avLst/>
              <a:gdLst>
                <a:gd name="connsiteX0" fmla="*/ 6629 w 6629"/>
                <a:gd name="connsiteY0" fmla="*/ 0 h 914"/>
                <a:gd name="connsiteX1" fmla="*/ 0 w 6629"/>
                <a:gd name="connsiteY1" fmla="*/ 914 h 914"/>
                <a:gd name="connsiteX2" fmla="*/ 6629 w 6629"/>
                <a:gd name="connsiteY2" fmla="*/ 0 h 914"/>
              </a:gdLst>
              <a:ahLst/>
              <a:cxnLst>
                <a:cxn ang="0">
                  <a:pos x="connsiteX0" y="connsiteY0"/>
                </a:cxn>
                <a:cxn ang="0">
                  <a:pos x="connsiteX1" y="connsiteY1"/>
                </a:cxn>
                <a:cxn ang="0">
                  <a:pos x="connsiteX2" y="connsiteY2"/>
                </a:cxn>
              </a:cxnLst>
              <a:rect l="l" t="t" r="r" b="b"/>
              <a:pathLst>
                <a:path w="6629" h="914">
                  <a:moveTo>
                    <a:pt x="6629" y="0"/>
                  </a:moveTo>
                  <a:cubicBezTo>
                    <a:pt x="4801" y="457"/>
                    <a:pt x="2515" y="914"/>
                    <a:pt x="0" y="914"/>
                  </a:cubicBezTo>
                  <a:cubicBezTo>
                    <a:pt x="2515" y="914"/>
                    <a:pt x="4801" y="686"/>
                    <a:pt x="6629"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7715D49-7E4E-6241-951A-7C4AC20F702F}"/>
                </a:ext>
              </a:extLst>
            </p:cNvPr>
            <p:cNvSpPr/>
            <p:nvPr/>
          </p:nvSpPr>
          <p:spPr>
            <a:xfrm>
              <a:off x="7217182" y="2427503"/>
              <a:ext cx="2286" cy="4800"/>
            </a:xfrm>
            <a:custGeom>
              <a:avLst/>
              <a:gdLst>
                <a:gd name="connsiteX0" fmla="*/ 0 w 2286"/>
                <a:gd name="connsiteY0" fmla="*/ 0 h 4800"/>
                <a:gd name="connsiteX1" fmla="*/ 0 w 2286"/>
                <a:gd name="connsiteY1" fmla="*/ 4801 h 4800"/>
                <a:gd name="connsiteX2" fmla="*/ 0 w 2286"/>
                <a:gd name="connsiteY2" fmla="*/ 0 h 4800"/>
              </a:gdLst>
              <a:ahLst/>
              <a:cxnLst>
                <a:cxn ang="0">
                  <a:pos x="connsiteX0" y="connsiteY0"/>
                </a:cxn>
                <a:cxn ang="0">
                  <a:pos x="connsiteX1" y="connsiteY1"/>
                </a:cxn>
                <a:cxn ang="0">
                  <a:pos x="connsiteX2" y="connsiteY2"/>
                </a:cxn>
              </a:cxnLst>
              <a:rect l="l" t="t" r="r" b="b"/>
              <a:pathLst>
                <a:path w="2286" h="4800">
                  <a:moveTo>
                    <a:pt x="0" y="0"/>
                  </a:moveTo>
                  <a:cubicBezTo>
                    <a:pt x="0" y="1600"/>
                    <a:pt x="0" y="3200"/>
                    <a:pt x="0" y="4801"/>
                  </a:cubicBezTo>
                  <a:cubicBezTo>
                    <a:pt x="0" y="2972"/>
                    <a:pt x="0" y="1372"/>
                    <a:pt x="0"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5D30618-51B6-C948-A1CB-5DB918AEBCB8}"/>
                </a:ext>
              </a:extLst>
            </p:cNvPr>
            <p:cNvSpPr/>
            <p:nvPr/>
          </p:nvSpPr>
          <p:spPr>
            <a:xfrm>
              <a:off x="7241871" y="2467051"/>
              <a:ext cx="6172" cy="3200"/>
            </a:xfrm>
            <a:custGeom>
              <a:avLst/>
              <a:gdLst>
                <a:gd name="connsiteX0" fmla="*/ 6172 w 6172"/>
                <a:gd name="connsiteY0" fmla="*/ 3200 h 3200"/>
                <a:gd name="connsiteX1" fmla="*/ 0 w 6172"/>
                <a:gd name="connsiteY1" fmla="*/ 0 h 3200"/>
                <a:gd name="connsiteX2" fmla="*/ 6172 w 6172"/>
                <a:gd name="connsiteY2" fmla="*/ 3200 h 3200"/>
              </a:gdLst>
              <a:ahLst/>
              <a:cxnLst>
                <a:cxn ang="0">
                  <a:pos x="connsiteX0" y="connsiteY0"/>
                </a:cxn>
                <a:cxn ang="0">
                  <a:pos x="connsiteX1" y="connsiteY1"/>
                </a:cxn>
                <a:cxn ang="0">
                  <a:pos x="connsiteX2" y="connsiteY2"/>
                </a:cxn>
              </a:cxnLst>
              <a:rect l="l" t="t" r="r" b="b"/>
              <a:pathLst>
                <a:path w="6172" h="3200">
                  <a:moveTo>
                    <a:pt x="6172" y="3200"/>
                  </a:moveTo>
                  <a:cubicBezTo>
                    <a:pt x="3657" y="2286"/>
                    <a:pt x="1600" y="1372"/>
                    <a:pt x="0" y="0"/>
                  </a:cubicBezTo>
                  <a:cubicBezTo>
                    <a:pt x="1600" y="1372"/>
                    <a:pt x="3657" y="2286"/>
                    <a:pt x="6172" y="3200"/>
                  </a:cubicBezTo>
                  <a:close/>
                </a:path>
              </a:pathLst>
            </a:custGeom>
            <a:solidFill>
              <a:srgbClr val="FFFFFF"/>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7DE70D4F-6B6E-B048-882D-3611307BC16F}"/>
                </a:ext>
              </a:extLst>
            </p:cNvPr>
            <p:cNvSpPr/>
            <p:nvPr/>
          </p:nvSpPr>
          <p:spPr>
            <a:xfrm>
              <a:off x="7000012" y="1957501"/>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2"/>
                    <a:pt x="0" y="2057"/>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0B8853D-A901-A146-AB92-EC36FF61540B}"/>
                </a:ext>
              </a:extLst>
            </p:cNvPr>
            <p:cNvSpPr/>
            <p:nvPr/>
          </p:nvSpPr>
          <p:spPr>
            <a:xfrm>
              <a:off x="7002298" y="1952244"/>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457" y="1372"/>
                    <a:pt x="0" y="1829"/>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F2C79B6-8941-0E42-AB02-B8FB0410E635}"/>
                </a:ext>
              </a:extLst>
            </p:cNvPr>
            <p:cNvSpPr/>
            <p:nvPr/>
          </p:nvSpPr>
          <p:spPr>
            <a:xfrm>
              <a:off x="6998184" y="1962759"/>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A42F813-FE90-FF46-A8D5-54FCBB247F3E}"/>
                </a:ext>
              </a:extLst>
            </p:cNvPr>
            <p:cNvSpPr/>
            <p:nvPr/>
          </p:nvSpPr>
          <p:spPr>
            <a:xfrm>
              <a:off x="7115913" y="1810740"/>
              <a:ext cx="10515" cy="6172"/>
            </a:xfrm>
            <a:custGeom>
              <a:avLst/>
              <a:gdLst>
                <a:gd name="connsiteX0" fmla="*/ 10516 w 10515"/>
                <a:gd name="connsiteY0" fmla="*/ 0 h 6172"/>
                <a:gd name="connsiteX1" fmla="*/ 0 w 10515"/>
                <a:gd name="connsiteY1" fmla="*/ 6172 h 6172"/>
                <a:gd name="connsiteX2" fmla="*/ 10516 w 10515"/>
                <a:gd name="connsiteY2" fmla="*/ 0 h 6172"/>
              </a:gdLst>
              <a:ahLst/>
              <a:cxnLst>
                <a:cxn ang="0">
                  <a:pos x="connsiteX0" y="connsiteY0"/>
                </a:cxn>
                <a:cxn ang="0">
                  <a:pos x="connsiteX1" y="connsiteY1"/>
                </a:cxn>
                <a:cxn ang="0">
                  <a:pos x="connsiteX2" y="connsiteY2"/>
                </a:cxn>
              </a:cxnLst>
              <a:rect l="l" t="t" r="r" b="b"/>
              <a:pathLst>
                <a:path w="10515" h="6172">
                  <a:moveTo>
                    <a:pt x="10516" y="0"/>
                  </a:moveTo>
                  <a:cubicBezTo>
                    <a:pt x="6858" y="2057"/>
                    <a:pt x="3429" y="4115"/>
                    <a:pt x="0" y="6172"/>
                  </a:cubicBezTo>
                  <a:cubicBezTo>
                    <a:pt x="3429" y="3886"/>
                    <a:pt x="6858" y="1829"/>
                    <a:pt x="10516"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3F1F49B3-B776-CF4B-9894-22242B21C2B2}"/>
                </a:ext>
              </a:extLst>
            </p:cNvPr>
            <p:cNvSpPr/>
            <p:nvPr/>
          </p:nvSpPr>
          <p:spPr>
            <a:xfrm>
              <a:off x="6907658" y="2440533"/>
              <a:ext cx="914" cy="457"/>
            </a:xfrm>
            <a:custGeom>
              <a:avLst/>
              <a:gdLst>
                <a:gd name="connsiteX0" fmla="*/ 915 w 914"/>
                <a:gd name="connsiteY0" fmla="*/ 457 h 457"/>
                <a:gd name="connsiteX1" fmla="*/ 0 w 914"/>
                <a:gd name="connsiteY1" fmla="*/ 0 h 457"/>
                <a:gd name="connsiteX2" fmla="*/ 915 w 914"/>
                <a:gd name="connsiteY2" fmla="*/ 457 h 457"/>
              </a:gdLst>
              <a:ahLst/>
              <a:cxnLst>
                <a:cxn ang="0">
                  <a:pos x="connsiteX0" y="connsiteY0"/>
                </a:cxn>
                <a:cxn ang="0">
                  <a:pos x="connsiteX1" y="connsiteY1"/>
                </a:cxn>
                <a:cxn ang="0">
                  <a:pos x="connsiteX2" y="connsiteY2"/>
                </a:cxn>
              </a:cxnLst>
              <a:rect l="l" t="t" r="r" b="b"/>
              <a:pathLst>
                <a:path w="914" h="457">
                  <a:moveTo>
                    <a:pt x="915" y="457"/>
                  </a:moveTo>
                  <a:cubicBezTo>
                    <a:pt x="686" y="457"/>
                    <a:pt x="229" y="229"/>
                    <a:pt x="0" y="0"/>
                  </a:cubicBezTo>
                  <a:cubicBezTo>
                    <a:pt x="458" y="229"/>
                    <a:pt x="686" y="229"/>
                    <a:pt x="915" y="457"/>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25C041CC-D186-D740-A5D5-9CC0C87F0752}"/>
                </a:ext>
              </a:extLst>
            </p:cNvPr>
            <p:cNvSpPr/>
            <p:nvPr/>
          </p:nvSpPr>
          <p:spPr>
            <a:xfrm>
              <a:off x="7186321" y="2462479"/>
              <a:ext cx="18745" cy="3886"/>
            </a:xfrm>
            <a:custGeom>
              <a:avLst/>
              <a:gdLst>
                <a:gd name="connsiteX0" fmla="*/ 0 w 18745"/>
                <a:gd name="connsiteY0" fmla="*/ 3886 h 3886"/>
                <a:gd name="connsiteX1" fmla="*/ 12573 w 18745"/>
                <a:gd name="connsiteY1" fmla="*/ 2286 h 3886"/>
                <a:gd name="connsiteX2" fmla="*/ 18745 w 18745"/>
                <a:gd name="connsiteY2" fmla="*/ 0 h 3886"/>
                <a:gd name="connsiteX3" fmla="*/ 12573 w 18745"/>
                <a:gd name="connsiteY3" fmla="*/ 2286 h 3886"/>
                <a:gd name="connsiteX4" fmla="*/ 0 w 18745"/>
                <a:gd name="connsiteY4" fmla="*/ 3886 h 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 h="3886">
                  <a:moveTo>
                    <a:pt x="0" y="3886"/>
                  </a:moveTo>
                  <a:cubicBezTo>
                    <a:pt x="4115" y="3886"/>
                    <a:pt x="8458" y="3200"/>
                    <a:pt x="12573" y="2286"/>
                  </a:cubicBezTo>
                  <a:cubicBezTo>
                    <a:pt x="14859" y="1829"/>
                    <a:pt x="16916" y="914"/>
                    <a:pt x="18745" y="0"/>
                  </a:cubicBezTo>
                  <a:cubicBezTo>
                    <a:pt x="16916" y="914"/>
                    <a:pt x="14859" y="1829"/>
                    <a:pt x="12573" y="2286"/>
                  </a:cubicBezTo>
                  <a:cubicBezTo>
                    <a:pt x="8229" y="3200"/>
                    <a:pt x="4115" y="3658"/>
                    <a:pt x="0" y="3886"/>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5E1C75D4-1C0C-F048-BE36-E57BD27F0072}"/>
                </a:ext>
              </a:extLst>
            </p:cNvPr>
            <p:cNvSpPr/>
            <p:nvPr/>
          </p:nvSpPr>
          <p:spPr>
            <a:xfrm>
              <a:off x="7044132" y="1874291"/>
              <a:ext cx="7086" cy="9144"/>
            </a:xfrm>
            <a:custGeom>
              <a:avLst/>
              <a:gdLst>
                <a:gd name="connsiteX0" fmla="*/ 7086 w 7086"/>
                <a:gd name="connsiteY0" fmla="*/ 0 h 9144"/>
                <a:gd name="connsiteX1" fmla="*/ 0 w 7086"/>
                <a:gd name="connsiteY1" fmla="*/ 9144 h 9144"/>
                <a:gd name="connsiteX2" fmla="*/ 7086 w 7086"/>
                <a:gd name="connsiteY2" fmla="*/ 0 h 9144"/>
              </a:gdLst>
              <a:ahLst/>
              <a:cxnLst>
                <a:cxn ang="0">
                  <a:pos x="connsiteX0" y="connsiteY0"/>
                </a:cxn>
                <a:cxn ang="0">
                  <a:pos x="connsiteX1" y="connsiteY1"/>
                </a:cxn>
                <a:cxn ang="0">
                  <a:pos x="connsiteX2" y="connsiteY2"/>
                </a:cxn>
              </a:cxnLst>
              <a:rect l="l" t="t" r="r" b="b"/>
              <a:pathLst>
                <a:path w="7086" h="9144">
                  <a:moveTo>
                    <a:pt x="7086" y="0"/>
                  </a:moveTo>
                  <a:cubicBezTo>
                    <a:pt x="4572" y="2972"/>
                    <a:pt x="2286" y="5944"/>
                    <a:pt x="0" y="9144"/>
                  </a:cubicBezTo>
                  <a:cubicBezTo>
                    <a:pt x="2286" y="6172"/>
                    <a:pt x="4572" y="2972"/>
                    <a:pt x="7086"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249B2849-CFE9-8B40-A57C-558D7C352395}"/>
                </a:ext>
              </a:extLst>
            </p:cNvPr>
            <p:cNvSpPr/>
            <p:nvPr/>
          </p:nvSpPr>
          <p:spPr>
            <a:xfrm>
              <a:off x="7075908" y="1840915"/>
              <a:ext cx="7543" cy="6858"/>
            </a:xfrm>
            <a:custGeom>
              <a:avLst/>
              <a:gdLst>
                <a:gd name="connsiteX0" fmla="*/ 7544 w 7543"/>
                <a:gd name="connsiteY0" fmla="*/ 0 h 6858"/>
                <a:gd name="connsiteX1" fmla="*/ 0 w 7543"/>
                <a:gd name="connsiteY1" fmla="*/ 6858 h 6858"/>
                <a:gd name="connsiteX2" fmla="*/ 7544 w 7543"/>
                <a:gd name="connsiteY2" fmla="*/ 0 h 6858"/>
              </a:gdLst>
              <a:ahLst/>
              <a:cxnLst>
                <a:cxn ang="0">
                  <a:pos x="connsiteX0" y="connsiteY0"/>
                </a:cxn>
                <a:cxn ang="0">
                  <a:pos x="connsiteX1" y="connsiteY1"/>
                </a:cxn>
                <a:cxn ang="0">
                  <a:pos x="connsiteX2" y="connsiteY2"/>
                </a:cxn>
              </a:cxnLst>
              <a:rect l="l" t="t" r="r" b="b"/>
              <a:pathLst>
                <a:path w="7543" h="6858">
                  <a:moveTo>
                    <a:pt x="7544" y="0"/>
                  </a:moveTo>
                  <a:cubicBezTo>
                    <a:pt x="5029" y="2286"/>
                    <a:pt x="2515" y="4572"/>
                    <a:pt x="0" y="6858"/>
                  </a:cubicBezTo>
                  <a:cubicBezTo>
                    <a:pt x="2515" y="4343"/>
                    <a:pt x="5029" y="2057"/>
                    <a:pt x="7544"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489BDD90-69CF-514E-87D2-437A2864A131}"/>
                </a:ext>
              </a:extLst>
            </p:cNvPr>
            <p:cNvSpPr/>
            <p:nvPr/>
          </p:nvSpPr>
          <p:spPr>
            <a:xfrm>
              <a:off x="7090767" y="1819656"/>
              <a:ext cx="20574" cy="14859"/>
            </a:xfrm>
            <a:custGeom>
              <a:avLst/>
              <a:gdLst>
                <a:gd name="connsiteX0" fmla="*/ 20574 w 20574"/>
                <a:gd name="connsiteY0" fmla="*/ 0 h 14859"/>
                <a:gd name="connsiteX1" fmla="*/ 0 w 20574"/>
                <a:gd name="connsiteY1" fmla="*/ 14859 h 14859"/>
                <a:gd name="connsiteX2" fmla="*/ 20574 w 20574"/>
                <a:gd name="connsiteY2" fmla="*/ 0 h 14859"/>
              </a:gdLst>
              <a:ahLst/>
              <a:cxnLst>
                <a:cxn ang="0">
                  <a:pos x="connsiteX0" y="connsiteY0"/>
                </a:cxn>
                <a:cxn ang="0">
                  <a:pos x="connsiteX1" y="connsiteY1"/>
                </a:cxn>
                <a:cxn ang="0">
                  <a:pos x="connsiteX2" y="connsiteY2"/>
                </a:cxn>
              </a:cxnLst>
              <a:rect l="l" t="t" r="r" b="b"/>
              <a:pathLst>
                <a:path w="20574" h="14859">
                  <a:moveTo>
                    <a:pt x="20574" y="0"/>
                  </a:moveTo>
                  <a:cubicBezTo>
                    <a:pt x="13487" y="4572"/>
                    <a:pt x="6629" y="9601"/>
                    <a:pt x="0" y="14859"/>
                  </a:cubicBezTo>
                  <a:cubicBezTo>
                    <a:pt x="6629" y="9601"/>
                    <a:pt x="13487" y="4572"/>
                    <a:pt x="20574"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232FD53-172F-C54D-9202-1873B66D1EF1}"/>
                </a:ext>
              </a:extLst>
            </p:cNvPr>
            <p:cNvSpPr/>
            <p:nvPr/>
          </p:nvSpPr>
          <p:spPr>
            <a:xfrm>
              <a:off x="7288277" y="1779193"/>
              <a:ext cx="74523" cy="16230"/>
            </a:xfrm>
            <a:custGeom>
              <a:avLst/>
              <a:gdLst>
                <a:gd name="connsiteX0" fmla="*/ 0 w 74523"/>
                <a:gd name="connsiteY0" fmla="*/ 0 h 16230"/>
                <a:gd name="connsiteX1" fmla="*/ 68352 w 74523"/>
                <a:gd name="connsiteY1" fmla="*/ 14173 h 16230"/>
                <a:gd name="connsiteX2" fmla="*/ 74524 w 74523"/>
                <a:gd name="connsiteY2" fmla="*/ 16231 h 16230"/>
                <a:gd name="connsiteX3" fmla="*/ 68352 w 74523"/>
                <a:gd name="connsiteY3" fmla="*/ 14173 h 16230"/>
                <a:gd name="connsiteX4" fmla="*/ 0 w 74523"/>
                <a:gd name="connsiteY4" fmla="*/ 0 h 1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3" h="16230">
                  <a:moveTo>
                    <a:pt x="0" y="0"/>
                  </a:moveTo>
                  <a:cubicBezTo>
                    <a:pt x="23089" y="2286"/>
                    <a:pt x="45949" y="7315"/>
                    <a:pt x="68352" y="14173"/>
                  </a:cubicBezTo>
                  <a:cubicBezTo>
                    <a:pt x="70409" y="14859"/>
                    <a:pt x="72467" y="15545"/>
                    <a:pt x="74524" y="16231"/>
                  </a:cubicBezTo>
                  <a:cubicBezTo>
                    <a:pt x="72467" y="15545"/>
                    <a:pt x="70409" y="14859"/>
                    <a:pt x="68352" y="14173"/>
                  </a:cubicBezTo>
                  <a:cubicBezTo>
                    <a:pt x="45720" y="7315"/>
                    <a:pt x="22860" y="2286"/>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ECC38D2-85EC-E842-B614-9D42798CD422}"/>
                </a:ext>
              </a:extLst>
            </p:cNvPr>
            <p:cNvSpPr/>
            <p:nvPr/>
          </p:nvSpPr>
          <p:spPr>
            <a:xfrm>
              <a:off x="6896914" y="2433904"/>
              <a:ext cx="4343" cy="3200"/>
            </a:xfrm>
            <a:custGeom>
              <a:avLst/>
              <a:gdLst>
                <a:gd name="connsiteX0" fmla="*/ 4344 w 4343"/>
                <a:gd name="connsiteY0" fmla="*/ 3200 h 3200"/>
                <a:gd name="connsiteX1" fmla="*/ 0 w 4343"/>
                <a:gd name="connsiteY1" fmla="*/ 0 h 3200"/>
                <a:gd name="connsiteX2" fmla="*/ 4344 w 4343"/>
                <a:gd name="connsiteY2" fmla="*/ 3200 h 3200"/>
              </a:gdLst>
              <a:ahLst/>
              <a:cxnLst>
                <a:cxn ang="0">
                  <a:pos x="connsiteX0" y="connsiteY0"/>
                </a:cxn>
                <a:cxn ang="0">
                  <a:pos x="connsiteX1" y="connsiteY1"/>
                </a:cxn>
                <a:cxn ang="0">
                  <a:pos x="connsiteX2" y="connsiteY2"/>
                </a:cxn>
              </a:cxnLst>
              <a:rect l="l" t="t" r="r" b="b"/>
              <a:pathLst>
                <a:path w="4343" h="3200">
                  <a:moveTo>
                    <a:pt x="4344" y="3200"/>
                  </a:moveTo>
                  <a:cubicBezTo>
                    <a:pt x="2972" y="2286"/>
                    <a:pt x="1600" y="1372"/>
                    <a:pt x="0" y="0"/>
                  </a:cubicBezTo>
                  <a:cubicBezTo>
                    <a:pt x="1600" y="1143"/>
                    <a:pt x="2972" y="2286"/>
                    <a:pt x="4344" y="320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7748B97A-0918-5B44-B638-837A45460FEF}"/>
                </a:ext>
              </a:extLst>
            </p:cNvPr>
            <p:cNvSpPr/>
            <p:nvPr/>
          </p:nvSpPr>
          <p:spPr>
            <a:xfrm>
              <a:off x="7008013" y="1928241"/>
              <a:ext cx="7315" cy="13716"/>
            </a:xfrm>
            <a:custGeom>
              <a:avLst/>
              <a:gdLst>
                <a:gd name="connsiteX0" fmla="*/ 7315 w 7315"/>
                <a:gd name="connsiteY0" fmla="*/ 0 h 13716"/>
                <a:gd name="connsiteX1" fmla="*/ 0 w 7315"/>
                <a:gd name="connsiteY1" fmla="*/ 13716 h 13716"/>
                <a:gd name="connsiteX2" fmla="*/ 7315 w 7315"/>
                <a:gd name="connsiteY2" fmla="*/ 0 h 13716"/>
              </a:gdLst>
              <a:ahLst/>
              <a:cxnLst>
                <a:cxn ang="0">
                  <a:pos x="connsiteX0" y="connsiteY0"/>
                </a:cxn>
                <a:cxn ang="0">
                  <a:pos x="connsiteX1" y="connsiteY1"/>
                </a:cxn>
                <a:cxn ang="0">
                  <a:pos x="connsiteX2" y="connsiteY2"/>
                </a:cxn>
              </a:cxnLst>
              <a:rect l="l" t="t" r="r" b="b"/>
              <a:pathLst>
                <a:path w="7315" h="13716">
                  <a:moveTo>
                    <a:pt x="7315" y="0"/>
                  </a:moveTo>
                  <a:cubicBezTo>
                    <a:pt x="4800" y="4572"/>
                    <a:pt x="2514" y="9144"/>
                    <a:pt x="0" y="13716"/>
                  </a:cubicBezTo>
                  <a:cubicBezTo>
                    <a:pt x="2514" y="8915"/>
                    <a:pt x="5029" y="4343"/>
                    <a:pt x="7315"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69C5FE6D-074F-DC4C-BFFB-DFD235D13F4A}"/>
                </a:ext>
              </a:extLst>
            </p:cNvPr>
            <p:cNvSpPr/>
            <p:nvPr/>
          </p:nvSpPr>
          <p:spPr>
            <a:xfrm>
              <a:off x="7023101" y="1906066"/>
              <a:ext cx="5486" cy="8915"/>
            </a:xfrm>
            <a:custGeom>
              <a:avLst/>
              <a:gdLst>
                <a:gd name="connsiteX0" fmla="*/ 5487 w 5486"/>
                <a:gd name="connsiteY0" fmla="*/ 0 h 8915"/>
                <a:gd name="connsiteX1" fmla="*/ 0 w 5486"/>
                <a:gd name="connsiteY1" fmla="*/ 8915 h 8915"/>
                <a:gd name="connsiteX2" fmla="*/ 5487 w 5486"/>
                <a:gd name="connsiteY2" fmla="*/ 0 h 8915"/>
              </a:gdLst>
              <a:ahLst/>
              <a:cxnLst>
                <a:cxn ang="0">
                  <a:pos x="connsiteX0" y="connsiteY0"/>
                </a:cxn>
                <a:cxn ang="0">
                  <a:pos x="connsiteX1" y="connsiteY1"/>
                </a:cxn>
                <a:cxn ang="0">
                  <a:pos x="connsiteX2" y="connsiteY2"/>
                </a:cxn>
              </a:cxnLst>
              <a:rect l="l" t="t" r="r" b="b"/>
              <a:pathLst>
                <a:path w="5486" h="8915">
                  <a:moveTo>
                    <a:pt x="5487" y="0"/>
                  </a:moveTo>
                  <a:cubicBezTo>
                    <a:pt x="3658" y="2972"/>
                    <a:pt x="1829" y="5944"/>
                    <a:pt x="0" y="8915"/>
                  </a:cubicBezTo>
                  <a:cubicBezTo>
                    <a:pt x="1829" y="5715"/>
                    <a:pt x="3658" y="2743"/>
                    <a:pt x="5487"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D5DC26D-54A9-2146-B782-AD29CD2BD7F4}"/>
                </a:ext>
              </a:extLst>
            </p:cNvPr>
            <p:cNvSpPr/>
            <p:nvPr/>
          </p:nvSpPr>
          <p:spPr>
            <a:xfrm>
              <a:off x="7005042" y="1946986"/>
              <a:ext cx="685" cy="1600"/>
            </a:xfrm>
            <a:custGeom>
              <a:avLst/>
              <a:gdLst>
                <a:gd name="connsiteX0" fmla="*/ 686 w 685"/>
                <a:gd name="connsiteY0" fmla="*/ 0 h 1600"/>
                <a:gd name="connsiteX1" fmla="*/ 0 w 685"/>
                <a:gd name="connsiteY1" fmla="*/ 1600 h 1600"/>
                <a:gd name="connsiteX2" fmla="*/ 686 w 685"/>
                <a:gd name="connsiteY2" fmla="*/ 0 h 1600"/>
              </a:gdLst>
              <a:ahLst/>
              <a:cxnLst>
                <a:cxn ang="0">
                  <a:pos x="connsiteX0" y="connsiteY0"/>
                </a:cxn>
                <a:cxn ang="0">
                  <a:pos x="connsiteX1" y="connsiteY1"/>
                </a:cxn>
                <a:cxn ang="0">
                  <a:pos x="connsiteX2" y="connsiteY2"/>
                </a:cxn>
              </a:cxnLst>
              <a:rect l="l" t="t" r="r" b="b"/>
              <a:pathLst>
                <a:path w="685" h="1600">
                  <a:moveTo>
                    <a:pt x="686" y="0"/>
                  </a:moveTo>
                  <a:cubicBezTo>
                    <a:pt x="457" y="457"/>
                    <a:pt x="229" y="1143"/>
                    <a:pt x="0" y="1600"/>
                  </a:cubicBezTo>
                  <a:cubicBezTo>
                    <a:pt x="229" y="1143"/>
                    <a:pt x="457" y="686"/>
                    <a:pt x="686"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74DDE333-D53B-504D-B655-77E58615A2CD}"/>
                </a:ext>
              </a:extLst>
            </p:cNvPr>
            <p:cNvSpPr/>
            <p:nvPr/>
          </p:nvSpPr>
          <p:spPr>
            <a:xfrm>
              <a:off x="6990868" y="1984019"/>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860EE1AC-7828-8D4B-A280-B9BB4F1D4C4F}"/>
                </a:ext>
              </a:extLst>
            </p:cNvPr>
            <p:cNvSpPr/>
            <p:nvPr/>
          </p:nvSpPr>
          <p:spPr>
            <a:xfrm>
              <a:off x="6992469" y="1978761"/>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9" y="1143"/>
                    <a:pt x="0" y="1829"/>
                  </a:cubicBezTo>
                  <a:cubicBezTo>
                    <a:pt x="229" y="1143"/>
                    <a:pt x="457" y="457"/>
                    <a:pt x="686"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8B4D33EF-ECCD-E542-9486-ABC929514ADF}"/>
                </a:ext>
              </a:extLst>
            </p:cNvPr>
            <p:cNvSpPr/>
            <p:nvPr/>
          </p:nvSpPr>
          <p:spPr>
            <a:xfrm>
              <a:off x="6852565" y="2223820"/>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457" y="1372"/>
                    <a:pt x="0" y="0"/>
                  </a:cubicBezTo>
                  <a:cubicBezTo>
                    <a:pt x="686"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B4ECE8B5-7A53-8B4D-B98C-7580C99C8875}"/>
                </a:ext>
              </a:extLst>
            </p:cNvPr>
            <p:cNvSpPr/>
            <p:nvPr/>
          </p:nvSpPr>
          <p:spPr>
            <a:xfrm>
              <a:off x="6989268" y="1989505"/>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52A24D7B-CFBF-1446-BDFF-04E3FCA2DE31}"/>
                </a:ext>
              </a:extLst>
            </p:cNvPr>
            <p:cNvSpPr/>
            <p:nvPr/>
          </p:nvSpPr>
          <p:spPr>
            <a:xfrm>
              <a:off x="6987897" y="1994992"/>
              <a:ext cx="457" cy="1371"/>
            </a:xfrm>
            <a:custGeom>
              <a:avLst/>
              <a:gdLst>
                <a:gd name="connsiteX0" fmla="*/ 457 w 457"/>
                <a:gd name="connsiteY0" fmla="*/ 0 h 1371"/>
                <a:gd name="connsiteX1" fmla="*/ 0 w 457"/>
                <a:gd name="connsiteY1" fmla="*/ 1372 h 1371"/>
                <a:gd name="connsiteX2" fmla="*/ 457 w 457"/>
                <a:gd name="connsiteY2" fmla="*/ 0 h 1371"/>
              </a:gdLst>
              <a:ahLst/>
              <a:cxnLst>
                <a:cxn ang="0">
                  <a:pos x="connsiteX0" y="connsiteY0"/>
                </a:cxn>
                <a:cxn ang="0">
                  <a:pos x="connsiteX1" y="connsiteY1"/>
                </a:cxn>
                <a:cxn ang="0">
                  <a:pos x="connsiteX2" y="connsiteY2"/>
                </a:cxn>
              </a:cxnLst>
              <a:rect l="l" t="t" r="r" b="b"/>
              <a:pathLst>
                <a:path w="457" h="1371">
                  <a:moveTo>
                    <a:pt x="457" y="0"/>
                  </a:moveTo>
                  <a:cubicBezTo>
                    <a:pt x="229" y="457"/>
                    <a:pt x="229" y="914"/>
                    <a:pt x="0" y="1372"/>
                  </a:cubicBezTo>
                  <a:cubicBezTo>
                    <a:pt x="229"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1893605C-8C18-844E-AD3E-6F7625610841}"/>
                </a:ext>
              </a:extLst>
            </p:cNvPr>
            <p:cNvSpPr/>
            <p:nvPr/>
          </p:nvSpPr>
          <p:spPr>
            <a:xfrm>
              <a:off x="6986754" y="2000707"/>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686"/>
                    <a:pt x="229" y="229"/>
                    <a:pt x="229"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C0059453-B9DA-7F49-8828-868644BADC72}"/>
                </a:ext>
              </a:extLst>
            </p:cNvPr>
            <p:cNvSpPr/>
            <p:nvPr/>
          </p:nvSpPr>
          <p:spPr>
            <a:xfrm>
              <a:off x="6861938" y="2248966"/>
              <a:ext cx="1828" cy="6172"/>
            </a:xfrm>
            <a:custGeom>
              <a:avLst/>
              <a:gdLst>
                <a:gd name="connsiteX0" fmla="*/ 1829 w 1828"/>
                <a:gd name="connsiteY0" fmla="*/ 6172 h 6172"/>
                <a:gd name="connsiteX1" fmla="*/ 0 w 1828"/>
                <a:gd name="connsiteY1" fmla="*/ 0 h 6172"/>
                <a:gd name="connsiteX2" fmla="*/ 1829 w 1828"/>
                <a:gd name="connsiteY2" fmla="*/ 6172 h 6172"/>
              </a:gdLst>
              <a:ahLst/>
              <a:cxnLst>
                <a:cxn ang="0">
                  <a:pos x="connsiteX0" y="connsiteY0"/>
                </a:cxn>
                <a:cxn ang="0">
                  <a:pos x="connsiteX1" y="connsiteY1"/>
                </a:cxn>
                <a:cxn ang="0">
                  <a:pos x="connsiteX2" y="connsiteY2"/>
                </a:cxn>
              </a:cxnLst>
              <a:rect l="l" t="t" r="r" b="b"/>
              <a:pathLst>
                <a:path w="1828" h="6172">
                  <a:moveTo>
                    <a:pt x="1829" y="6172"/>
                  </a:moveTo>
                  <a:cubicBezTo>
                    <a:pt x="1372" y="4343"/>
                    <a:pt x="686" y="2286"/>
                    <a:pt x="0" y="0"/>
                  </a:cubicBezTo>
                  <a:cubicBezTo>
                    <a:pt x="915" y="2286"/>
                    <a:pt x="1372" y="4343"/>
                    <a:pt x="1829" y="61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A8859E97-F1F6-0F4A-A8D5-B8EF16A5BDE4}"/>
                </a:ext>
              </a:extLst>
            </p:cNvPr>
            <p:cNvSpPr/>
            <p:nvPr/>
          </p:nvSpPr>
          <p:spPr>
            <a:xfrm>
              <a:off x="6996126" y="1968017"/>
              <a:ext cx="685" cy="2057"/>
            </a:xfrm>
            <a:custGeom>
              <a:avLst/>
              <a:gdLst>
                <a:gd name="connsiteX0" fmla="*/ 685 w 685"/>
                <a:gd name="connsiteY0" fmla="*/ 0 h 2057"/>
                <a:gd name="connsiteX1" fmla="*/ 0 w 685"/>
                <a:gd name="connsiteY1" fmla="*/ 2057 h 2057"/>
                <a:gd name="connsiteX2" fmla="*/ 685 w 685"/>
                <a:gd name="connsiteY2" fmla="*/ 0 h 2057"/>
              </a:gdLst>
              <a:ahLst/>
              <a:cxnLst>
                <a:cxn ang="0">
                  <a:pos x="connsiteX0" y="connsiteY0"/>
                </a:cxn>
                <a:cxn ang="0">
                  <a:pos x="connsiteX1" y="connsiteY1"/>
                </a:cxn>
                <a:cxn ang="0">
                  <a:pos x="connsiteX2" y="connsiteY2"/>
                </a:cxn>
              </a:cxnLst>
              <a:rect l="l" t="t" r="r" b="b"/>
              <a:pathLst>
                <a:path w="685" h="2057">
                  <a:moveTo>
                    <a:pt x="685" y="0"/>
                  </a:moveTo>
                  <a:cubicBezTo>
                    <a:pt x="457" y="686"/>
                    <a:pt x="228" y="1372"/>
                    <a:pt x="0" y="2057"/>
                  </a:cubicBezTo>
                  <a:cubicBezTo>
                    <a:pt x="228" y="1372"/>
                    <a:pt x="457" y="686"/>
                    <a:pt x="685" y="0"/>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C8BF0B6-F139-7147-AB2F-7C5773EBD485}"/>
                </a:ext>
              </a:extLst>
            </p:cNvPr>
            <p:cNvSpPr/>
            <p:nvPr/>
          </p:nvSpPr>
          <p:spPr>
            <a:xfrm>
              <a:off x="6858280" y="2238908"/>
              <a:ext cx="2743" cy="7543"/>
            </a:xfrm>
            <a:custGeom>
              <a:avLst/>
              <a:gdLst>
                <a:gd name="connsiteX0" fmla="*/ 2743 w 2743"/>
                <a:gd name="connsiteY0" fmla="*/ 7544 h 7543"/>
                <a:gd name="connsiteX1" fmla="*/ 0 w 2743"/>
                <a:gd name="connsiteY1" fmla="*/ 0 h 7543"/>
                <a:gd name="connsiteX2" fmla="*/ 2743 w 2743"/>
                <a:gd name="connsiteY2" fmla="*/ 7544 h 7543"/>
              </a:gdLst>
              <a:ahLst/>
              <a:cxnLst>
                <a:cxn ang="0">
                  <a:pos x="connsiteX0" y="connsiteY0"/>
                </a:cxn>
                <a:cxn ang="0">
                  <a:pos x="connsiteX1" y="connsiteY1"/>
                </a:cxn>
                <a:cxn ang="0">
                  <a:pos x="connsiteX2" y="connsiteY2"/>
                </a:cxn>
              </a:cxnLst>
              <a:rect l="l" t="t" r="r" b="b"/>
              <a:pathLst>
                <a:path w="2743" h="7543">
                  <a:moveTo>
                    <a:pt x="2743" y="7544"/>
                  </a:moveTo>
                  <a:cubicBezTo>
                    <a:pt x="1829" y="5029"/>
                    <a:pt x="914" y="2515"/>
                    <a:pt x="0" y="0"/>
                  </a:cubicBezTo>
                  <a:cubicBezTo>
                    <a:pt x="1143" y="2515"/>
                    <a:pt x="1829" y="5029"/>
                    <a:pt x="2743" y="7544"/>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5D769555-ABEB-024B-8D7F-82C882CFE0DD}"/>
                </a:ext>
              </a:extLst>
            </p:cNvPr>
            <p:cNvSpPr/>
            <p:nvPr/>
          </p:nvSpPr>
          <p:spPr>
            <a:xfrm>
              <a:off x="7155003" y="2449449"/>
              <a:ext cx="19431" cy="15544"/>
            </a:xfrm>
            <a:custGeom>
              <a:avLst/>
              <a:gdLst>
                <a:gd name="connsiteX0" fmla="*/ 2971 w 19431"/>
                <a:gd name="connsiteY0" fmla="*/ 5029 h 15544"/>
                <a:gd name="connsiteX1" fmla="*/ 0 w 19431"/>
                <a:gd name="connsiteY1" fmla="*/ 0 h 15544"/>
                <a:gd name="connsiteX2" fmla="*/ 2971 w 19431"/>
                <a:gd name="connsiteY2" fmla="*/ 5029 h 15544"/>
                <a:gd name="connsiteX3" fmla="*/ 19431 w 19431"/>
                <a:gd name="connsiteY3" fmla="*/ 15545 h 15544"/>
                <a:gd name="connsiteX4" fmla="*/ 2971 w 19431"/>
                <a:gd name="connsiteY4" fmla="*/ 5029 h 1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 h="15544">
                  <a:moveTo>
                    <a:pt x="2971" y="5029"/>
                  </a:moveTo>
                  <a:cubicBezTo>
                    <a:pt x="1828" y="3429"/>
                    <a:pt x="914" y="1600"/>
                    <a:pt x="0" y="0"/>
                  </a:cubicBezTo>
                  <a:cubicBezTo>
                    <a:pt x="1143" y="1600"/>
                    <a:pt x="2057" y="3429"/>
                    <a:pt x="2971" y="5029"/>
                  </a:cubicBezTo>
                  <a:cubicBezTo>
                    <a:pt x="6172" y="10287"/>
                    <a:pt x="12115" y="13945"/>
                    <a:pt x="19431" y="15545"/>
                  </a:cubicBezTo>
                  <a:cubicBezTo>
                    <a:pt x="12344" y="13716"/>
                    <a:pt x="6400" y="10287"/>
                    <a:pt x="2971" y="5029"/>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AC452E37-D99E-0C45-81A2-8134F487B851}"/>
                </a:ext>
              </a:extLst>
            </p:cNvPr>
            <p:cNvSpPr/>
            <p:nvPr/>
          </p:nvSpPr>
          <p:spPr>
            <a:xfrm>
              <a:off x="6863081" y="2261311"/>
              <a:ext cx="914" cy="2743"/>
            </a:xfrm>
            <a:custGeom>
              <a:avLst/>
              <a:gdLst>
                <a:gd name="connsiteX0" fmla="*/ 0 w 914"/>
                <a:gd name="connsiteY0" fmla="*/ 2743 h 2743"/>
                <a:gd name="connsiteX1" fmla="*/ 915 w 914"/>
                <a:gd name="connsiteY1" fmla="*/ 0 h 2743"/>
                <a:gd name="connsiteX2" fmla="*/ 0 w 914"/>
                <a:gd name="connsiteY2" fmla="*/ 2743 h 2743"/>
              </a:gdLst>
              <a:ahLst/>
              <a:cxnLst>
                <a:cxn ang="0">
                  <a:pos x="connsiteX0" y="connsiteY0"/>
                </a:cxn>
                <a:cxn ang="0">
                  <a:pos x="connsiteX1" y="connsiteY1"/>
                </a:cxn>
                <a:cxn ang="0">
                  <a:pos x="connsiteX2" y="connsiteY2"/>
                </a:cxn>
              </a:cxnLst>
              <a:rect l="l" t="t" r="r" b="b"/>
              <a:pathLst>
                <a:path w="914" h="2743">
                  <a:moveTo>
                    <a:pt x="0" y="2743"/>
                  </a:moveTo>
                  <a:cubicBezTo>
                    <a:pt x="458" y="1829"/>
                    <a:pt x="915" y="914"/>
                    <a:pt x="915" y="0"/>
                  </a:cubicBezTo>
                  <a:cubicBezTo>
                    <a:pt x="915" y="914"/>
                    <a:pt x="458" y="1829"/>
                    <a:pt x="0" y="2743"/>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BFCCFE3-7A29-AC41-809F-27F7B0180FDB}"/>
                </a:ext>
              </a:extLst>
            </p:cNvPr>
            <p:cNvSpPr/>
            <p:nvPr/>
          </p:nvSpPr>
          <p:spPr>
            <a:xfrm>
              <a:off x="6994297" y="1973275"/>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8" y="1143"/>
                    <a:pt x="0" y="1829"/>
                  </a:cubicBezTo>
                  <a:cubicBezTo>
                    <a:pt x="228"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F6D9F877-F4E1-A34D-B72E-9EAF19C99DFA}"/>
                </a:ext>
              </a:extLst>
            </p:cNvPr>
            <p:cNvSpPr/>
            <p:nvPr/>
          </p:nvSpPr>
          <p:spPr>
            <a:xfrm>
              <a:off x="6855537" y="2231364"/>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685" y="1372"/>
                    <a:pt x="0" y="0"/>
                  </a:cubicBezTo>
                  <a:cubicBezTo>
                    <a:pt x="457"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57A931B-50B0-F642-B1A5-6177420EA591}"/>
                </a:ext>
              </a:extLst>
            </p:cNvPr>
            <p:cNvSpPr/>
            <p:nvPr/>
          </p:nvSpPr>
          <p:spPr>
            <a:xfrm>
              <a:off x="7391147" y="1806625"/>
              <a:ext cx="3886" cy="1828"/>
            </a:xfrm>
            <a:custGeom>
              <a:avLst/>
              <a:gdLst>
                <a:gd name="connsiteX0" fmla="*/ 3887 w 3886"/>
                <a:gd name="connsiteY0" fmla="*/ 1829 h 1828"/>
                <a:gd name="connsiteX1" fmla="*/ 0 w 3886"/>
                <a:gd name="connsiteY1" fmla="*/ 0 h 1828"/>
                <a:gd name="connsiteX2" fmla="*/ 3887 w 3886"/>
                <a:gd name="connsiteY2" fmla="*/ 1829 h 1828"/>
              </a:gdLst>
              <a:ahLst/>
              <a:cxnLst>
                <a:cxn ang="0">
                  <a:pos x="connsiteX0" y="connsiteY0"/>
                </a:cxn>
                <a:cxn ang="0">
                  <a:pos x="connsiteX1" y="connsiteY1"/>
                </a:cxn>
                <a:cxn ang="0">
                  <a:pos x="connsiteX2" y="connsiteY2"/>
                </a:cxn>
              </a:cxnLst>
              <a:rect l="l" t="t" r="r" b="b"/>
              <a:pathLst>
                <a:path w="3886" h="1828">
                  <a:moveTo>
                    <a:pt x="3887" y="1829"/>
                  </a:moveTo>
                  <a:cubicBezTo>
                    <a:pt x="2515" y="1143"/>
                    <a:pt x="1143" y="686"/>
                    <a:pt x="0" y="0"/>
                  </a:cubicBezTo>
                  <a:cubicBezTo>
                    <a:pt x="1143" y="686"/>
                    <a:pt x="2515" y="1372"/>
                    <a:pt x="3887" y="1829"/>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B2F6E37-989B-2B4B-A478-CC1F1E366A37}"/>
                </a:ext>
              </a:extLst>
            </p:cNvPr>
            <p:cNvSpPr/>
            <p:nvPr/>
          </p:nvSpPr>
          <p:spPr>
            <a:xfrm>
              <a:off x="7471157" y="2457907"/>
              <a:ext cx="2286" cy="914"/>
            </a:xfrm>
            <a:custGeom>
              <a:avLst/>
              <a:gdLst>
                <a:gd name="connsiteX0" fmla="*/ 2286 w 2286"/>
                <a:gd name="connsiteY0" fmla="*/ 914 h 914"/>
                <a:gd name="connsiteX1" fmla="*/ 0 w 2286"/>
                <a:gd name="connsiteY1" fmla="*/ 0 h 914"/>
                <a:gd name="connsiteX2" fmla="*/ 2286 w 2286"/>
                <a:gd name="connsiteY2" fmla="*/ 914 h 914"/>
              </a:gdLst>
              <a:ahLst/>
              <a:cxnLst>
                <a:cxn ang="0">
                  <a:pos x="connsiteX0" y="connsiteY0"/>
                </a:cxn>
                <a:cxn ang="0">
                  <a:pos x="connsiteX1" y="connsiteY1"/>
                </a:cxn>
                <a:cxn ang="0">
                  <a:pos x="connsiteX2" y="connsiteY2"/>
                </a:cxn>
              </a:cxnLst>
              <a:rect l="l" t="t" r="r" b="b"/>
              <a:pathLst>
                <a:path w="2286" h="914">
                  <a:moveTo>
                    <a:pt x="2286" y="914"/>
                  </a:moveTo>
                  <a:cubicBezTo>
                    <a:pt x="1601" y="457"/>
                    <a:pt x="686" y="229"/>
                    <a:pt x="0" y="0"/>
                  </a:cubicBezTo>
                  <a:cubicBezTo>
                    <a:pt x="915" y="229"/>
                    <a:pt x="1601" y="457"/>
                    <a:pt x="2286" y="914"/>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044C77D4-A99F-F643-A98F-ECB247064C0E}"/>
                </a:ext>
              </a:extLst>
            </p:cNvPr>
            <p:cNvSpPr/>
            <p:nvPr/>
          </p:nvSpPr>
          <p:spPr>
            <a:xfrm>
              <a:off x="7429323" y="2477109"/>
              <a:ext cx="5943" cy="2743"/>
            </a:xfrm>
            <a:custGeom>
              <a:avLst/>
              <a:gdLst>
                <a:gd name="connsiteX0" fmla="*/ 5943 w 5943"/>
                <a:gd name="connsiteY0" fmla="*/ 0 h 2743"/>
                <a:gd name="connsiteX1" fmla="*/ 0 w 5943"/>
                <a:gd name="connsiteY1" fmla="*/ 2743 h 2743"/>
                <a:gd name="connsiteX2" fmla="*/ 5943 w 5943"/>
                <a:gd name="connsiteY2" fmla="*/ 0 h 2743"/>
              </a:gdLst>
              <a:ahLst/>
              <a:cxnLst>
                <a:cxn ang="0">
                  <a:pos x="connsiteX0" y="connsiteY0"/>
                </a:cxn>
                <a:cxn ang="0">
                  <a:pos x="connsiteX1" y="connsiteY1"/>
                </a:cxn>
                <a:cxn ang="0">
                  <a:pos x="connsiteX2" y="connsiteY2"/>
                </a:cxn>
              </a:cxnLst>
              <a:rect l="l" t="t" r="r" b="b"/>
              <a:pathLst>
                <a:path w="5943" h="2743">
                  <a:moveTo>
                    <a:pt x="5943" y="0"/>
                  </a:moveTo>
                  <a:cubicBezTo>
                    <a:pt x="3886" y="914"/>
                    <a:pt x="2057" y="1829"/>
                    <a:pt x="0" y="2743"/>
                  </a:cubicBezTo>
                  <a:cubicBezTo>
                    <a:pt x="2057" y="1829"/>
                    <a:pt x="3886" y="914"/>
                    <a:pt x="5943"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76B80F7-93EB-3F4F-AAB8-0CED17E74D88}"/>
                </a:ext>
              </a:extLst>
            </p:cNvPr>
            <p:cNvSpPr/>
            <p:nvPr/>
          </p:nvSpPr>
          <p:spPr>
            <a:xfrm>
              <a:off x="7478015" y="2461564"/>
              <a:ext cx="2286" cy="2057"/>
            </a:xfrm>
            <a:custGeom>
              <a:avLst/>
              <a:gdLst>
                <a:gd name="connsiteX0" fmla="*/ 2286 w 2286"/>
                <a:gd name="connsiteY0" fmla="*/ 2057 h 2057"/>
                <a:gd name="connsiteX1" fmla="*/ 0 w 2286"/>
                <a:gd name="connsiteY1" fmla="*/ 0 h 2057"/>
                <a:gd name="connsiteX2" fmla="*/ 2286 w 2286"/>
                <a:gd name="connsiteY2" fmla="*/ 2057 h 2057"/>
              </a:gdLst>
              <a:ahLst/>
              <a:cxnLst>
                <a:cxn ang="0">
                  <a:pos x="connsiteX0" y="connsiteY0"/>
                </a:cxn>
                <a:cxn ang="0">
                  <a:pos x="connsiteX1" y="connsiteY1"/>
                </a:cxn>
                <a:cxn ang="0">
                  <a:pos x="connsiteX2" y="connsiteY2"/>
                </a:cxn>
              </a:cxnLst>
              <a:rect l="l" t="t" r="r" b="b"/>
              <a:pathLst>
                <a:path w="2286" h="2057">
                  <a:moveTo>
                    <a:pt x="2286" y="2057"/>
                  </a:moveTo>
                  <a:cubicBezTo>
                    <a:pt x="1601" y="1372"/>
                    <a:pt x="686" y="686"/>
                    <a:pt x="0" y="0"/>
                  </a:cubicBezTo>
                  <a:cubicBezTo>
                    <a:pt x="915" y="914"/>
                    <a:pt x="1601" y="1372"/>
                    <a:pt x="2286" y="2057"/>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953D797-5415-BB45-9495-5121894842ED}"/>
                </a:ext>
              </a:extLst>
            </p:cNvPr>
            <p:cNvSpPr/>
            <p:nvPr/>
          </p:nvSpPr>
          <p:spPr>
            <a:xfrm>
              <a:off x="7474586" y="2459278"/>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1" y="1143"/>
                    <a:pt x="686" y="457"/>
                    <a:pt x="0" y="0"/>
                  </a:cubicBezTo>
                  <a:cubicBezTo>
                    <a:pt x="915" y="457"/>
                    <a:pt x="1601" y="914"/>
                    <a:pt x="2286" y="160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B0A470E7-7529-9C46-8233-16A5CA92B9DF}"/>
                </a:ext>
              </a:extLst>
            </p:cNvPr>
            <p:cNvSpPr/>
            <p:nvPr/>
          </p:nvSpPr>
          <p:spPr>
            <a:xfrm>
              <a:off x="7414007" y="2482824"/>
              <a:ext cx="8686" cy="3429"/>
            </a:xfrm>
            <a:custGeom>
              <a:avLst/>
              <a:gdLst>
                <a:gd name="connsiteX0" fmla="*/ 8687 w 8686"/>
                <a:gd name="connsiteY0" fmla="*/ 0 h 3429"/>
                <a:gd name="connsiteX1" fmla="*/ 0 w 8686"/>
                <a:gd name="connsiteY1" fmla="*/ 3429 h 3429"/>
                <a:gd name="connsiteX2" fmla="*/ 8687 w 8686"/>
                <a:gd name="connsiteY2" fmla="*/ 0 h 3429"/>
              </a:gdLst>
              <a:ahLst/>
              <a:cxnLst>
                <a:cxn ang="0">
                  <a:pos x="connsiteX0" y="connsiteY0"/>
                </a:cxn>
                <a:cxn ang="0">
                  <a:pos x="connsiteX1" y="connsiteY1"/>
                </a:cxn>
                <a:cxn ang="0">
                  <a:pos x="connsiteX2" y="connsiteY2"/>
                </a:cxn>
              </a:cxnLst>
              <a:rect l="l" t="t" r="r" b="b"/>
              <a:pathLst>
                <a:path w="8686" h="3429">
                  <a:moveTo>
                    <a:pt x="8687" y="0"/>
                  </a:moveTo>
                  <a:cubicBezTo>
                    <a:pt x="5944" y="1143"/>
                    <a:pt x="2972" y="2286"/>
                    <a:pt x="0" y="3429"/>
                  </a:cubicBezTo>
                  <a:cubicBezTo>
                    <a:pt x="2972" y="2286"/>
                    <a:pt x="5944" y="1143"/>
                    <a:pt x="8687"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EDE73389-D474-E84E-96F1-F4564C66C8FC}"/>
                </a:ext>
              </a:extLst>
            </p:cNvPr>
            <p:cNvSpPr/>
            <p:nvPr/>
          </p:nvSpPr>
          <p:spPr>
            <a:xfrm>
              <a:off x="7350913" y="2501341"/>
              <a:ext cx="8915" cy="1828"/>
            </a:xfrm>
            <a:custGeom>
              <a:avLst/>
              <a:gdLst>
                <a:gd name="connsiteX0" fmla="*/ 8915 w 8915"/>
                <a:gd name="connsiteY0" fmla="*/ 0 h 1828"/>
                <a:gd name="connsiteX1" fmla="*/ 0 w 8915"/>
                <a:gd name="connsiteY1" fmla="*/ 1829 h 1828"/>
                <a:gd name="connsiteX2" fmla="*/ 8915 w 8915"/>
                <a:gd name="connsiteY2" fmla="*/ 0 h 1828"/>
              </a:gdLst>
              <a:ahLst/>
              <a:cxnLst>
                <a:cxn ang="0">
                  <a:pos x="connsiteX0" y="connsiteY0"/>
                </a:cxn>
                <a:cxn ang="0">
                  <a:pos x="connsiteX1" y="connsiteY1"/>
                </a:cxn>
                <a:cxn ang="0">
                  <a:pos x="connsiteX2" y="connsiteY2"/>
                </a:cxn>
              </a:cxnLst>
              <a:rect l="l" t="t" r="r" b="b"/>
              <a:pathLst>
                <a:path w="8915" h="1828">
                  <a:moveTo>
                    <a:pt x="8915" y="0"/>
                  </a:moveTo>
                  <a:cubicBezTo>
                    <a:pt x="5943" y="686"/>
                    <a:pt x="2972" y="1143"/>
                    <a:pt x="0" y="1829"/>
                  </a:cubicBezTo>
                  <a:cubicBezTo>
                    <a:pt x="2972" y="1372"/>
                    <a:pt x="5943" y="686"/>
                    <a:pt x="8915" y="0"/>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00689C19-7A97-614B-B9AE-728A1C681B9F}"/>
                </a:ext>
              </a:extLst>
            </p:cNvPr>
            <p:cNvSpPr/>
            <p:nvPr/>
          </p:nvSpPr>
          <p:spPr>
            <a:xfrm>
              <a:off x="7408749" y="1815541"/>
              <a:ext cx="3200" cy="1828"/>
            </a:xfrm>
            <a:custGeom>
              <a:avLst/>
              <a:gdLst>
                <a:gd name="connsiteX0" fmla="*/ 3200 w 3200"/>
                <a:gd name="connsiteY0" fmla="*/ 1829 h 1828"/>
                <a:gd name="connsiteX1" fmla="*/ 0 w 3200"/>
                <a:gd name="connsiteY1" fmla="*/ 0 h 1828"/>
                <a:gd name="connsiteX2" fmla="*/ 3200 w 3200"/>
                <a:gd name="connsiteY2" fmla="*/ 1829 h 1828"/>
              </a:gdLst>
              <a:ahLst/>
              <a:cxnLst>
                <a:cxn ang="0">
                  <a:pos x="connsiteX0" y="connsiteY0"/>
                </a:cxn>
                <a:cxn ang="0">
                  <a:pos x="connsiteX1" y="connsiteY1"/>
                </a:cxn>
                <a:cxn ang="0">
                  <a:pos x="connsiteX2" y="connsiteY2"/>
                </a:cxn>
              </a:cxnLst>
              <a:rect l="l" t="t" r="r" b="b"/>
              <a:pathLst>
                <a:path w="3200" h="1828">
                  <a:moveTo>
                    <a:pt x="3200" y="1829"/>
                  </a:moveTo>
                  <a:cubicBezTo>
                    <a:pt x="2057" y="1143"/>
                    <a:pt x="1143" y="686"/>
                    <a:pt x="0" y="0"/>
                  </a:cubicBezTo>
                  <a:cubicBezTo>
                    <a:pt x="1143" y="686"/>
                    <a:pt x="2057" y="1372"/>
                    <a:pt x="3200" y="1829"/>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9F32884-08CD-0348-A525-E843114C9E73}"/>
                </a:ext>
              </a:extLst>
            </p:cNvPr>
            <p:cNvSpPr/>
            <p:nvPr/>
          </p:nvSpPr>
          <p:spPr>
            <a:xfrm>
              <a:off x="7688784" y="1922526"/>
              <a:ext cx="1600" cy="5029"/>
            </a:xfrm>
            <a:custGeom>
              <a:avLst/>
              <a:gdLst>
                <a:gd name="connsiteX0" fmla="*/ 0 w 1600"/>
                <a:gd name="connsiteY0" fmla="*/ 0 h 5029"/>
                <a:gd name="connsiteX1" fmla="*/ 1600 w 1600"/>
                <a:gd name="connsiteY1" fmla="*/ 5029 h 5029"/>
                <a:gd name="connsiteX2" fmla="*/ 0 w 1600"/>
                <a:gd name="connsiteY2" fmla="*/ 0 h 5029"/>
              </a:gdLst>
              <a:ahLst/>
              <a:cxnLst>
                <a:cxn ang="0">
                  <a:pos x="connsiteX0" y="connsiteY0"/>
                </a:cxn>
                <a:cxn ang="0">
                  <a:pos x="connsiteX1" y="connsiteY1"/>
                </a:cxn>
                <a:cxn ang="0">
                  <a:pos x="connsiteX2" y="connsiteY2"/>
                </a:cxn>
              </a:cxnLst>
              <a:rect l="l" t="t" r="r" b="b"/>
              <a:pathLst>
                <a:path w="1600" h="5029">
                  <a:moveTo>
                    <a:pt x="0" y="0"/>
                  </a:moveTo>
                  <a:cubicBezTo>
                    <a:pt x="457" y="1600"/>
                    <a:pt x="1143" y="3200"/>
                    <a:pt x="1600" y="5029"/>
                  </a:cubicBezTo>
                  <a:cubicBezTo>
                    <a:pt x="914" y="3429"/>
                    <a:pt x="457" y="1829"/>
                    <a:pt x="0" y="0"/>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F0603216-1426-8D4A-8B17-443A37058004}"/>
                </a:ext>
              </a:extLst>
            </p:cNvPr>
            <p:cNvSpPr/>
            <p:nvPr/>
          </p:nvSpPr>
          <p:spPr>
            <a:xfrm>
              <a:off x="6982639" y="2023338"/>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229"/>
                    <a:pt x="0" y="229"/>
                    <a:pt x="0" y="0"/>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B6955B4C-86FD-B349-BDC6-C6B8E4F0B25E}"/>
                </a:ext>
              </a:extLst>
            </p:cNvPr>
            <p:cNvSpPr/>
            <p:nvPr/>
          </p:nvSpPr>
          <p:spPr>
            <a:xfrm>
              <a:off x="7364629" y="1796110"/>
              <a:ext cx="4343" cy="1600"/>
            </a:xfrm>
            <a:custGeom>
              <a:avLst/>
              <a:gdLst>
                <a:gd name="connsiteX0" fmla="*/ 4343 w 4343"/>
                <a:gd name="connsiteY0" fmla="*/ 1600 h 1600"/>
                <a:gd name="connsiteX1" fmla="*/ 0 w 4343"/>
                <a:gd name="connsiteY1" fmla="*/ 0 h 1600"/>
                <a:gd name="connsiteX2" fmla="*/ 4343 w 4343"/>
                <a:gd name="connsiteY2" fmla="*/ 1600 h 1600"/>
              </a:gdLst>
              <a:ahLst/>
              <a:cxnLst>
                <a:cxn ang="0">
                  <a:pos x="connsiteX0" y="connsiteY0"/>
                </a:cxn>
                <a:cxn ang="0">
                  <a:pos x="connsiteX1" y="connsiteY1"/>
                </a:cxn>
                <a:cxn ang="0">
                  <a:pos x="connsiteX2" y="connsiteY2"/>
                </a:cxn>
              </a:cxnLst>
              <a:rect l="l" t="t" r="r" b="b"/>
              <a:pathLst>
                <a:path w="4343" h="1600">
                  <a:moveTo>
                    <a:pt x="4343" y="1600"/>
                  </a:moveTo>
                  <a:cubicBezTo>
                    <a:pt x="2972" y="1143"/>
                    <a:pt x="1600" y="686"/>
                    <a:pt x="0" y="0"/>
                  </a:cubicBezTo>
                  <a:cubicBezTo>
                    <a:pt x="1600" y="686"/>
                    <a:pt x="2972" y="1143"/>
                    <a:pt x="4343" y="1600"/>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19D770F-1D65-4749-A75A-E1D9A66E8F4F}"/>
                </a:ext>
              </a:extLst>
            </p:cNvPr>
            <p:cNvSpPr/>
            <p:nvPr/>
          </p:nvSpPr>
          <p:spPr>
            <a:xfrm>
              <a:off x="6984468" y="2011908"/>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0" y="457"/>
                    <a:pt x="0" y="229"/>
                    <a:pt x="229" y="0"/>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5A0FDB08-996A-E34B-A396-85259E2CD592}"/>
                </a:ext>
              </a:extLst>
            </p:cNvPr>
            <p:cNvSpPr/>
            <p:nvPr/>
          </p:nvSpPr>
          <p:spPr>
            <a:xfrm>
              <a:off x="7415836" y="1819656"/>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915"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DBF51F3B-8C6F-5240-A579-C0376C3A7D79}"/>
                </a:ext>
              </a:extLst>
            </p:cNvPr>
            <p:cNvSpPr/>
            <p:nvPr/>
          </p:nvSpPr>
          <p:spPr>
            <a:xfrm>
              <a:off x="6983325" y="2017623"/>
              <a:ext cx="228" cy="685"/>
            </a:xfrm>
            <a:custGeom>
              <a:avLst/>
              <a:gdLst>
                <a:gd name="connsiteX0" fmla="*/ 229 w 228"/>
                <a:gd name="connsiteY0" fmla="*/ 0 h 685"/>
                <a:gd name="connsiteX1" fmla="*/ 0 w 228"/>
                <a:gd name="connsiteY1" fmla="*/ 686 h 685"/>
                <a:gd name="connsiteX2" fmla="*/ 229 w 228"/>
                <a:gd name="connsiteY2" fmla="*/ 0 h 685"/>
              </a:gdLst>
              <a:ahLst/>
              <a:cxnLst>
                <a:cxn ang="0">
                  <a:pos x="connsiteX0" y="connsiteY0"/>
                </a:cxn>
                <a:cxn ang="0">
                  <a:pos x="connsiteX1" y="connsiteY1"/>
                </a:cxn>
                <a:cxn ang="0">
                  <a:pos x="connsiteX2" y="connsiteY2"/>
                </a:cxn>
              </a:cxnLst>
              <a:rect l="l" t="t" r="r" b="b"/>
              <a:pathLst>
                <a:path w="228" h="685">
                  <a:moveTo>
                    <a:pt x="229" y="0"/>
                  </a:moveTo>
                  <a:cubicBezTo>
                    <a:pt x="229" y="229"/>
                    <a:pt x="229" y="457"/>
                    <a:pt x="0" y="686"/>
                  </a:cubicBezTo>
                  <a:cubicBezTo>
                    <a:pt x="229" y="457"/>
                    <a:pt x="229" y="229"/>
                    <a:pt x="229" y="0"/>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12B2340F-D9E5-9745-8E99-25EBE6E87184}"/>
                </a:ext>
              </a:extLst>
            </p:cNvPr>
            <p:cNvSpPr/>
            <p:nvPr/>
          </p:nvSpPr>
          <p:spPr>
            <a:xfrm>
              <a:off x="7062420" y="1855317"/>
              <a:ext cx="5486" cy="5943"/>
            </a:xfrm>
            <a:custGeom>
              <a:avLst/>
              <a:gdLst>
                <a:gd name="connsiteX0" fmla="*/ 0 w 5486"/>
                <a:gd name="connsiteY0" fmla="*/ 5944 h 5943"/>
                <a:gd name="connsiteX1" fmla="*/ 5486 w 5486"/>
                <a:gd name="connsiteY1" fmla="*/ 0 h 5943"/>
                <a:gd name="connsiteX2" fmla="*/ 0 w 5486"/>
                <a:gd name="connsiteY2" fmla="*/ 5944 h 5943"/>
              </a:gdLst>
              <a:ahLst/>
              <a:cxnLst>
                <a:cxn ang="0">
                  <a:pos x="connsiteX0" y="connsiteY0"/>
                </a:cxn>
                <a:cxn ang="0">
                  <a:pos x="connsiteX1" y="connsiteY1"/>
                </a:cxn>
                <a:cxn ang="0">
                  <a:pos x="connsiteX2" y="connsiteY2"/>
                </a:cxn>
              </a:cxnLst>
              <a:rect l="l" t="t" r="r" b="b"/>
              <a:pathLst>
                <a:path w="5486" h="5943">
                  <a:moveTo>
                    <a:pt x="0" y="5944"/>
                  </a:moveTo>
                  <a:cubicBezTo>
                    <a:pt x="1828" y="3886"/>
                    <a:pt x="3657" y="2057"/>
                    <a:pt x="5486" y="0"/>
                  </a:cubicBezTo>
                  <a:cubicBezTo>
                    <a:pt x="3657" y="2057"/>
                    <a:pt x="1828" y="3886"/>
                    <a:pt x="0" y="5944"/>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EB26F4EA-1763-5940-AD5A-04B754869BE6}"/>
                </a:ext>
              </a:extLst>
            </p:cNvPr>
            <p:cNvSpPr/>
            <p:nvPr/>
          </p:nvSpPr>
          <p:spPr>
            <a:xfrm>
              <a:off x="7126428" y="1784680"/>
              <a:ext cx="69037" cy="26060"/>
            </a:xfrm>
            <a:custGeom>
              <a:avLst/>
              <a:gdLst>
                <a:gd name="connsiteX0" fmla="*/ 0 w 69037"/>
                <a:gd name="connsiteY0" fmla="*/ 26060 h 26060"/>
                <a:gd name="connsiteX1" fmla="*/ 58064 w 69037"/>
                <a:gd name="connsiteY1" fmla="*/ 2743 h 26060"/>
                <a:gd name="connsiteX2" fmla="*/ 69037 w 69037"/>
                <a:gd name="connsiteY2" fmla="*/ 0 h 26060"/>
                <a:gd name="connsiteX3" fmla="*/ 58064 w 69037"/>
                <a:gd name="connsiteY3" fmla="*/ 2743 h 26060"/>
                <a:gd name="connsiteX4" fmla="*/ 0 w 69037"/>
                <a:gd name="connsiteY4" fmla="*/ 26060 h 2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7" h="26060">
                  <a:moveTo>
                    <a:pt x="0" y="26060"/>
                  </a:moveTo>
                  <a:cubicBezTo>
                    <a:pt x="17602" y="16459"/>
                    <a:pt x="36804" y="8458"/>
                    <a:pt x="58064" y="2743"/>
                  </a:cubicBezTo>
                  <a:cubicBezTo>
                    <a:pt x="61722" y="1829"/>
                    <a:pt x="65379" y="914"/>
                    <a:pt x="69037" y="0"/>
                  </a:cubicBezTo>
                  <a:cubicBezTo>
                    <a:pt x="65379" y="914"/>
                    <a:pt x="61722" y="1829"/>
                    <a:pt x="58064" y="2743"/>
                  </a:cubicBezTo>
                  <a:cubicBezTo>
                    <a:pt x="36804" y="8458"/>
                    <a:pt x="17602" y="16231"/>
                    <a:pt x="0" y="26060"/>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6E088F2B-028F-C84A-A80C-D44C4DF7BF59}"/>
                </a:ext>
              </a:extLst>
            </p:cNvPr>
            <p:cNvSpPr/>
            <p:nvPr/>
          </p:nvSpPr>
          <p:spPr>
            <a:xfrm>
              <a:off x="7403034" y="1812569"/>
              <a:ext cx="3200" cy="1600"/>
            </a:xfrm>
            <a:custGeom>
              <a:avLst/>
              <a:gdLst>
                <a:gd name="connsiteX0" fmla="*/ 3200 w 3200"/>
                <a:gd name="connsiteY0" fmla="*/ 1600 h 1600"/>
                <a:gd name="connsiteX1" fmla="*/ 0 w 3200"/>
                <a:gd name="connsiteY1" fmla="*/ 0 h 1600"/>
                <a:gd name="connsiteX2" fmla="*/ 3200 w 3200"/>
                <a:gd name="connsiteY2" fmla="*/ 1600 h 1600"/>
              </a:gdLst>
              <a:ahLst/>
              <a:cxnLst>
                <a:cxn ang="0">
                  <a:pos x="connsiteX0" y="connsiteY0"/>
                </a:cxn>
                <a:cxn ang="0">
                  <a:pos x="connsiteX1" y="connsiteY1"/>
                </a:cxn>
                <a:cxn ang="0">
                  <a:pos x="connsiteX2" y="connsiteY2"/>
                </a:cxn>
              </a:cxnLst>
              <a:rect l="l" t="t" r="r" b="b"/>
              <a:pathLst>
                <a:path w="3200" h="1600">
                  <a:moveTo>
                    <a:pt x="3200" y="1600"/>
                  </a:moveTo>
                  <a:cubicBezTo>
                    <a:pt x="2286" y="1143"/>
                    <a:pt x="1143" y="457"/>
                    <a:pt x="0" y="0"/>
                  </a:cubicBezTo>
                  <a:cubicBezTo>
                    <a:pt x="1143" y="686"/>
                    <a:pt x="2286" y="1143"/>
                    <a:pt x="3200" y="1600"/>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88742AC-7328-7847-8EC2-EE74639ECA74}"/>
                </a:ext>
              </a:extLst>
            </p:cNvPr>
            <p:cNvSpPr/>
            <p:nvPr/>
          </p:nvSpPr>
          <p:spPr>
            <a:xfrm>
              <a:off x="7383603" y="1803425"/>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1828" y="914"/>
                    <a:pt x="0" y="0"/>
                  </a:cubicBezTo>
                  <a:cubicBezTo>
                    <a:pt x="1828" y="686"/>
                    <a:pt x="3657" y="1600"/>
                    <a:pt x="5715" y="2515"/>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47D7605-E292-6C4D-ADEE-7B9E99CF1578}"/>
                </a:ext>
              </a:extLst>
            </p:cNvPr>
            <p:cNvSpPr/>
            <p:nvPr/>
          </p:nvSpPr>
          <p:spPr>
            <a:xfrm>
              <a:off x="7397548" y="1809826"/>
              <a:ext cx="3200" cy="1600"/>
            </a:xfrm>
            <a:custGeom>
              <a:avLst/>
              <a:gdLst>
                <a:gd name="connsiteX0" fmla="*/ 3201 w 3200"/>
                <a:gd name="connsiteY0" fmla="*/ 1600 h 1600"/>
                <a:gd name="connsiteX1" fmla="*/ 0 w 3200"/>
                <a:gd name="connsiteY1" fmla="*/ 0 h 1600"/>
                <a:gd name="connsiteX2" fmla="*/ 3201 w 3200"/>
                <a:gd name="connsiteY2" fmla="*/ 1600 h 1600"/>
              </a:gdLst>
              <a:ahLst/>
              <a:cxnLst>
                <a:cxn ang="0">
                  <a:pos x="connsiteX0" y="connsiteY0"/>
                </a:cxn>
                <a:cxn ang="0">
                  <a:pos x="connsiteX1" y="connsiteY1"/>
                </a:cxn>
                <a:cxn ang="0">
                  <a:pos x="connsiteX2" y="connsiteY2"/>
                </a:cxn>
              </a:cxnLst>
              <a:rect l="l" t="t" r="r" b="b"/>
              <a:pathLst>
                <a:path w="3200" h="1600">
                  <a:moveTo>
                    <a:pt x="3201" y="1600"/>
                  </a:moveTo>
                  <a:cubicBezTo>
                    <a:pt x="2058" y="1143"/>
                    <a:pt x="915" y="457"/>
                    <a:pt x="0" y="0"/>
                  </a:cubicBezTo>
                  <a:cubicBezTo>
                    <a:pt x="915" y="457"/>
                    <a:pt x="2058" y="914"/>
                    <a:pt x="3201" y="1600"/>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83329CE6-9E99-0C4B-B586-4FC80E53EAA0}"/>
                </a:ext>
              </a:extLst>
            </p:cNvPr>
            <p:cNvSpPr/>
            <p:nvPr/>
          </p:nvSpPr>
          <p:spPr>
            <a:xfrm>
              <a:off x="7331025" y="2504998"/>
              <a:ext cx="10744" cy="2057"/>
            </a:xfrm>
            <a:custGeom>
              <a:avLst/>
              <a:gdLst>
                <a:gd name="connsiteX0" fmla="*/ 10744 w 10744"/>
                <a:gd name="connsiteY0" fmla="*/ 0 h 2057"/>
                <a:gd name="connsiteX1" fmla="*/ 0 w 10744"/>
                <a:gd name="connsiteY1" fmla="*/ 2057 h 2057"/>
                <a:gd name="connsiteX2" fmla="*/ 10744 w 10744"/>
                <a:gd name="connsiteY2" fmla="*/ 0 h 2057"/>
              </a:gdLst>
              <a:ahLst/>
              <a:cxnLst>
                <a:cxn ang="0">
                  <a:pos x="connsiteX0" y="connsiteY0"/>
                </a:cxn>
                <a:cxn ang="0">
                  <a:pos x="connsiteX1" y="connsiteY1"/>
                </a:cxn>
                <a:cxn ang="0">
                  <a:pos x="connsiteX2" y="connsiteY2"/>
                </a:cxn>
              </a:cxnLst>
              <a:rect l="l" t="t" r="r" b="b"/>
              <a:pathLst>
                <a:path w="10744" h="2057">
                  <a:moveTo>
                    <a:pt x="10744" y="0"/>
                  </a:moveTo>
                  <a:cubicBezTo>
                    <a:pt x="7086" y="686"/>
                    <a:pt x="3429" y="1372"/>
                    <a:pt x="0" y="2057"/>
                  </a:cubicBezTo>
                  <a:cubicBezTo>
                    <a:pt x="3429" y="1372"/>
                    <a:pt x="6858" y="686"/>
                    <a:pt x="10744" y="0"/>
                  </a:cubicBezTo>
                  <a:close/>
                </a:path>
              </a:pathLst>
            </a:custGeom>
            <a:solidFill>
              <a:srgbClr val="FFFFFF"/>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6F0B7F8-DF7C-0242-B2E0-A824FB16FEDF}"/>
                </a:ext>
              </a:extLst>
            </p:cNvPr>
            <p:cNvSpPr/>
            <p:nvPr/>
          </p:nvSpPr>
          <p:spPr>
            <a:xfrm>
              <a:off x="7371487" y="1798396"/>
              <a:ext cx="3886" cy="1600"/>
            </a:xfrm>
            <a:custGeom>
              <a:avLst/>
              <a:gdLst>
                <a:gd name="connsiteX0" fmla="*/ 3886 w 3886"/>
                <a:gd name="connsiteY0" fmla="*/ 1600 h 1600"/>
                <a:gd name="connsiteX1" fmla="*/ 0 w 3886"/>
                <a:gd name="connsiteY1" fmla="*/ 0 h 1600"/>
                <a:gd name="connsiteX2" fmla="*/ 3886 w 3886"/>
                <a:gd name="connsiteY2" fmla="*/ 1600 h 1600"/>
              </a:gdLst>
              <a:ahLst/>
              <a:cxnLst>
                <a:cxn ang="0">
                  <a:pos x="connsiteX0" y="connsiteY0"/>
                </a:cxn>
                <a:cxn ang="0">
                  <a:pos x="connsiteX1" y="connsiteY1"/>
                </a:cxn>
                <a:cxn ang="0">
                  <a:pos x="connsiteX2" y="connsiteY2"/>
                </a:cxn>
              </a:cxnLst>
              <a:rect l="l" t="t" r="r" b="b"/>
              <a:pathLst>
                <a:path w="3886" h="1600">
                  <a:moveTo>
                    <a:pt x="3886" y="1600"/>
                  </a:moveTo>
                  <a:cubicBezTo>
                    <a:pt x="2514" y="1143"/>
                    <a:pt x="1143" y="686"/>
                    <a:pt x="0" y="0"/>
                  </a:cubicBezTo>
                  <a:cubicBezTo>
                    <a:pt x="1143" y="686"/>
                    <a:pt x="2514" y="1143"/>
                    <a:pt x="3886" y="1600"/>
                  </a:cubicBezTo>
                  <a:close/>
                </a:path>
              </a:pathLst>
            </a:custGeom>
            <a:solidFill>
              <a:srgbClr val="FFFFFF"/>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C038495-8B93-0C49-9A36-5B95BB7DDCC1}"/>
                </a:ext>
              </a:extLst>
            </p:cNvPr>
            <p:cNvSpPr/>
            <p:nvPr/>
          </p:nvSpPr>
          <p:spPr>
            <a:xfrm>
              <a:off x="7377660" y="1800910"/>
              <a:ext cx="4114" cy="1828"/>
            </a:xfrm>
            <a:custGeom>
              <a:avLst/>
              <a:gdLst>
                <a:gd name="connsiteX0" fmla="*/ 4115 w 4114"/>
                <a:gd name="connsiteY0" fmla="*/ 1829 h 1828"/>
                <a:gd name="connsiteX1" fmla="*/ 0 w 4114"/>
                <a:gd name="connsiteY1" fmla="*/ 0 h 1828"/>
                <a:gd name="connsiteX2" fmla="*/ 4115 w 4114"/>
                <a:gd name="connsiteY2" fmla="*/ 1829 h 1828"/>
              </a:gdLst>
              <a:ahLst/>
              <a:cxnLst>
                <a:cxn ang="0">
                  <a:pos x="connsiteX0" y="connsiteY0"/>
                </a:cxn>
                <a:cxn ang="0">
                  <a:pos x="connsiteX1" y="connsiteY1"/>
                </a:cxn>
                <a:cxn ang="0">
                  <a:pos x="connsiteX2" y="connsiteY2"/>
                </a:cxn>
              </a:cxnLst>
              <a:rect l="l" t="t" r="r" b="b"/>
              <a:pathLst>
                <a:path w="4114" h="1828">
                  <a:moveTo>
                    <a:pt x="4115" y="1829"/>
                  </a:moveTo>
                  <a:cubicBezTo>
                    <a:pt x="2743" y="1143"/>
                    <a:pt x="1372" y="686"/>
                    <a:pt x="0" y="0"/>
                  </a:cubicBezTo>
                  <a:cubicBezTo>
                    <a:pt x="1372" y="686"/>
                    <a:pt x="2743" y="1143"/>
                    <a:pt x="4115" y="1829"/>
                  </a:cubicBezTo>
                  <a:close/>
                </a:path>
              </a:pathLst>
            </a:custGeom>
            <a:solidFill>
              <a:srgbClr val="FFFFFF"/>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1D98B26F-CEAE-8142-817B-FBB91C3729B4}"/>
                </a:ext>
              </a:extLst>
            </p:cNvPr>
            <p:cNvSpPr/>
            <p:nvPr/>
          </p:nvSpPr>
          <p:spPr>
            <a:xfrm>
              <a:off x="7311137" y="2511628"/>
              <a:ext cx="1371" cy="685"/>
            </a:xfrm>
            <a:custGeom>
              <a:avLst/>
              <a:gdLst>
                <a:gd name="connsiteX0" fmla="*/ 1372 w 1371"/>
                <a:gd name="connsiteY0" fmla="*/ 0 h 685"/>
                <a:gd name="connsiteX1" fmla="*/ 0 w 1371"/>
                <a:gd name="connsiteY1" fmla="*/ 686 h 685"/>
                <a:gd name="connsiteX2" fmla="*/ 1372 w 1371"/>
                <a:gd name="connsiteY2" fmla="*/ 0 h 685"/>
              </a:gdLst>
              <a:ahLst/>
              <a:cxnLst>
                <a:cxn ang="0">
                  <a:pos x="connsiteX0" y="connsiteY0"/>
                </a:cxn>
                <a:cxn ang="0">
                  <a:pos x="connsiteX1" y="connsiteY1"/>
                </a:cxn>
                <a:cxn ang="0">
                  <a:pos x="connsiteX2" y="connsiteY2"/>
                </a:cxn>
              </a:cxnLst>
              <a:rect l="l" t="t" r="r" b="b"/>
              <a:pathLst>
                <a:path w="1371" h="685">
                  <a:moveTo>
                    <a:pt x="1372" y="0"/>
                  </a:moveTo>
                  <a:cubicBezTo>
                    <a:pt x="915" y="229"/>
                    <a:pt x="458" y="457"/>
                    <a:pt x="0" y="686"/>
                  </a:cubicBezTo>
                  <a:cubicBezTo>
                    <a:pt x="458" y="457"/>
                    <a:pt x="915" y="229"/>
                    <a:pt x="1372" y="0"/>
                  </a:cubicBezTo>
                  <a:close/>
                </a:path>
              </a:pathLst>
            </a:custGeom>
            <a:solidFill>
              <a:srgbClr val="FFFFFF"/>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B1E56B8D-78D9-C24C-90FF-29905C1BD9DF}"/>
                </a:ext>
              </a:extLst>
            </p:cNvPr>
            <p:cNvSpPr/>
            <p:nvPr/>
          </p:nvSpPr>
          <p:spPr>
            <a:xfrm>
              <a:off x="7316852" y="2509570"/>
              <a:ext cx="2514" cy="685"/>
            </a:xfrm>
            <a:custGeom>
              <a:avLst/>
              <a:gdLst>
                <a:gd name="connsiteX0" fmla="*/ 2515 w 2514"/>
                <a:gd name="connsiteY0" fmla="*/ 0 h 685"/>
                <a:gd name="connsiteX1" fmla="*/ 0 w 2514"/>
                <a:gd name="connsiteY1" fmla="*/ 686 h 685"/>
                <a:gd name="connsiteX2" fmla="*/ 2515 w 2514"/>
                <a:gd name="connsiteY2" fmla="*/ 0 h 685"/>
              </a:gdLst>
              <a:ahLst/>
              <a:cxnLst>
                <a:cxn ang="0">
                  <a:pos x="connsiteX0" y="connsiteY0"/>
                </a:cxn>
                <a:cxn ang="0">
                  <a:pos x="connsiteX1" y="connsiteY1"/>
                </a:cxn>
                <a:cxn ang="0">
                  <a:pos x="connsiteX2" y="connsiteY2"/>
                </a:cxn>
              </a:cxnLst>
              <a:rect l="l" t="t" r="r" b="b"/>
              <a:pathLst>
                <a:path w="2514" h="685">
                  <a:moveTo>
                    <a:pt x="2515" y="0"/>
                  </a:moveTo>
                  <a:cubicBezTo>
                    <a:pt x="1601" y="229"/>
                    <a:pt x="686" y="457"/>
                    <a:pt x="0" y="686"/>
                  </a:cubicBezTo>
                  <a:cubicBezTo>
                    <a:pt x="686" y="457"/>
                    <a:pt x="1601" y="229"/>
                    <a:pt x="2515" y="0"/>
                  </a:cubicBezTo>
                  <a:close/>
                </a:path>
              </a:pathLst>
            </a:custGeom>
            <a:solidFill>
              <a:srgbClr val="FFFFFF"/>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A202E93F-EC2A-AC40-88CF-29634D696303}"/>
                </a:ext>
              </a:extLst>
            </p:cNvPr>
            <p:cNvSpPr/>
            <p:nvPr/>
          </p:nvSpPr>
          <p:spPr>
            <a:xfrm>
              <a:off x="7307708" y="251299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372" y="457"/>
                    <a:pt x="686" y="1143"/>
                    <a:pt x="0" y="1829"/>
                  </a:cubicBezTo>
                  <a:cubicBezTo>
                    <a:pt x="686" y="1143"/>
                    <a:pt x="1372" y="686"/>
                    <a:pt x="2286" y="0"/>
                  </a:cubicBezTo>
                  <a:close/>
                </a:path>
              </a:pathLst>
            </a:custGeom>
            <a:solidFill>
              <a:srgbClr val="FFFFFF"/>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DE75616-E157-A14E-AA7D-3288E886C27B}"/>
                </a:ext>
              </a:extLst>
            </p:cNvPr>
            <p:cNvSpPr/>
            <p:nvPr/>
          </p:nvSpPr>
          <p:spPr>
            <a:xfrm>
              <a:off x="6961608" y="2420416"/>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457"/>
                    <a:pt x="1143" y="229"/>
                    <a:pt x="0" y="0"/>
                  </a:cubicBezTo>
                  <a:cubicBezTo>
                    <a:pt x="1143" y="229"/>
                    <a:pt x="2286" y="457"/>
                    <a:pt x="3429" y="1143"/>
                  </a:cubicBezTo>
                  <a:close/>
                </a:path>
              </a:pathLst>
            </a:custGeom>
            <a:solidFill>
              <a:srgbClr val="FFFFFF"/>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A2F15FD7-0C0C-494C-AEF1-1685AC33ABE1}"/>
                </a:ext>
              </a:extLst>
            </p:cNvPr>
            <p:cNvSpPr/>
            <p:nvPr/>
          </p:nvSpPr>
          <p:spPr>
            <a:xfrm>
              <a:off x="7213525" y="2575636"/>
              <a:ext cx="26746" cy="2057"/>
            </a:xfrm>
            <a:custGeom>
              <a:avLst/>
              <a:gdLst>
                <a:gd name="connsiteX0" fmla="*/ 26746 w 26746"/>
                <a:gd name="connsiteY0" fmla="*/ 2057 h 2057"/>
                <a:gd name="connsiteX1" fmla="*/ 0 w 26746"/>
                <a:gd name="connsiteY1" fmla="*/ 0 h 2057"/>
                <a:gd name="connsiteX2" fmla="*/ 26746 w 26746"/>
                <a:gd name="connsiteY2" fmla="*/ 2057 h 2057"/>
              </a:gdLst>
              <a:ahLst/>
              <a:cxnLst>
                <a:cxn ang="0">
                  <a:pos x="connsiteX0" y="connsiteY0"/>
                </a:cxn>
                <a:cxn ang="0">
                  <a:pos x="connsiteX1" y="connsiteY1"/>
                </a:cxn>
                <a:cxn ang="0">
                  <a:pos x="connsiteX2" y="connsiteY2"/>
                </a:cxn>
              </a:cxnLst>
              <a:rect l="l" t="t" r="r" b="b"/>
              <a:pathLst>
                <a:path w="26746" h="2057">
                  <a:moveTo>
                    <a:pt x="26746" y="2057"/>
                  </a:moveTo>
                  <a:cubicBezTo>
                    <a:pt x="17831" y="1600"/>
                    <a:pt x="8916" y="914"/>
                    <a:pt x="0" y="0"/>
                  </a:cubicBezTo>
                  <a:cubicBezTo>
                    <a:pt x="8916" y="914"/>
                    <a:pt x="17831" y="1600"/>
                    <a:pt x="26746" y="2057"/>
                  </a:cubicBezTo>
                  <a:close/>
                </a:path>
              </a:pathLst>
            </a:custGeom>
            <a:solidFill>
              <a:srgbClr val="FFFFFF"/>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49DCFB0A-F013-BF4A-826E-B1FAE5061745}"/>
                </a:ext>
              </a:extLst>
            </p:cNvPr>
            <p:cNvSpPr/>
            <p:nvPr/>
          </p:nvSpPr>
          <p:spPr>
            <a:xfrm>
              <a:off x="7187280" y="1931553"/>
              <a:ext cx="130865" cy="131129"/>
            </a:xfrm>
            <a:custGeom>
              <a:avLst/>
              <a:gdLst>
                <a:gd name="connsiteX0" fmla="*/ 130486 w 130865"/>
                <a:gd name="connsiteY0" fmla="*/ 50866 h 131129"/>
                <a:gd name="connsiteX1" fmla="*/ 72193 w 130865"/>
                <a:gd name="connsiteY1" fmla="*/ 116 h 131129"/>
                <a:gd name="connsiteX2" fmla="*/ 2699 w 130865"/>
                <a:gd name="connsiteY2" fmla="*/ 46522 h 131129"/>
                <a:gd name="connsiteX3" fmla="*/ 69450 w 130865"/>
                <a:gd name="connsiteY3" fmla="*/ 130876 h 131129"/>
                <a:gd name="connsiteX4" fmla="*/ 130486 w 130865"/>
                <a:gd name="connsiteY4" fmla="*/ 50866 h 13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5" h="131129">
                  <a:moveTo>
                    <a:pt x="130486" y="50866"/>
                  </a:moveTo>
                  <a:cubicBezTo>
                    <a:pt x="127057" y="4917"/>
                    <a:pt x="78594" y="1031"/>
                    <a:pt x="72193" y="116"/>
                  </a:cubicBezTo>
                  <a:cubicBezTo>
                    <a:pt x="31731" y="-1484"/>
                    <a:pt x="13214" y="13375"/>
                    <a:pt x="2699" y="46522"/>
                  </a:cubicBezTo>
                  <a:cubicBezTo>
                    <a:pt x="-10560" y="88356"/>
                    <a:pt x="27159" y="134990"/>
                    <a:pt x="69450" y="130876"/>
                  </a:cubicBezTo>
                  <a:cubicBezTo>
                    <a:pt x="119513" y="126075"/>
                    <a:pt x="133458" y="91556"/>
                    <a:pt x="130486" y="50866"/>
                  </a:cubicBezTo>
                  <a:close/>
                </a:path>
              </a:pathLst>
            </a:custGeom>
            <a:solidFill>
              <a:srgbClr val="FFFFFF"/>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AFF87DFE-9790-F642-AB5B-6847280117CA}"/>
                </a:ext>
              </a:extLst>
            </p:cNvPr>
            <p:cNvSpPr/>
            <p:nvPr/>
          </p:nvSpPr>
          <p:spPr>
            <a:xfrm>
              <a:off x="6981262" y="1722444"/>
              <a:ext cx="513898" cy="306837"/>
            </a:xfrm>
            <a:custGeom>
              <a:avLst/>
              <a:gdLst>
                <a:gd name="connsiteX0" fmla="*/ 1377 w 513898"/>
                <a:gd name="connsiteY0" fmla="*/ 300894 h 306837"/>
                <a:gd name="connsiteX1" fmla="*/ 2292 w 513898"/>
                <a:gd name="connsiteY1" fmla="*/ 295865 h 306837"/>
                <a:gd name="connsiteX2" fmla="*/ 2520 w 513898"/>
                <a:gd name="connsiteY2" fmla="*/ 295179 h 306837"/>
                <a:gd name="connsiteX3" fmla="*/ 3435 w 513898"/>
                <a:gd name="connsiteY3" fmla="*/ 290378 h 306837"/>
                <a:gd name="connsiteX4" fmla="*/ 3663 w 513898"/>
                <a:gd name="connsiteY4" fmla="*/ 289464 h 306837"/>
                <a:gd name="connsiteX5" fmla="*/ 4578 w 513898"/>
                <a:gd name="connsiteY5" fmla="*/ 284892 h 306837"/>
                <a:gd name="connsiteX6" fmla="*/ 4806 w 513898"/>
                <a:gd name="connsiteY6" fmla="*/ 283749 h 306837"/>
                <a:gd name="connsiteX7" fmla="*/ 5721 w 513898"/>
                <a:gd name="connsiteY7" fmla="*/ 279405 h 306837"/>
                <a:gd name="connsiteX8" fmla="*/ 5949 w 513898"/>
                <a:gd name="connsiteY8" fmla="*/ 278034 h 306837"/>
                <a:gd name="connsiteX9" fmla="*/ 6864 w 513898"/>
                <a:gd name="connsiteY9" fmla="*/ 273919 h 306837"/>
                <a:gd name="connsiteX10" fmla="*/ 7321 w 513898"/>
                <a:gd name="connsiteY10" fmla="*/ 272547 h 306837"/>
                <a:gd name="connsiteX11" fmla="*/ 8464 w 513898"/>
                <a:gd name="connsiteY11" fmla="*/ 268661 h 306837"/>
                <a:gd name="connsiteX12" fmla="*/ 8921 w 513898"/>
                <a:gd name="connsiteY12" fmla="*/ 267061 h 306837"/>
                <a:gd name="connsiteX13" fmla="*/ 10064 w 513898"/>
                <a:gd name="connsiteY13" fmla="*/ 263403 h 306837"/>
                <a:gd name="connsiteX14" fmla="*/ 10521 w 513898"/>
                <a:gd name="connsiteY14" fmla="*/ 261803 h 306837"/>
                <a:gd name="connsiteX15" fmla="*/ 11664 w 513898"/>
                <a:gd name="connsiteY15" fmla="*/ 258146 h 306837"/>
                <a:gd name="connsiteX16" fmla="*/ 12350 w 513898"/>
                <a:gd name="connsiteY16" fmla="*/ 256317 h 306837"/>
                <a:gd name="connsiteX17" fmla="*/ 13493 w 513898"/>
                <a:gd name="connsiteY17" fmla="*/ 252888 h 306837"/>
                <a:gd name="connsiteX18" fmla="*/ 14179 w 513898"/>
                <a:gd name="connsiteY18" fmla="*/ 251059 h 306837"/>
                <a:gd name="connsiteX19" fmla="*/ 15322 w 513898"/>
                <a:gd name="connsiteY19" fmla="*/ 247630 h 306837"/>
                <a:gd name="connsiteX20" fmla="*/ 16008 w 513898"/>
                <a:gd name="connsiteY20" fmla="*/ 245573 h 306837"/>
                <a:gd name="connsiteX21" fmla="*/ 17379 w 513898"/>
                <a:gd name="connsiteY21" fmla="*/ 242372 h 306837"/>
                <a:gd name="connsiteX22" fmla="*/ 18065 w 513898"/>
                <a:gd name="connsiteY22" fmla="*/ 240315 h 306837"/>
                <a:gd name="connsiteX23" fmla="*/ 19437 w 513898"/>
                <a:gd name="connsiteY23" fmla="*/ 237114 h 306837"/>
                <a:gd name="connsiteX24" fmla="*/ 20351 w 513898"/>
                <a:gd name="connsiteY24" fmla="*/ 235057 h 306837"/>
                <a:gd name="connsiteX25" fmla="*/ 21723 w 513898"/>
                <a:gd name="connsiteY25" fmla="*/ 231628 h 306837"/>
                <a:gd name="connsiteX26" fmla="*/ 22637 w 513898"/>
                <a:gd name="connsiteY26" fmla="*/ 229799 h 306837"/>
                <a:gd name="connsiteX27" fmla="*/ 24237 w 513898"/>
                <a:gd name="connsiteY27" fmla="*/ 226142 h 306837"/>
                <a:gd name="connsiteX28" fmla="*/ 24923 w 513898"/>
                <a:gd name="connsiteY28" fmla="*/ 224541 h 306837"/>
                <a:gd name="connsiteX29" fmla="*/ 27438 w 513898"/>
                <a:gd name="connsiteY29" fmla="*/ 219284 h 306837"/>
                <a:gd name="connsiteX30" fmla="*/ 34753 w 513898"/>
                <a:gd name="connsiteY30" fmla="*/ 205568 h 306837"/>
                <a:gd name="connsiteX31" fmla="*/ 42297 w 513898"/>
                <a:gd name="connsiteY31" fmla="*/ 192309 h 306837"/>
                <a:gd name="connsiteX32" fmla="*/ 47783 w 513898"/>
                <a:gd name="connsiteY32" fmla="*/ 183393 h 306837"/>
                <a:gd name="connsiteX33" fmla="*/ 63328 w 513898"/>
                <a:gd name="connsiteY33" fmla="*/ 160991 h 306837"/>
                <a:gd name="connsiteX34" fmla="*/ 70414 w 513898"/>
                <a:gd name="connsiteY34" fmla="*/ 151847 h 306837"/>
                <a:gd name="connsiteX35" fmla="*/ 81616 w 513898"/>
                <a:gd name="connsiteY35" fmla="*/ 138816 h 306837"/>
                <a:gd name="connsiteX36" fmla="*/ 87102 w 513898"/>
                <a:gd name="connsiteY36" fmla="*/ 132873 h 306837"/>
                <a:gd name="connsiteX37" fmla="*/ 95103 w 513898"/>
                <a:gd name="connsiteY37" fmla="*/ 125100 h 306837"/>
                <a:gd name="connsiteX38" fmla="*/ 102647 w 513898"/>
                <a:gd name="connsiteY38" fmla="*/ 118242 h 306837"/>
                <a:gd name="connsiteX39" fmla="*/ 109962 w 513898"/>
                <a:gd name="connsiteY39" fmla="*/ 112070 h 306837"/>
                <a:gd name="connsiteX40" fmla="*/ 130536 w 513898"/>
                <a:gd name="connsiteY40" fmla="*/ 97211 h 306837"/>
                <a:gd name="connsiteX41" fmla="*/ 135108 w 513898"/>
                <a:gd name="connsiteY41" fmla="*/ 94239 h 306837"/>
                <a:gd name="connsiteX42" fmla="*/ 145624 w 513898"/>
                <a:gd name="connsiteY42" fmla="*/ 88067 h 306837"/>
                <a:gd name="connsiteX43" fmla="*/ 203688 w 513898"/>
                <a:gd name="connsiteY43" fmla="*/ 64750 h 306837"/>
                <a:gd name="connsiteX44" fmla="*/ 214661 w 513898"/>
                <a:gd name="connsiteY44" fmla="*/ 62007 h 306837"/>
                <a:gd name="connsiteX45" fmla="*/ 220147 w 513898"/>
                <a:gd name="connsiteY45" fmla="*/ 60864 h 306837"/>
                <a:gd name="connsiteX46" fmla="*/ 242093 w 513898"/>
                <a:gd name="connsiteY46" fmla="*/ 57206 h 306837"/>
                <a:gd name="connsiteX47" fmla="*/ 263810 w 513898"/>
                <a:gd name="connsiteY47" fmla="*/ 55377 h 306837"/>
                <a:gd name="connsiteX48" fmla="*/ 274554 w 513898"/>
                <a:gd name="connsiteY48" fmla="*/ 55149 h 306837"/>
                <a:gd name="connsiteX49" fmla="*/ 290785 w 513898"/>
                <a:gd name="connsiteY49" fmla="*/ 55377 h 306837"/>
                <a:gd name="connsiteX50" fmla="*/ 307473 w 513898"/>
                <a:gd name="connsiteY50" fmla="*/ 56520 h 306837"/>
                <a:gd name="connsiteX51" fmla="*/ 375824 w 513898"/>
                <a:gd name="connsiteY51" fmla="*/ 70694 h 306837"/>
                <a:gd name="connsiteX52" fmla="*/ 381996 w 513898"/>
                <a:gd name="connsiteY52" fmla="*/ 72751 h 306837"/>
                <a:gd name="connsiteX53" fmla="*/ 384054 w 513898"/>
                <a:gd name="connsiteY53" fmla="*/ 73437 h 306837"/>
                <a:gd name="connsiteX54" fmla="*/ 388397 w 513898"/>
                <a:gd name="connsiteY54" fmla="*/ 75037 h 306837"/>
                <a:gd name="connsiteX55" fmla="*/ 390683 w 513898"/>
                <a:gd name="connsiteY55" fmla="*/ 75951 h 306837"/>
                <a:gd name="connsiteX56" fmla="*/ 394569 w 513898"/>
                <a:gd name="connsiteY56" fmla="*/ 77552 h 306837"/>
                <a:gd name="connsiteX57" fmla="*/ 396855 w 513898"/>
                <a:gd name="connsiteY57" fmla="*/ 78466 h 306837"/>
                <a:gd name="connsiteX58" fmla="*/ 400970 w 513898"/>
                <a:gd name="connsiteY58" fmla="*/ 80295 h 306837"/>
                <a:gd name="connsiteX59" fmla="*/ 402799 w 513898"/>
                <a:gd name="connsiteY59" fmla="*/ 80981 h 306837"/>
                <a:gd name="connsiteX60" fmla="*/ 408514 w 513898"/>
                <a:gd name="connsiteY60" fmla="*/ 83495 h 306837"/>
                <a:gd name="connsiteX61" fmla="*/ 410343 w 513898"/>
                <a:gd name="connsiteY61" fmla="*/ 84410 h 306837"/>
                <a:gd name="connsiteX62" fmla="*/ 414229 w 513898"/>
                <a:gd name="connsiteY62" fmla="*/ 86238 h 306837"/>
                <a:gd name="connsiteX63" fmla="*/ 416515 w 513898"/>
                <a:gd name="connsiteY63" fmla="*/ 87381 h 306837"/>
                <a:gd name="connsiteX64" fmla="*/ 419715 w 513898"/>
                <a:gd name="connsiteY64" fmla="*/ 88982 h 306837"/>
                <a:gd name="connsiteX65" fmla="*/ 422230 w 513898"/>
                <a:gd name="connsiteY65" fmla="*/ 90353 h 306837"/>
                <a:gd name="connsiteX66" fmla="*/ 425430 w 513898"/>
                <a:gd name="connsiteY66" fmla="*/ 91953 h 306837"/>
                <a:gd name="connsiteX67" fmla="*/ 427945 w 513898"/>
                <a:gd name="connsiteY67" fmla="*/ 93325 h 306837"/>
                <a:gd name="connsiteX68" fmla="*/ 431145 w 513898"/>
                <a:gd name="connsiteY68" fmla="*/ 95154 h 306837"/>
                <a:gd name="connsiteX69" fmla="*/ 434803 w 513898"/>
                <a:gd name="connsiteY69" fmla="*/ 97440 h 306837"/>
                <a:gd name="connsiteX70" fmla="*/ 438003 w 513898"/>
                <a:gd name="connsiteY70" fmla="*/ 99497 h 306837"/>
                <a:gd name="connsiteX71" fmla="*/ 440746 w 513898"/>
                <a:gd name="connsiteY71" fmla="*/ 101097 h 306837"/>
                <a:gd name="connsiteX72" fmla="*/ 443261 w 513898"/>
                <a:gd name="connsiteY72" fmla="*/ 102698 h 306837"/>
                <a:gd name="connsiteX73" fmla="*/ 446004 w 513898"/>
                <a:gd name="connsiteY73" fmla="*/ 104526 h 306837"/>
                <a:gd name="connsiteX74" fmla="*/ 448290 w 513898"/>
                <a:gd name="connsiteY74" fmla="*/ 106127 h 306837"/>
                <a:gd name="connsiteX75" fmla="*/ 451033 w 513898"/>
                <a:gd name="connsiteY75" fmla="*/ 108184 h 306837"/>
                <a:gd name="connsiteX76" fmla="*/ 453091 w 513898"/>
                <a:gd name="connsiteY76" fmla="*/ 109556 h 306837"/>
                <a:gd name="connsiteX77" fmla="*/ 456063 w 513898"/>
                <a:gd name="connsiteY77" fmla="*/ 111842 h 306837"/>
                <a:gd name="connsiteX78" fmla="*/ 456520 w 513898"/>
                <a:gd name="connsiteY78" fmla="*/ 112070 h 306837"/>
                <a:gd name="connsiteX79" fmla="*/ 463606 w 513898"/>
                <a:gd name="connsiteY79" fmla="*/ 117785 h 306837"/>
                <a:gd name="connsiteX80" fmla="*/ 464749 w 513898"/>
                <a:gd name="connsiteY80" fmla="*/ 118700 h 306837"/>
                <a:gd name="connsiteX81" fmla="*/ 467721 w 513898"/>
                <a:gd name="connsiteY81" fmla="*/ 121214 h 306837"/>
                <a:gd name="connsiteX82" fmla="*/ 469093 w 513898"/>
                <a:gd name="connsiteY82" fmla="*/ 122357 h 306837"/>
                <a:gd name="connsiteX83" fmla="*/ 472065 w 513898"/>
                <a:gd name="connsiteY83" fmla="*/ 125100 h 306837"/>
                <a:gd name="connsiteX84" fmla="*/ 473208 w 513898"/>
                <a:gd name="connsiteY84" fmla="*/ 126243 h 306837"/>
                <a:gd name="connsiteX85" fmla="*/ 476408 w 513898"/>
                <a:gd name="connsiteY85" fmla="*/ 129215 h 306837"/>
                <a:gd name="connsiteX86" fmla="*/ 476865 w 513898"/>
                <a:gd name="connsiteY86" fmla="*/ 129672 h 306837"/>
                <a:gd name="connsiteX87" fmla="*/ 487381 w 513898"/>
                <a:gd name="connsiteY87" fmla="*/ 140645 h 306837"/>
                <a:gd name="connsiteX88" fmla="*/ 488067 w 513898"/>
                <a:gd name="connsiteY88" fmla="*/ 141331 h 306837"/>
                <a:gd name="connsiteX89" fmla="*/ 491038 w 513898"/>
                <a:gd name="connsiteY89" fmla="*/ 144760 h 306837"/>
                <a:gd name="connsiteX90" fmla="*/ 491724 w 513898"/>
                <a:gd name="connsiteY90" fmla="*/ 145674 h 306837"/>
                <a:gd name="connsiteX91" fmla="*/ 494696 w 513898"/>
                <a:gd name="connsiteY91" fmla="*/ 149332 h 306837"/>
                <a:gd name="connsiteX92" fmla="*/ 495153 w 513898"/>
                <a:gd name="connsiteY92" fmla="*/ 150018 h 306837"/>
                <a:gd name="connsiteX93" fmla="*/ 507498 w 513898"/>
                <a:gd name="connsiteY93" fmla="*/ 167163 h 306837"/>
                <a:gd name="connsiteX94" fmla="*/ 507955 w 513898"/>
                <a:gd name="connsiteY94" fmla="*/ 167849 h 306837"/>
                <a:gd name="connsiteX95" fmla="*/ 510698 w 513898"/>
                <a:gd name="connsiteY95" fmla="*/ 171963 h 306837"/>
                <a:gd name="connsiteX96" fmla="*/ 511155 w 513898"/>
                <a:gd name="connsiteY96" fmla="*/ 172649 h 306837"/>
                <a:gd name="connsiteX97" fmla="*/ 513898 w 513898"/>
                <a:gd name="connsiteY97" fmla="*/ 176993 h 306837"/>
                <a:gd name="connsiteX98" fmla="*/ 222662 w 513898"/>
                <a:gd name="connsiteY98" fmla="*/ 1428 h 306837"/>
                <a:gd name="connsiteX99" fmla="*/ 154768 w 513898"/>
                <a:gd name="connsiteY99" fmla="*/ 19259 h 306837"/>
                <a:gd name="connsiteX100" fmla="*/ 96475 w 513898"/>
                <a:gd name="connsiteY100" fmla="*/ 54234 h 306837"/>
                <a:gd name="connsiteX101" fmla="*/ 45726 w 513898"/>
                <a:gd name="connsiteY101" fmla="*/ 104526 h 306837"/>
                <a:gd name="connsiteX102" fmla="*/ 14179 w 513898"/>
                <a:gd name="connsiteY102" fmla="*/ 157104 h 306837"/>
                <a:gd name="connsiteX103" fmla="*/ 2292 w 513898"/>
                <a:gd name="connsiteY103" fmla="*/ 202139 h 306837"/>
                <a:gd name="connsiteX104" fmla="*/ 463 w 513898"/>
                <a:gd name="connsiteY104" fmla="*/ 306837 h 306837"/>
                <a:gd name="connsiteX105" fmla="*/ 1149 w 513898"/>
                <a:gd name="connsiteY105" fmla="*/ 301351 h 306837"/>
                <a:gd name="connsiteX106" fmla="*/ 1377 w 513898"/>
                <a:gd name="connsiteY106" fmla="*/ 300894 h 30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3898" h="306837">
                  <a:moveTo>
                    <a:pt x="1377" y="300894"/>
                  </a:moveTo>
                  <a:cubicBezTo>
                    <a:pt x="1606" y="299294"/>
                    <a:pt x="1834" y="297465"/>
                    <a:pt x="2292" y="295865"/>
                  </a:cubicBezTo>
                  <a:cubicBezTo>
                    <a:pt x="2292" y="295636"/>
                    <a:pt x="2292" y="295407"/>
                    <a:pt x="2520" y="295179"/>
                  </a:cubicBezTo>
                  <a:cubicBezTo>
                    <a:pt x="2749" y="293579"/>
                    <a:pt x="2977" y="291978"/>
                    <a:pt x="3435" y="290378"/>
                  </a:cubicBezTo>
                  <a:cubicBezTo>
                    <a:pt x="3435" y="290150"/>
                    <a:pt x="3663" y="289692"/>
                    <a:pt x="3663" y="289464"/>
                  </a:cubicBezTo>
                  <a:cubicBezTo>
                    <a:pt x="3892" y="287864"/>
                    <a:pt x="4349" y="286492"/>
                    <a:pt x="4578" y="284892"/>
                  </a:cubicBezTo>
                  <a:cubicBezTo>
                    <a:pt x="4578" y="284435"/>
                    <a:pt x="4806" y="284206"/>
                    <a:pt x="4806" y="283749"/>
                  </a:cubicBezTo>
                  <a:cubicBezTo>
                    <a:pt x="5035" y="282377"/>
                    <a:pt x="5492" y="281006"/>
                    <a:pt x="5721" y="279405"/>
                  </a:cubicBezTo>
                  <a:cubicBezTo>
                    <a:pt x="5721" y="278948"/>
                    <a:pt x="5949" y="278491"/>
                    <a:pt x="5949" y="278034"/>
                  </a:cubicBezTo>
                  <a:cubicBezTo>
                    <a:pt x="6178" y="276662"/>
                    <a:pt x="6635" y="275291"/>
                    <a:pt x="6864" y="273919"/>
                  </a:cubicBezTo>
                  <a:cubicBezTo>
                    <a:pt x="7092" y="273462"/>
                    <a:pt x="7092" y="273005"/>
                    <a:pt x="7321" y="272547"/>
                  </a:cubicBezTo>
                  <a:cubicBezTo>
                    <a:pt x="7549" y="271176"/>
                    <a:pt x="8007" y="270033"/>
                    <a:pt x="8464" y="268661"/>
                  </a:cubicBezTo>
                  <a:cubicBezTo>
                    <a:pt x="8692" y="268204"/>
                    <a:pt x="8692" y="267518"/>
                    <a:pt x="8921" y="267061"/>
                  </a:cubicBezTo>
                  <a:cubicBezTo>
                    <a:pt x="9378" y="265918"/>
                    <a:pt x="9607" y="264546"/>
                    <a:pt x="10064" y="263403"/>
                  </a:cubicBezTo>
                  <a:cubicBezTo>
                    <a:pt x="10293" y="262946"/>
                    <a:pt x="10293" y="262260"/>
                    <a:pt x="10521" y="261803"/>
                  </a:cubicBezTo>
                  <a:cubicBezTo>
                    <a:pt x="10978" y="260660"/>
                    <a:pt x="11207" y="259289"/>
                    <a:pt x="11664" y="258146"/>
                  </a:cubicBezTo>
                  <a:cubicBezTo>
                    <a:pt x="11893" y="257460"/>
                    <a:pt x="12121" y="257003"/>
                    <a:pt x="12350" y="256317"/>
                  </a:cubicBezTo>
                  <a:cubicBezTo>
                    <a:pt x="12807" y="255174"/>
                    <a:pt x="13036" y="254031"/>
                    <a:pt x="13493" y="252888"/>
                  </a:cubicBezTo>
                  <a:cubicBezTo>
                    <a:pt x="13722" y="252202"/>
                    <a:pt x="13950" y="251745"/>
                    <a:pt x="14179" y="251059"/>
                  </a:cubicBezTo>
                  <a:cubicBezTo>
                    <a:pt x="14636" y="249916"/>
                    <a:pt x="14865" y="248773"/>
                    <a:pt x="15322" y="247630"/>
                  </a:cubicBezTo>
                  <a:cubicBezTo>
                    <a:pt x="15550" y="246944"/>
                    <a:pt x="15779" y="246258"/>
                    <a:pt x="16008" y="245573"/>
                  </a:cubicBezTo>
                  <a:cubicBezTo>
                    <a:pt x="16465" y="244430"/>
                    <a:pt x="16922" y="243287"/>
                    <a:pt x="17379" y="242372"/>
                  </a:cubicBezTo>
                  <a:cubicBezTo>
                    <a:pt x="17608" y="241686"/>
                    <a:pt x="17836" y="241001"/>
                    <a:pt x="18065" y="240315"/>
                  </a:cubicBezTo>
                  <a:cubicBezTo>
                    <a:pt x="18522" y="239172"/>
                    <a:pt x="18979" y="238029"/>
                    <a:pt x="19437" y="237114"/>
                  </a:cubicBezTo>
                  <a:cubicBezTo>
                    <a:pt x="19665" y="236429"/>
                    <a:pt x="19894" y="235743"/>
                    <a:pt x="20351" y="235057"/>
                  </a:cubicBezTo>
                  <a:cubicBezTo>
                    <a:pt x="20808" y="233914"/>
                    <a:pt x="21265" y="232771"/>
                    <a:pt x="21723" y="231628"/>
                  </a:cubicBezTo>
                  <a:cubicBezTo>
                    <a:pt x="21951" y="230942"/>
                    <a:pt x="22180" y="230256"/>
                    <a:pt x="22637" y="229799"/>
                  </a:cubicBezTo>
                  <a:cubicBezTo>
                    <a:pt x="23094" y="228656"/>
                    <a:pt x="23780" y="227513"/>
                    <a:pt x="24237" y="226142"/>
                  </a:cubicBezTo>
                  <a:cubicBezTo>
                    <a:pt x="24466" y="225684"/>
                    <a:pt x="24694" y="224999"/>
                    <a:pt x="24923" y="224541"/>
                  </a:cubicBezTo>
                  <a:cubicBezTo>
                    <a:pt x="25837" y="222713"/>
                    <a:pt x="26523" y="221112"/>
                    <a:pt x="27438" y="219284"/>
                  </a:cubicBezTo>
                  <a:cubicBezTo>
                    <a:pt x="29724" y="214712"/>
                    <a:pt x="32238" y="209911"/>
                    <a:pt x="34753" y="205568"/>
                  </a:cubicBezTo>
                  <a:cubicBezTo>
                    <a:pt x="37267" y="200996"/>
                    <a:pt x="39782" y="196652"/>
                    <a:pt x="42297" y="192309"/>
                  </a:cubicBezTo>
                  <a:cubicBezTo>
                    <a:pt x="44125" y="189337"/>
                    <a:pt x="45954" y="186365"/>
                    <a:pt x="47783" y="183393"/>
                  </a:cubicBezTo>
                  <a:cubicBezTo>
                    <a:pt x="52812" y="175621"/>
                    <a:pt x="57841" y="168077"/>
                    <a:pt x="63328" y="160991"/>
                  </a:cubicBezTo>
                  <a:cubicBezTo>
                    <a:pt x="65614" y="158019"/>
                    <a:pt x="68128" y="154818"/>
                    <a:pt x="70414" y="151847"/>
                  </a:cubicBezTo>
                  <a:cubicBezTo>
                    <a:pt x="74072" y="147275"/>
                    <a:pt x="77730" y="142931"/>
                    <a:pt x="81616" y="138816"/>
                  </a:cubicBezTo>
                  <a:cubicBezTo>
                    <a:pt x="83445" y="136759"/>
                    <a:pt x="85273" y="134930"/>
                    <a:pt x="87102" y="132873"/>
                  </a:cubicBezTo>
                  <a:cubicBezTo>
                    <a:pt x="89617" y="130130"/>
                    <a:pt x="92360" y="127615"/>
                    <a:pt x="95103" y="125100"/>
                  </a:cubicBezTo>
                  <a:cubicBezTo>
                    <a:pt x="97618" y="122814"/>
                    <a:pt x="100132" y="120528"/>
                    <a:pt x="102647" y="118242"/>
                  </a:cubicBezTo>
                  <a:cubicBezTo>
                    <a:pt x="105162" y="116185"/>
                    <a:pt x="107448" y="114128"/>
                    <a:pt x="109962" y="112070"/>
                  </a:cubicBezTo>
                  <a:cubicBezTo>
                    <a:pt x="116592" y="106812"/>
                    <a:pt x="123450" y="101783"/>
                    <a:pt x="130536" y="97211"/>
                  </a:cubicBezTo>
                  <a:cubicBezTo>
                    <a:pt x="132136" y="96297"/>
                    <a:pt x="133508" y="95154"/>
                    <a:pt x="135108" y="94239"/>
                  </a:cubicBezTo>
                  <a:cubicBezTo>
                    <a:pt x="138537" y="92182"/>
                    <a:pt x="141966" y="90125"/>
                    <a:pt x="145624" y="88067"/>
                  </a:cubicBezTo>
                  <a:cubicBezTo>
                    <a:pt x="163226" y="78466"/>
                    <a:pt x="182428" y="70465"/>
                    <a:pt x="203688" y="64750"/>
                  </a:cubicBezTo>
                  <a:cubicBezTo>
                    <a:pt x="207346" y="63836"/>
                    <a:pt x="211003" y="62921"/>
                    <a:pt x="214661" y="62007"/>
                  </a:cubicBezTo>
                  <a:cubicBezTo>
                    <a:pt x="216490" y="61550"/>
                    <a:pt x="218319" y="61092"/>
                    <a:pt x="220147" y="60864"/>
                  </a:cubicBezTo>
                  <a:cubicBezTo>
                    <a:pt x="227463" y="59264"/>
                    <a:pt x="234778" y="58121"/>
                    <a:pt x="242093" y="57206"/>
                  </a:cubicBezTo>
                  <a:cubicBezTo>
                    <a:pt x="249408" y="56292"/>
                    <a:pt x="256723" y="55606"/>
                    <a:pt x="263810" y="55377"/>
                  </a:cubicBezTo>
                  <a:cubicBezTo>
                    <a:pt x="267468" y="55149"/>
                    <a:pt x="271125" y="55149"/>
                    <a:pt x="274554" y="55149"/>
                  </a:cubicBezTo>
                  <a:cubicBezTo>
                    <a:pt x="280041" y="55149"/>
                    <a:pt x="285298" y="55149"/>
                    <a:pt x="290785" y="55377"/>
                  </a:cubicBezTo>
                  <a:cubicBezTo>
                    <a:pt x="296271" y="55606"/>
                    <a:pt x="301986" y="56063"/>
                    <a:pt x="307473" y="56520"/>
                  </a:cubicBezTo>
                  <a:cubicBezTo>
                    <a:pt x="330561" y="58806"/>
                    <a:pt x="353421" y="63836"/>
                    <a:pt x="375824" y="70694"/>
                  </a:cubicBezTo>
                  <a:cubicBezTo>
                    <a:pt x="377881" y="71379"/>
                    <a:pt x="379939" y="72065"/>
                    <a:pt x="381996" y="72751"/>
                  </a:cubicBezTo>
                  <a:cubicBezTo>
                    <a:pt x="382682" y="72980"/>
                    <a:pt x="383368" y="73208"/>
                    <a:pt x="384054" y="73437"/>
                  </a:cubicBezTo>
                  <a:cubicBezTo>
                    <a:pt x="385425" y="73894"/>
                    <a:pt x="386797" y="74351"/>
                    <a:pt x="388397" y="75037"/>
                  </a:cubicBezTo>
                  <a:cubicBezTo>
                    <a:pt x="389083" y="75266"/>
                    <a:pt x="389997" y="75494"/>
                    <a:pt x="390683" y="75951"/>
                  </a:cubicBezTo>
                  <a:cubicBezTo>
                    <a:pt x="392055" y="76409"/>
                    <a:pt x="393426" y="76866"/>
                    <a:pt x="394569" y="77552"/>
                  </a:cubicBezTo>
                  <a:cubicBezTo>
                    <a:pt x="395255" y="77780"/>
                    <a:pt x="396169" y="78237"/>
                    <a:pt x="396855" y="78466"/>
                  </a:cubicBezTo>
                  <a:cubicBezTo>
                    <a:pt x="398227" y="78923"/>
                    <a:pt x="399598" y="79609"/>
                    <a:pt x="400970" y="80295"/>
                  </a:cubicBezTo>
                  <a:cubicBezTo>
                    <a:pt x="401656" y="80523"/>
                    <a:pt x="402113" y="80752"/>
                    <a:pt x="402799" y="80981"/>
                  </a:cubicBezTo>
                  <a:cubicBezTo>
                    <a:pt x="404628" y="81895"/>
                    <a:pt x="406685" y="82581"/>
                    <a:pt x="408514" y="83495"/>
                  </a:cubicBezTo>
                  <a:cubicBezTo>
                    <a:pt x="409200" y="83724"/>
                    <a:pt x="409657" y="83952"/>
                    <a:pt x="410343" y="84410"/>
                  </a:cubicBezTo>
                  <a:cubicBezTo>
                    <a:pt x="411714" y="85095"/>
                    <a:pt x="413086" y="85553"/>
                    <a:pt x="414229" y="86238"/>
                  </a:cubicBezTo>
                  <a:cubicBezTo>
                    <a:pt x="414915" y="86696"/>
                    <a:pt x="415829" y="86924"/>
                    <a:pt x="416515" y="87381"/>
                  </a:cubicBezTo>
                  <a:cubicBezTo>
                    <a:pt x="417658" y="87839"/>
                    <a:pt x="418801" y="88524"/>
                    <a:pt x="419715" y="88982"/>
                  </a:cubicBezTo>
                  <a:cubicBezTo>
                    <a:pt x="420630" y="89439"/>
                    <a:pt x="421315" y="89896"/>
                    <a:pt x="422230" y="90353"/>
                  </a:cubicBezTo>
                  <a:cubicBezTo>
                    <a:pt x="423373" y="90810"/>
                    <a:pt x="424287" y="91496"/>
                    <a:pt x="425430" y="91953"/>
                  </a:cubicBezTo>
                  <a:cubicBezTo>
                    <a:pt x="426345" y="92411"/>
                    <a:pt x="427030" y="92868"/>
                    <a:pt x="427945" y="93325"/>
                  </a:cubicBezTo>
                  <a:cubicBezTo>
                    <a:pt x="429088" y="94011"/>
                    <a:pt x="430002" y="94468"/>
                    <a:pt x="431145" y="95154"/>
                  </a:cubicBezTo>
                  <a:cubicBezTo>
                    <a:pt x="432517" y="95840"/>
                    <a:pt x="433660" y="96525"/>
                    <a:pt x="434803" y="97440"/>
                  </a:cubicBezTo>
                  <a:cubicBezTo>
                    <a:pt x="435946" y="98126"/>
                    <a:pt x="437089" y="98811"/>
                    <a:pt x="438003" y="99497"/>
                  </a:cubicBezTo>
                  <a:cubicBezTo>
                    <a:pt x="438918" y="99954"/>
                    <a:pt x="439832" y="100640"/>
                    <a:pt x="440746" y="101097"/>
                  </a:cubicBezTo>
                  <a:cubicBezTo>
                    <a:pt x="441661" y="101555"/>
                    <a:pt x="442347" y="102240"/>
                    <a:pt x="443261" y="102698"/>
                  </a:cubicBezTo>
                  <a:cubicBezTo>
                    <a:pt x="444175" y="103383"/>
                    <a:pt x="445090" y="103841"/>
                    <a:pt x="446004" y="104526"/>
                  </a:cubicBezTo>
                  <a:cubicBezTo>
                    <a:pt x="446690" y="104984"/>
                    <a:pt x="447376" y="105441"/>
                    <a:pt x="448290" y="106127"/>
                  </a:cubicBezTo>
                  <a:cubicBezTo>
                    <a:pt x="449205" y="106812"/>
                    <a:pt x="450119" y="107498"/>
                    <a:pt x="451033" y="108184"/>
                  </a:cubicBezTo>
                  <a:cubicBezTo>
                    <a:pt x="451719" y="108641"/>
                    <a:pt x="452405" y="109098"/>
                    <a:pt x="453091" y="109556"/>
                  </a:cubicBezTo>
                  <a:cubicBezTo>
                    <a:pt x="454005" y="110241"/>
                    <a:pt x="455148" y="110927"/>
                    <a:pt x="456063" y="111842"/>
                  </a:cubicBezTo>
                  <a:cubicBezTo>
                    <a:pt x="456291" y="111842"/>
                    <a:pt x="456291" y="112070"/>
                    <a:pt x="456520" y="112070"/>
                  </a:cubicBezTo>
                  <a:cubicBezTo>
                    <a:pt x="459034" y="113899"/>
                    <a:pt x="461320" y="115728"/>
                    <a:pt x="463606" y="117785"/>
                  </a:cubicBezTo>
                  <a:cubicBezTo>
                    <a:pt x="464064" y="118014"/>
                    <a:pt x="464521" y="118471"/>
                    <a:pt x="464749" y="118700"/>
                  </a:cubicBezTo>
                  <a:cubicBezTo>
                    <a:pt x="465892" y="119614"/>
                    <a:pt x="466807" y="120528"/>
                    <a:pt x="467721" y="121214"/>
                  </a:cubicBezTo>
                  <a:cubicBezTo>
                    <a:pt x="468178" y="121671"/>
                    <a:pt x="468636" y="122129"/>
                    <a:pt x="469093" y="122357"/>
                  </a:cubicBezTo>
                  <a:cubicBezTo>
                    <a:pt x="470007" y="123272"/>
                    <a:pt x="471150" y="124186"/>
                    <a:pt x="472065" y="125100"/>
                  </a:cubicBezTo>
                  <a:cubicBezTo>
                    <a:pt x="472522" y="125558"/>
                    <a:pt x="472979" y="125786"/>
                    <a:pt x="473208" y="126243"/>
                  </a:cubicBezTo>
                  <a:cubicBezTo>
                    <a:pt x="474351" y="127158"/>
                    <a:pt x="475265" y="128301"/>
                    <a:pt x="476408" y="129215"/>
                  </a:cubicBezTo>
                  <a:cubicBezTo>
                    <a:pt x="476637" y="129444"/>
                    <a:pt x="476865" y="129672"/>
                    <a:pt x="476865" y="129672"/>
                  </a:cubicBezTo>
                  <a:cubicBezTo>
                    <a:pt x="480523" y="133101"/>
                    <a:pt x="483952" y="136759"/>
                    <a:pt x="487381" y="140645"/>
                  </a:cubicBezTo>
                  <a:cubicBezTo>
                    <a:pt x="487609" y="140874"/>
                    <a:pt x="487838" y="141102"/>
                    <a:pt x="488067" y="141331"/>
                  </a:cubicBezTo>
                  <a:cubicBezTo>
                    <a:pt x="488981" y="142474"/>
                    <a:pt x="490124" y="143617"/>
                    <a:pt x="491038" y="144760"/>
                  </a:cubicBezTo>
                  <a:cubicBezTo>
                    <a:pt x="491267" y="144989"/>
                    <a:pt x="491496" y="145446"/>
                    <a:pt x="491724" y="145674"/>
                  </a:cubicBezTo>
                  <a:cubicBezTo>
                    <a:pt x="492639" y="146817"/>
                    <a:pt x="493782" y="148189"/>
                    <a:pt x="494696" y="149332"/>
                  </a:cubicBezTo>
                  <a:cubicBezTo>
                    <a:pt x="494925" y="149561"/>
                    <a:pt x="494925" y="149789"/>
                    <a:pt x="495153" y="150018"/>
                  </a:cubicBezTo>
                  <a:cubicBezTo>
                    <a:pt x="499497" y="155504"/>
                    <a:pt x="503611" y="161219"/>
                    <a:pt x="507498" y="167163"/>
                  </a:cubicBezTo>
                  <a:cubicBezTo>
                    <a:pt x="507726" y="167391"/>
                    <a:pt x="507726" y="167620"/>
                    <a:pt x="507955" y="167849"/>
                  </a:cubicBezTo>
                  <a:cubicBezTo>
                    <a:pt x="508869" y="169220"/>
                    <a:pt x="509784" y="170592"/>
                    <a:pt x="510698" y="171963"/>
                  </a:cubicBezTo>
                  <a:cubicBezTo>
                    <a:pt x="510927" y="172192"/>
                    <a:pt x="510927" y="172421"/>
                    <a:pt x="511155" y="172649"/>
                  </a:cubicBezTo>
                  <a:cubicBezTo>
                    <a:pt x="512070" y="174021"/>
                    <a:pt x="512984" y="175621"/>
                    <a:pt x="513898" y="176993"/>
                  </a:cubicBezTo>
                  <a:cubicBezTo>
                    <a:pt x="511155" y="167163"/>
                    <a:pt x="447147" y="-18003"/>
                    <a:pt x="222662" y="1428"/>
                  </a:cubicBezTo>
                  <a:cubicBezTo>
                    <a:pt x="199345" y="5085"/>
                    <a:pt x="176713" y="10800"/>
                    <a:pt x="154768" y="19259"/>
                  </a:cubicBezTo>
                  <a:cubicBezTo>
                    <a:pt x="134194" y="28860"/>
                    <a:pt x="114763" y="40747"/>
                    <a:pt x="96475" y="54234"/>
                  </a:cubicBezTo>
                  <a:cubicBezTo>
                    <a:pt x="77958" y="69322"/>
                    <a:pt x="60813" y="86010"/>
                    <a:pt x="45726" y="104526"/>
                  </a:cubicBezTo>
                  <a:cubicBezTo>
                    <a:pt x="33610" y="120986"/>
                    <a:pt x="22866" y="138588"/>
                    <a:pt x="14179" y="157104"/>
                  </a:cubicBezTo>
                  <a:cubicBezTo>
                    <a:pt x="8692" y="171735"/>
                    <a:pt x="4806" y="186822"/>
                    <a:pt x="2292" y="202139"/>
                  </a:cubicBezTo>
                  <a:cubicBezTo>
                    <a:pt x="-1137" y="236886"/>
                    <a:pt x="234" y="271862"/>
                    <a:pt x="463" y="306837"/>
                  </a:cubicBezTo>
                  <a:cubicBezTo>
                    <a:pt x="691" y="305009"/>
                    <a:pt x="920" y="303180"/>
                    <a:pt x="1149" y="301351"/>
                  </a:cubicBezTo>
                  <a:cubicBezTo>
                    <a:pt x="1377" y="301122"/>
                    <a:pt x="1377" y="301122"/>
                    <a:pt x="1377" y="300894"/>
                  </a:cubicBezTo>
                  <a:close/>
                </a:path>
              </a:pathLst>
            </a:custGeom>
            <a:solidFill>
              <a:srgbClr val="FFFFFF"/>
            </a:solidFill>
            <a:ln w="228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F4E4FAF8-FDFB-B149-B3E8-964B8B600EC7}"/>
                </a:ext>
              </a:extLst>
            </p:cNvPr>
            <p:cNvSpPr/>
            <p:nvPr/>
          </p:nvSpPr>
          <p:spPr>
            <a:xfrm>
              <a:off x="6814181" y="1922068"/>
              <a:ext cx="945469" cy="657167"/>
            </a:xfrm>
            <a:custGeom>
              <a:avLst/>
              <a:gdLst>
                <a:gd name="connsiteX0" fmla="*/ 944326 w 945469"/>
                <a:gd name="connsiteY0" fmla="*/ 114757 h 657167"/>
                <a:gd name="connsiteX1" fmla="*/ 943868 w 945469"/>
                <a:gd name="connsiteY1" fmla="*/ 109728 h 657167"/>
                <a:gd name="connsiteX2" fmla="*/ 943640 w 945469"/>
                <a:gd name="connsiteY2" fmla="*/ 108128 h 657167"/>
                <a:gd name="connsiteX3" fmla="*/ 939525 w 945469"/>
                <a:gd name="connsiteY3" fmla="*/ 98069 h 657167"/>
                <a:gd name="connsiteX4" fmla="*/ 935867 w 945469"/>
                <a:gd name="connsiteY4" fmla="*/ 94412 h 657167"/>
                <a:gd name="connsiteX5" fmla="*/ 932667 w 945469"/>
                <a:gd name="connsiteY5" fmla="*/ 92354 h 657167"/>
                <a:gd name="connsiteX6" fmla="*/ 904549 w 945469"/>
                <a:gd name="connsiteY6" fmla="*/ 85725 h 657167"/>
                <a:gd name="connsiteX7" fmla="*/ 898606 w 945469"/>
                <a:gd name="connsiteY7" fmla="*/ 85268 h 657167"/>
                <a:gd name="connsiteX8" fmla="*/ 896548 w 945469"/>
                <a:gd name="connsiteY8" fmla="*/ 84582 h 657167"/>
                <a:gd name="connsiteX9" fmla="*/ 893119 w 945469"/>
                <a:gd name="connsiteY9" fmla="*/ 81153 h 657167"/>
                <a:gd name="connsiteX10" fmla="*/ 891976 w 945469"/>
                <a:gd name="connsiteY10" fmla="*/ 77953 h 657167"/>
                <a:gd name="connsiteX11" fmla="*/ 891290 w 945469"/>
                <a:gd name="connsiteY11" fmla="*/ 75438 h 657167"/>
                <a:gd name="connsiteX12" fmla="*/ 888319 w 945469"/>
                <a:gd name="connsiteY12" fmla="*/ 61265 h 657167"/>
                <a:gd name="connsiteX13" fmla="*/ 885804 w 945469"/>
                <a:gd name="connsiteY13" fmla="*/ 46863 h 657167"/>
                <a:gd name="connsiteX14" fmla="*/ 884890 w 945469"/>
                <a:gd name="connsiteY14" fmla="*/ 40691 h 657167"/>
                <a:gd name="connsiteX15" fmla="*/ 884432 w 945469"/>
                <a:gd name="connsiteY15" fmla="*/ 38176 h 657167"/>
                <a:gd name="connsiteX16" fmla="*/ 883747 w 945469"/>
                <a:gd name="connsiteY16" fmla="*/ 34747 h 657167"/>
                <a:gd name="connsiteX17" fmla="*/ 883061 w 945469"/>
                <a:gd name="connsiteY17" fmla="*/ 31318 h 657167"/>
                <a:gd name="connsiteX18" fmla="*/ 882604 w 945469"/>
                <a:gd name="connsiteY18" fmla="*/ 28804 h 657167"/>
                <a:gd name="connsiteX19" fmla="*/ 881689 w 945469"/>
                <a:gd name="connsiteY19" fmla="*/ 24917 h 657167"/>
                <a:gd name="connsiteX20" fmla="*/ 881232 w 945469"/>
                <a:gd name="connsiteY20" fmla="*/ 22860 h 657167"/>
                <a:gd name="connsiteX21" fmla="*/ 880089 w 945469"/>
                <a:gd name="connsiteY21" fmla="*/ 18517 h 657167"/>
                <a:gd name="connsiteX22" fmla="*/ 879632 w 945469"/>
                <a:gd name="connsiteY22" fmla="*/ 16916 h 657167"/>
                <a:gd name="connsiteX23" fmla="*/ 878260 w 945469"/>
                <a:gd name="connsiteY23" fmla="*/ 12344 h 657167"/>
                <a:gd name="connsiteX24" fmla="*/ 878032 w 945469"/>
                <a:gd name="connsiteY24" fmla="*/ 11201 h 657167"/>
                <a:gd name="connsiteX25" fmla="*/ 876660 w 945469"/>
                <a:gd name="connsiteY25" fmla="*/ 6401 h 657167"/>
                <a:gd name="connsiteX26" fmla="*/ 876431 w 945469"/>
                <a:gd name="connsiteY26" fmla="*/ 5486 h 657167"/>
                <a:gd name="connsiteX27" fmla="*/ 874831 w 945469"/>
                <a:gd name="connsiteY27" fmla="*/ 457 h 657167"/>
                <a:gd name="connsiteX28" fmla="*/ 874603 w 945469"/>
                <a:gd name="connsiteY28" fmla="*/ 0 h 657167"/>
                <a:gd name="connsiteX29" fmla="*/ 875517 w 945469"/>
                <a:gd name="connsiteY29" fmla="*/ 57379 h 657167"/>
                <a:gd name="connsiteX30" fmla="*/ 848999 w 945469"/>
                <a:gd name="connsiteY30" fmla="*/ 189052 h 657167"/>
                <a:gd name="connsiteX31" fmla="*/ 731042 w 945469"/>
                <a:gd name="connsiteY31" fmla="*/ 371932 h 657167"/>
                <a:gd name="connsiteX32" fmla="*/ 531703 w 945469"/>
                <a:gd name="connsiteY32" fmla="*/ 467030 h 657167"/>
                <a:gd name="connsiteX33" fmla="*/ 507471 w 945469"/>
                <a:gd name="connsiteY33" fmla="*/ 471830 h 657167"/>
                <a:gd name="connsiteX34" fmla="*/ 493069 w 945469"/>
                <a:gd name="connsiteY34" fmla="*/ 506120 h 657167"/>
                <a:gd name="connsiteX35" fmla="*/ 492155 w 945469"/>
                <a:gd name="connsiteY35" fmla="*/ 508178 h 657167"/>
                <a:gd name="connsiteX36" fmla="*/ 489869 w 945469"/>
                <a:gd name="connsiteY36" fmla="*/ 514121 h 657167"/>
                <a:gd name="connsiteX37" fmla="*/ 488726 w 945469"/>
                <a:gd name="connsiteY37" fmla="*/ 516865 h 657167"/>
                <a:gd name="connsiteX38" fmla="*/ 486668 w 945469"/>
                <a:gd name="connsiteY38" fmla="*/ 522808 h 657167"/>
                <a:gd name="connsiteX39" fmla="*/ 485754 w 945469"/>
                <a:gd name="connsiteY39" fmla="*/ 525323 h 657167"/>
                <a:gd name="connsiteX40" fmla="*/ 483011 w 945469"/>
                <a:gd name="connsiteY40" fmla="*/ 533781 h 657167"/>
                <a:gd name="connsiteX41" fmla="*/ 483011 w 945469"/>
                <a:gd name="connsiteY41" fmla="*/ 533781 h 657167"/>
                <a:gd name="connsiteX42" fmla="*/ 478896 w 945469"/>
                <a:gd name="connsiteY42" fmla="*/ 543839 h 657167"/>
                <a:gd name="connsiteX43" fmla="*/ 469981 w 945469"/>
                <a:gd name="connsiteY43" fmla="*/ 551155 h 657167"/>
                <a:gd name="connsiteX44" fmla="*/ 463351 w 945469"/>
                <a:gd name="connsiteY44" fmla="*/ 552069 h 657167"/>
                <a:gd name="connsiteX45" fmla="*/ 463351 w 945469"/>
                <a:gd name="connsiteY45" fmla="*/ 552069 h 657167"/>
                <a:gd name="connsiteX46" fmla="*/ 454664 w 945469"/>
                <a:gd name="connsiteY46" fmla="*/ 551612 h 657167"/>
                <a:gd name="connsiteX47" fmla="*/ 437748 w 945469"/>
                <a:gd name="connsiteY47" fmla="*/ 549097 h 657167"/>
                <a:gd name="connsiteX48" fmla="*/ 434319 w 945469"/>
                <a:gd name="connsiteY48" fmla="*/ 548183 h 657167"/>
                <a:gd name="connsiteX49" fmla="*/ 428147 w 945469"/>
                <a:gd name="connsiteY49" fmla="*/ 544982 h 657167"/>
                <a:gd name="connsiteX50" fmla="*/ 427232 w 945469"/>
                <a:gd name="connsiteY50" fmla="*/ 544068 h 657167"/>
                <a:gd name="connsiteX51" fmla="*/ 425404 w 945469"/>
                <a:gd name="connsiteY51" fmla="*/ 541096 h 657167"/>
                <a:gd name="connsiteX52" fmla="*/ 424718 w 945469"/>
                <a:gd name="connsiteY52" fmla="*/ 538582 h 657167"/>
                <a:gd name="connsiteX53" fmla="*/ 424261 w 945469"/>
                <a:gd name="connsiteY53" fmla="*/ 535838 h 657167"/>
                <a:gd name="connsiteX54" fmla="*/ 424261 w 945469"/>
                <a:gd name="connsiteY54" fmla="*/ 534238 h 657167"/>
                <a:gd name="connsiteX55" fmla="*/ 424489 w 945469"/>
                <a:gd name="connsiteY55" fmla="*/ 528752 h 657167"/>
                <a:gd name="connsiteX56" fmla="*/ 424718 w 945469"/>
                <a:gd name="connsiteY56" fmla="*/ 526694 h 657167"/>
                <a:gd name="connsiteX57" fmla="*/ 426547 w 945469"/>
                <a:gd name="connsiteY57" fmla="*/ 513893 h 657167"/>
                <a:gd name="connsiteX58" fmla="*/ 426547 w 945469"/>
                <a:gd name="connsiteY58" fmla="*/ 513664 h 657167"/>
                <a:gd name="connsiteX59" fmla="*/ 429290 w 945469"/>
                <a:gd name="connsiteY59" fmla="*/ 496976 h 657167"/>
                <a:gd name="connsiteX60" fmla="*/ 429518 w 945469"/>
                <a:gd name="connsiteY60" fmla="*/ 495833 h 657167"/>
                <a:gd name="connsiteX61" fmla="*/ 432033 w 945469"/>
                <a:gd name="connsiteY61" fmla="*/ 479603 h 657167"/>
                <a:gd name="connsiteX62" fmla="*/ 400486 w 945469"/>
                <a:gd name="connsiteY62" fmla="*/ 479146 h 657167"/>
                <a:gd name="connsiteX63" fmla="*/ 400943 w 945469"/>
                <a:gd name="connsiteY63" fmla="*/ 481660 h 657167"/>
                <a:gd name="connsiteX64" fmla="*/ 401858 w 945469"/>
                <a:gd name="connsiteY64" fmla="*/ 486461 h 657167"/>
                <a:gd name="connsiteX65" fmla="*/ 403001 w 945469"/>
                <a:gd name="connsiteY65" fmla="*/ 495833 h 657167"/>
                <a:gd name="connsiteX66" fmla="*/ 403458 w 945469"/>
                <a:gd name="connsiteY66" fmla="*/ 505206 h 657167"/>
                <a:gd name="connsiteX67" fmla="*/ 403458 w 945469"/>
                <a:gd name="connsiteY67" fmla="*/ 505435 h 657167"/>
                <a:gd name="connsiteX68" fmla="*/ 403458 w 945469"/>
                <a:gd name="connsiteY68" fmla="*/ 510235 h 657167"/>
                <a:gd name="connsiteX69" fmla="*/ 403229 w 945469"/>
                <a:gd name="connsiteY69" fmla="*/ 515036 h 657167"/>
                <a:gd name="connsiteX70" fmla="*/ 402772 w 945469"/>
                <a:gd name="connsiteY70" fmla="*/ 519836 h 657167"/>
                <a:gd name="connsiteX71" fmla="*/ 400715 w 945469"/>
                <a:gd name="connsiteY71" fmla="*/ 528980 h 657167"/>
                <a:gd name="connsiteX72" fmla="*/ 399800 w 945469"/>
                <a:gd name="connsiteY72" fmla="*/ 531266 h 657167"/>
                <a:gd name="connsiteX73" fmla="*/ 395686 w 945469"/>
                <a:gd name="connsiteY73" fmla="*/ 537210 h 657167"/>
                <a:gd name="connsiteX74" fmla="*/ 391114 w 945469"/>
                <a:gd name="connsiteY74" fmla="*/ 540639 h 657167"/>
                <a:gd name="connsiteX75" fmla="*/ 384941 w 945469"/>
                <a:gd name="connsiteY75" fmla="*/ 542925 h 657167"/>
                <a:gd name="connsiteX76" fmla="*/ 372368 w 945469"/>
                <a:gd name="connsiteY76" fmla="*/ 544525 h 657167"/>
                <a:gd name="connsiteX77" fmla="*/ 369397 w 945469"/>
                <a:gd name="connsiteY77" fmla="*/ 544525 h 657167"/>
                <a:gd name="connsiteX78" fmla="*/ 360710 w 945469"/>
                <a:gd name="connsiteY78" fmla="*/ 543382 h 657167"/>
                <a:gd name="connsiteX79" fmla="*/ 344251 w 945469"/>
                <a:gd name="connsiteY79" fmla="*/ 532867 h 657167"/>
                <a:gd name="connsiteX80" fmla="*/ 341279 w 945469"/>
                <a:gd name="connsiteY80" fmla="*/ 527837 h 657167"/>
                <a:gd name="connsiteX81" fmla="*/ 338993 w 945469"/>
                <a:gd name="connsiteY81" fmla="*/ 522351 h 657167"/>
                <a:gd name="connsiteX82" fmla="*/ 337850 w 945469"/>
                <a:gd name="connsiteY82" fmla="*/ 518693 h 657167"/>
                <a:gd name="connsiteX83" fmla="*/ 335107 w 945469"/>
                <a:gd name="connsiteY83" fmla="*/ 507263 h 657167"/>
                <a:gd name="connsiteX84" fmla="*/ 334192 w 945469"/>
                <a:gd name="connsiteY84" fmla="*/ 503606 h 657167"/>
                <a:gd name="connsiteX85" fmla="*/ 332592 w 945469"/>
                <a:gd name="connsiteY85" fmla="*/ 496976 h 657167"/>
                <a:gd name="connsiteX86" fmla="*/ 324820 w 945469"/>
                <a:gd name="connsiteY86" fmla="*/ 466801 h 657167"/>
                <a:gd name="connsiteX87" fmla="*/ 313161 w 945469"/>
                <a:gd name="connsiteY87" fmla="*/ 462915 h 657167"/>
                <a:gd name="connsiteX88" fmla="*/ 286186 w 945469"/>
                <a:gd name="connsiteY88" fmla="*/ 451942 h 657167"/>
                <a:gd name="connsiteX89" fmla="*/ 200461 w 945469"/>
                <a:gd name="connsiteY89" fmla="*/ 419938 h 657167"/>
                <a:gd name="connsiteX90" fmla="*/ 124795 w 945469"/>
                <a:gd name="connsiteY90" fmla="*/ 373075 h 657167"/>
                <a:gd name="connsiteX91" fmla="*/ 47985 w 945469"/>
                <a:gd name="connsiteY91" fmla="*/ 306324 h 657167"/>
                <a:gd name="connsiteX92" fmla="*/ 40213 w 945469"/>
                <a:gd name="connsiteY92" fmla="*/ 299466 h 657167"/>
                <a:gd name="connsiteX93" fmla="*/ 35869 w 945469"/>
                <a:gd name="connsiteY93" fmla="*/ 294894 h 657167"/>
                <a:gd name="connsiteX94" fmla="*/ 38155 w 945469"/>
                <a:gd name="connsiteY94" fmla="*/ 300838 h 657167"/>
                <a:gd name="connsiteX95" fmla="*/ 38612 w 945469"/>
                <a:gd name="connsiteY95" fmla="*/ 301981 h 657167"/>
                <a:gd name="connsiteX96" fmla="*/ 40213 w 945469"/>
                <a:gd name="connsiteY96" fmla="*/ 306095 h 657167"/>
                <a:gd name="connsiteX97" fmla="*/ 41584 w 945469"/>
                <a:gd name="connsiteY97" fmla="*/ 309524 h 657167"/>
                <a:gd name="connsiteX98" fmla="*/ 43184 w 945469"/>
                <a:gd name="connsiteY98" fmla="*/ 313639 h 657167"/>
                <a:gd name="connsiteX99" fmla="*/ 44556 w 945469"/>
                <a:gd name="connsiteY99" fmla="*/ 317068 h 657167"/>
                <a:gd name="connsiteX100" fmla="*/ 47299 w 945469"/>
                <a:gd name="connsiteY100" fmla="*/ 324612 h 657167"/>
                <a:gd name="connsiteX101" fmla="*/ 48214 w 945469"/>
                <a:gd name="connsiteY101" fmla="*/ 327127 h 657167"/>
                <a:gd name="connsiteX102" fmla="*/ 50042 w 945469"/>
                <a:gd name="connsiteY102" fmla="*/ 333299 h 657167"/>
                <a:gd name="connsiteX103" fmla="*/ 50271 w 945469"/>
                <a:gd name="connsiteY103" fmla="*/ 339471 h 657167"/>
                <a:gd name="connsiteX104" fmla="*/ 49357 w 945469"/>
                <a:gd name="connsiteY104" fmla="*/ 342214 h 657167"/>
                <a:gd name="connsiteX105" fmla="*/ 47528 w 945469"/>
                <a:gd name="connsiteY105" fmla="*/ 344957 h 657167"/>
                <a:gd name="connsiteX106" fmla="*/ 40670 w 945469"/>
                <a:gd name="connsiteY106" fmla="*/ 351130 h 657167"/>
                <a:gd name="connsiteX107" fmla="*/ 35869 w 945469"/>
                <a:gd name="connsiteY107" fmla="*/ 355016 h 657167"/>
                <a:gd name="connsiteX108" fmla="*/ 26497 w 945469"/>
                <a:gd name="connsiteY108" fmla="*/ 363017 h 657167"/>
                <a:gd name="connsiteX109" fmla="*/ 13238 w 945469"/>
                <a:gd name="connsiteY109" fmla="*/ 375818 h 657167"/>
                <a:gd name="connsiteX110" fmla="*/ 5008 w 945469"/>
                <a:gd name="connsiteY110" fmla="*/ 385191 h 657167"/>
                <a:gd name="connsiteX111" fmla="*/ 1808 w 945469"/>
                <a:gd name="connsiteY111" fmla="*/ 389992 h 657167"/>
                <a:gd name="connsiteX112" fmla="*/ 2494 w 945469"/>
                <a:gd name="connsiteY112" fmla="*/ 405308 h 657167"/>
                <a:gd name="connsiteX113" fmla="*/ 13466 w 945469"/>
                <a:gd name="connsiteY113" fmla="*/ 425425 h 657167"/>
                <a:gd name="connsiteX114" fmla="*/ 17353 w 945469"/>
                <a:gd name="connsiteY114" fmla="*/ 432054 h 657167"/>
                <a:gd name="connsiteX115" fmla="*/ 33812 w 945469"/>
                <a:gd name="connsiteY115" fmla="*/ 457429 h 657167"/>
                <a:gd name="connsiteX116" fmla="*/ 38155 w 945469"/>
                <a:gd name="connsiteY116" fmla="*/ 463601 h 657167"/>
                <a:gd name="connsiteX117" fmla="*/ 73131 w 945469"/>
                <a:gd name="connsiteY117" fmla="*/ 503377 h 657167"/>
                <a:gd name="connsiteX118" fmla="*/ 82732 w 945469"/>
                <a:gd name="connsiteY118" fmla="*/ 512064 h 657167"/>
                <a:gd name="connsiteX119" fmla="*/ 83418 w 945469"/>
                <a:gd name="connsiteY119" fmla="*/ 512750 h 657167"/>
                <a:gd name="connsiteX120" fmla="*/ 87761 w 945469"/>
                <a:gd name="connsiteY120" fmla="*/ 515950 h 657167"/>
                <a:gd name="connsiteX121" fmla="*/ 94162 w 945469"/>
                <a:gd name="connsiteY121" fmla="*/ 519379 h 657167"/>
                <a:gd name="connsiteX122" fmla="*/ 95077 w 945469"/>
                <a:gd name="connsiteY122" fmla="*/ 519836 h 657167"/>
                <a:gd name="connsiteX123" fmla="*/ 112222 w 945469"/>
                <a:gd name="connsiteY123" fmla="*/ 518693 h 657167"/>
                <a:gd name="connsiteX124" fmla="*/ 114050 w 945469"/>
                <a:gd name="connsiteY124" fmla="*/ 518008 h 657167"/>
                <a:gd name="connsiteX125" fmla="*/ 128909 w 945469"/>
                <a:gd name="connsiteY125" fmla="*/ 509321 h 657167"/>
                <a:gd name="connsiteX126" fmla="*/ 131424 w 945469"/>
                <a:gd name="connsiteY126" fmla="*/ 507721 h 657167"/>
                <a:gd name="connsiteX127" fmla="*/ 139425 w 945469"/>
                <a:gd name="connsiteY127" fmla="*/ 502463 h 657167"/>
                <a:gd name="connsiteX128" fmla="*/ 148112 w 945469"/>
                <a:gd name="connsiteY128" fmla="*/ 499262 h 657167"/>
                <a:gd name="connsiteX129" fmla="*/ 151541 w 945469"/>
                <a:gd name="connsiteY129" fmla="*/ 500405 h 657167"/>
                <a:gd name="connsiteX130" fmla="*/ 161828 w 945469"/>
                <a:gd name="connsiteY130" fmla="*/ 510007 h 657167"/>
                <a:gd name="connsiteX131" fmla="*/ 258754 w 945469"/>
                <a:gd name="connsiteY131" fmla="*/ 566471 h 657167"/>
                <a:gd name="connsiteX132" fmla="*/ 262869 w 945469"/>
                <a:gd name="connsiteY132" fmla="*/ 567842 h 657167"/>
                <a:gd name="connsiteX133" fmla="*/ 279100 w 945469"/>
                <a:gd name="connsiteY133" fmla="*/ 572643 h 657167"/>
                <a:gd name="connsiteX134" fmla="*/ 292358 w 945469"/>
                <a:gd name="connsiteY134" fmla="*/ 576301 h 657167"/>
                <a:gd name="connsiteX135" fmla="*/ 296473 w 945469"/>
                <a:gd name="connsiteY135" fmla="*/ 577444 h 657167"/>
                <a:gd name="connsiteX136" fmla="*/ 309961 w 945469"/>
                <a:gd name="connsiteY136" fmla="*/ 588188 h 657167"/>
                <a:gd name="connsiteX137" fmla="*/ 309503 w 945469"/>
                <a:gd name="connsiteY137" fmla="*/ 612191 h 657167"/>
                <a:gd name="connsiteX138" fmla="*/ 309046 w 945469"/>
                <a:gd name="connsiteY138" fmla="*/ 621335 h 657167"/>
                <a:gd name="connsiteX139" fmla="*/ 310418 w 945469"/>
                <a:gd name="connsiteY139" fmla="*/ 630936 h 657167"/>
                <a:gd name="connsiteX140" fmla="*/ 314761 w 945469"/>
                <a:gd name="connsiteY140" fmla="*/ 637565 h 657167"/>
                <a:gd name="connsiteX141" fmla="*/ 316590 w 945469"/>
                <a:gd name="connsiteY141" fmla="*/ 638937 h 657167"/>
                <a:gd name="connsiteX142" fmla="*/ 318876 w 945469"/>
                <a:gd name="connsiteY142" fmla="*/ 640309 h 657167"/>
                <a:gd name="connsiteX143" fmla="*/ 333278 w 945469"/>
                <a:gd name="connsiteY143" fmla="*/ 644652 h 657167"/>
                <a:gd name="connsiteX144" fmla="*/ 399800 w 945469"/>
                <a:gd name="connsiteY144" fmla="*/ 654482 h 657167"/>
                <a:gd name="connsiteX145" fmla="*/ 426547 w 945469"/>
                <a:gd name="connsiteY145" fmla="*/ 656539 h 657167"/>
                <a:gd name="connsiteX146" fmla="*/ 440034 w 945469"/>
                <a:gd name="connsiteY146" fmla="*/ 656996 h 657167"/>
                <a:gd name="connsiteX147" fmla="*/ 453521 w 945469"/>
                <a:gd name="connsiteY147" fmla="*/ 656996 h 657167"/>
                <a:gd name="connsiteX148" fmla="*/ 484611 w 945469"/>
                <a:gd name="connsiteY148" fmla="*/ 623164 h 657167"/>
                <a:gd name="connsiteX149" fmla="*/ 493984 w 945469"/>
                <a:gd name="connsiteY149" fmla="*/ 593674 h 657167"/>
                <a:gd name="connsiteX150" fmla="*/ 496270 w 945469"/>
                <a:gd name="connsiteY150" fmla="*/ 591845 h 657167"/>
                <a:gd name="connsiteX151" fmla="*/ 497641 w 945469"/>
                <a:gd name="connsiteY151" fmla="*/ 591160 h 657167"/>
                <a:gd name="connsiteX152" fmla="*/ 499013 w 945469"/>
                <a:gd name="connsiteY152" fmla="*/ 590474 h 657167"/>
                <a:gd name="connsiteX153" fmla="*/ 503128 w 945469"/>
                <a:gd name="connsiteY153" fmla="*/ 588874 h 657167"/>
                <a:gd name="connsiteX154" fmla="*/ 505642 w 945469"/>
                <a:gd name="connsiteY154" fmla="*/ 588188 h 657167"/>
                <a:gd name="connsiteX155" fmla="*/ 506557 w 945469"/>
                <a:gd name="connsiteY155" fmla="*/ 587959 h 657167"/>
                <a:gd name="connsiteX156" fmla="*/ 512500 w 945469"/>
                <a:gd name="connsiteY156" fmla="*/ 586588 h 657167"/>
                <a:gd name="connsiteX157" fmla="*/ 515701 w 945469"/>
                <a:gd name="connsiteY157" fmla="*/ 585902 h 657167"/>
                <a:gd name="connsiteX158" fmla="*/ 517072 w 945469"/>
                <a:gd name="connsiteY158" fmla="*/ 585673 h 657167"/>
                <a:gd name="connsiteX159" fmla="*/ 527816 w 945469"/>
                <a:gd name="connsiteY159" fmla="*/ 583616 h 657167"/>
                <a:gd name="connsiteX160" fmla="*/ 536960 w 945469"/>
                <a:gd name="connsiteY160" fmla="*/ 581787 h 657167"/>
                <a:gd name="connsiteX161" fmla="*/ 545876 w 945469"/>
                <a:gd name="connsiteY161" fmla="*/ 579958 h 657167"/>
                <a:gd name="connsiteX162" fmla="*/ 563935 w 945469"/>
                <a:gd name="connsiteY162" fmla="*/ 575843 h 657167"/>
                <a:gd name="connsiteX163" fmla="*/ 595711 w 945469"/>
                <a:gd name="connsiteY163" fmla="*/ 566471 h 657167"/>
                <a:gd name="connsiteX164" fmla="*/ 600054 w 945469"/>
                <a:gd name="connsiteY164" fmla="*/ 564871 h 657167"/>
                <a:gd name="connsiteX165" fmla="*/ 608741 w 945469"/>
                <a:gd name="connsiteY165" fmla="*/ 561442 h 657167"/>
                <a:gd name="connsiteX166" fmla="*/ 615370 w 945469"/>
                <a:gd name="connsiteY166" fmla="*/ 558698 h 657167"/>
                <a:gd name="connsiteX167" fmla="*/ 621314 w 945469"/>
                <a:gd name="connsiteY167" fmla="*/ 555955 h 657167"/>
                <a:gd name="connsiteX168" fmla="*/ 640059 w 945469"/>
                <a:gd name="connsiteY168" fmla="*/ 544754 h 657167"/>
                <a:gd name="connsiteX169" fmla="*/ 646688 w 945469"/>
                <a:gd name="connsiteY169" fmla="*/ 539725 h 657167"/>
                <a:gd name="connsiteX170" fmla="*/ 652175 w 945469"/>
                <a:gd name="connsiteY170" fmla="*/ 536753 h 657167"/>
                <a:gd name="connsiteX171" fmla="*/ 654689 w 945469"/>
                <a:gd name="connsiteY171" fmla="*/ 536524 h 657167"/>
                <a:gd name="connsiteX172" fmla="*/ 657204 w 945469"/>
                <a:gd name="connsiteY172" fmla="*/ 536753 h 657167"/>
                <a:gd name="connsiteX173" fmla="*/ 659490 w 945469"/>
                <a:gd name="connsiteY173" fmla="*/ 537667 h 657167"/>
                <a:gd name="connsiteX174" fmla="*/ 660633 w 945469"/>
                <a:gd name="connsiteY174" fmla="*/ 538353 h 657167"/>
                <a:gd name="connsiteX175" fmla="*/ 662919 w 945469"/>
                <a:gd name="connsiteY175" fmla="*/ 539953 h 657167"/>
                <a:gd name="connsiteX176" fmla="*/ 664062 w 945469"/>
                <a:gd name="connsiteY176" fmla="*/ 540868 h 657167"/>
                <a:gd name="connsiteX177" fmla="*/ 666348 w 945469"/>
                <a:gd name="connsiteY177" fmla="*/ 542925 h 657167"/>
                <a:gd name="connsiteX178" fmla="*/ 691265 w 945469"/>
                <a:gd name="connsiteY178" fmla="*/ 565556 h 657167"/>
                <a:gd name="connsiteX179" fmla="*/ 706353 w 945469"/>
                <a:gd name="connsiteY179" fmla="*/ 571271 h 657167"/>
                <a:gd name="connsiteX180" fmla="*/ 715954 w 945469"/>
                <a:gd name="connsiteY180" fmla="*/ 568071 h 657167"/>
                <a:gd name="connsiteX181" fmla="*/ 811966 w 945469"/>
                <a:gd name="connsiteY181" fmla="*/ 488290 h 657167"/>
                <a:gd name="connsiteX182" fmla="*/ 814709 w 945469"/>
                <a:gd name="connsiteY182" fmla="*/ 484175 h 657167"/>
                <a:gd name="connsiteX183" fmla="*/ 815852 w 945469"/>
                <a:gd name="connsiteY183" fmla="*/ 481432 h 657167"/>
                <a:gd name="connsiteX184" fmla="*/ 816310 w 945469"/>
                <a:gd name="connsiteY184" fmla="*/ 480060 h 657167"/>
                <a:gd name="connsiteX185" fmla="*/ 816995 w 945469"/>
                <a:gd name="connsiteY185" fmla="*/ 477317 h 657167"/>
                <a:gd name="connsiteX186" fmla="*/ 817453 w 945469"/>
                <a:gd name="connsiteY186" fmla="*/ 472973 h 657167"/>
                <a:gd name="connsiteX187" fmla="*/ 817224 w 945469"/>
                <a:gd name="connsiteY187" fmla="*/ 467030 h 657167"/>
                <a:gd name="connsiteX188" fmla="*/ 816995 w 945469"/>
                <a:gd name="connsiteY188" fmla="*/ 465430 h 657167"/>
                <a:gd name="connsiteX189" fmla="*/ 814481 w 945469"/>
                <a:gd name="connsiteY189" fmla="*/ 443027 h 657167"/>
                <a:gd name="connsiteX190" fmla="*/ 811738 w 945469"/>
                <a:gd name="connsiteY190" fmla="*/ 420853 h 657167"/>
                <a:gd name="connsiteX191" fmla="*/ 811509 w 945469"/>
                <a:gd name="connsiteY191" fmla="*/ 418109 h 657167"/>
                <a:gd name="connsiteX192" fmla="*/ 816995 w 945469"/>
                <a:gd name="connsiteY192" fmla="*/ 402107 h 657167"/>
                <a:gd name="connsiteX193" fmla="*/ 840084 w 945469"/>
                <a:gd name="connsiteY193" fmla="*/ 366903 h 657167"/>
                <a:gd name="connsiteX194" fmla="*/ 848542 w 945469"/>
                <a:gd name="connsiteY194" fmla="*/ 352501 h 657167"/>
                <a:gd name="connsiteX195" fmla="*/ 852657 w 945469"/>
                <a:gd name="connsiteY195" fmla="*/ 345186 h 657167"/>
                <a:gd name="connsiteX196" fmla="*/ 863630 w 945469"/>
                <a:gd name="connsiteY196" fmla="*/ 322555 h 657167"/>
                <a:gd name="connsiteX197" fmla="*/ 866830 w 945469"/>
                <a:gd name="connsiteY197" fmla="*/ 314782 h 657167"/>
                <a:gd name="connsiteX198" fmla="*/ 877803 w 945469"/>
                <a:gd name="connsiteY198" fmla="*/ 282778 h 657167"/>
                <a:gd name="connsiteX199" fmla="*/ 878032 w 945469"/>
                <a:gd name="connsiteY199" fmla="*/ 281864 h 657167"/>
                <a:gd name="connsiteX200" fmla="*/ 882604 w 945469"/>
                <a:gd name="connsiteY200" fmla="*/ 274091 h 657167"/>
                <a:gd name="connsiteX201" fmla="*/ 891748 w 945469"/>
                <a:gd name="connsiteY201" fmla="*/ 270662 h 657167"/>
                <a:gd name="connsiteX202" fmla="*/ 896320 w 945469"/>
                <a:gd name="connsiteY202" fmla="*/ 270205 h 657167"/>
                <a:gd name="connsiteX203" fmla="*/ 905235 w 945469"/>
                <a:gd name="connsiteY203" fmla="*/ 268834 h 657167"/>
                <a:gd name="connsiteX204" fmla="*/ 909807 w 945469"/>
                <a:gd name="connsiteY204" fmla="*/ 268376 h 657167"/>
                <a:gd name="connsiteX205" fmla="*/ 939068 w 945469"/>
                <a:gd name="connsiteY205" fmla="*/ 240716 h 657167"/>
                <a:gd name="connsiteX206" fmla="*/ 943868 w 945469"/>
                <a:gd name="connsiteY206" fmla="*/ 190881 h 657167"/>
                <a:gd name="connsiteX207" fmla="*/ 945011 w 945469"/>
                <a:gd name="connsiteY207" fmla="*/ 169393 h 657167"/>
                <a:gd name="connsiteX208" fmla="*/ 945469 w 945469"/>
                <a:gd name="connsiteY208" fmla="*/ 154991 h 657167"/>
                <a:gd name="connsiteX209" fmla="*/ 944554 w 945469"/>
                <a:gd name="connsiteY209" fmla="*/ 126416 h 657167"/>
                <a:gd name="connsiteX210" fmla="*/ 944326 w 945469"/>
                <a:gd name="connsiteY210" fmla="*/ 114757 h 65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45469" h="657167">
                  <a:moveTo>
                    <a:pt x="944326" y="114757"/>
                  </a:moveTo>
                  <a:cubicBezTo>
                    <a:pt x="944097" y="112928"/>
                    <a:pt x="944097" y="111328"/>
                    <a:pt x="943868" y="109728"/>
                  </a:cubicBezTo>
                  <a:cubicBezTo>
                    <a:pt x="943868" y="109271"/>
                    <a:pt x="943640" y="108585"/>
                    <a:pt x="943640" y="108128"/>
                  </a:cubicBezTo>
                  <a:cubicBezTo>
                    <a:pt x="942954" y="104470"/>
                    <a:pt x="941811" y="101041"/>
                    <a:pt x="939525" y="98069"/>
                  </a:cubicBezTo>
                  <a:cubicBezTo>
                    <a:pt x="938611" y="96698"/>
                    <a:pt x="937468" y="95555"/>
                    <a:pt x="935867" y="94412"/>
                  </a:cubicBezTo>
                  <a:cubicBezTo>
                    <a:pt x="934953" y="93726"/>
                    <a:pt x="933810" y="93040"/>
                    <a:pt x="932667" y="92354"/>
                  </a:cubicBezTo>
                  <a:cubicBezTo>
                    <a:pt x="926723" y="88925"/>
                    <a:pt x="918037" y="86639"/>
                    <a:pt x="904549" y="85725"/>
                  </a:cubicBezTo>
                  <a:cubicBezTo>
                    <a:pt x="902263" y="85725"/>
                    <a:pt x="900206" y="85725"/>
                    <a:pt x="898606" y="85268"/>
                  </a:cubicBezTo>
                  <a:cubicBezTo>
                    <a:pt x="897920" y="85039"/>
                    <a:pt x="897005" y="84811"/>
                    <a:pt x="896548" y="84582"/>
                  </a:cubicBezTo>
                  <a:cubicBezTo>
                    <a:pt x="894948" y="83896"/>
                    <a:pt x="893805" y="82753"/>
                    <a:pt x="893119" y="81153"/>
                  </a:cubicBezTo>
                  <a:cubicBezTo>
                    <a:pt x="892662" y="80239"/>
                    <a:pt x="892205" y="79324"/>
                    <a:pt x="891976" y="77953"/>
                  </a:cubicBezTo>
                  <a:cubicBezTo>
                    <a:pt x="891748" y="77267"/>
                    <a:pt x="891519" y="76352"/>
                    <a:pt x="891290" y="75438"/>
                  </a:cubicBezTo>
                  <a:cubicBezTo>
                    <a:pt x="890376" y="70637"/>
                    <a:pt x="889462" y="65837"/>
                    <a:pt x="888319" y="61265"/>
                  </a:cubicBezTo>
                  <a:cubicBezTo>
                    <a:pt x="887404" y="56464"/>
                    <a:pt x="886490" y="51664"/>
                    <a:pt x="885804" y="46863"/>
                  </a:cubicBezTo>
                  <a:cubicBezTo>
                    <a:pt x="885575" y="44806"/>
                    <a:pt x="885118" y="42748"/>
                    <a:pt x="884890" y="40691"/>
                  </a:cubicBezTo>
                  <a:cubicBezTo>
                    <a:pt x="884661" y="39776"/>
                    <a:pt x="884661" y="38862"/>
                    <a:pt x="884432" y="38176"/>
                  </a:cubicBezTo>
                  <a:cubicBezTo>
                    <a:pt x="884204" y="37033"/>
                    <a:pt x="883975" y="35890"/>
                    <a:pt x="883747" y="34747"/>
                  </a:cubicBezTo>
                  <a:cubicBezTo>
                    <a:pt x="883518" y="33604"/>
                    <a:pt x="883289" y="32461"/>
                    <a:pt x="883061" y="31318"/>
                  </a:cubicBezTo>
                  <a:cubicBezTo>
                    <a:pt x="882832" y="30404"/>
                    <a:pt x="882832" y="29718"/>
                    <a:pt x="882604" y="28804"/>
                  </a:cubicBezTo>
                  <a:cubicBezTo>
                    <a:pt x="882375" y="27432"/>
                    <a:pt x="881918" y="26289"/>
                    <a:pt x="881689" y="24917"/>
                  </a:cubicBezTo>
                  <a:cubicBezTo>
                    <a:pt x="881461" y="24232"/>
                    <a:pt x="881461" y="23546"/>
                    <a:pt x="881232" y="22860"/>
                  </a:cubicBezTo>
                  <a:cubicBezTo>
                    <a:pt x="880775" y="21488"/>
                    <a:pt x="880546" y="19888"/>
                    <a:pt x="880089" y="18517"/>
                  </a:cubicBezTo>
                  <a:cubicBezTo>
                    <a:pt x="879860" y="18059"/>
                    <a:pt x="879860" y="17602"/>
                    <a:pt x="879632" y="16916"/>
                  </a:cubicBezTo>
                  <a:cubicBezTo>
                    <a:pt x="879175" y="15316"/>
                    <a:pt x="878717" y="13945"/>
                    <a:pt x="878260" y="12344"/>
                  </a:cubicBezTo>
                  <a:cubicBezTo>
                    <a:pt x="878260" y="11887"/>
                    <a:pt x="878032" y="11659"/>
                    <a:pt x="878032" y="11201"/>
                  </a:cubicBezTo>
                  <a:cubicBezTo>
                    <a:pt x="877574" y="9601"/>
                    <a:pt x="877117" y="8001"/>
                    <a:pt x="876660" y="6401"/>
                  </a:cubicBezTo>
                  <a:cubicBezTo>
                    <a:pt x="876660" y="6172"/>
                    <a:pt x="876431" y="5715"/>
                    <a:pt x="876431" y="5486"/>
                  </a:cubicBezTo>
                  <a:cubicBezTo>
                    <a:pt x="875974" y="3886"/>
                    <a:pt x="875288" y="2057"/>
                    <a:pt x="874831" y="457"/>
                  </a:cubicBezTo>
                  <a:cubicBezTo>
                    <a:pt x="874831" y="229"/>
                    <a:pt x="874831" y="229"/>
                    <a:pt x="874603" y="0"/>
                  </a:cubicBezTo>
                  <a:cubicBezTo>
                    <a:pt x="876660" y="19202"/>
                    <a:pt x="876660" y="38633"/>
                    <a:pt x="875517" y="57379"/>
                  </a:cubicBezTo>
                  <a:cubicBezTo>
                    <a:pt x="872545" y="102184"/>
                    <a:pt x="863630" y="146761"/>
                    <a:pt x="848999" y="189052"/>
                  </a:cubicBezTo>
                  <a:cubicBezTo>
                    <a:pt x="824768" y="259004"/>
                    <a:pt x="789335" y="324841"/>
                    <a:pt x="731042" y="371932"/>
                  </a:cubicBezTo>
                  <a:cubicBezTo>
                    <a:pt x="672977" y="418795"/>
                    <a:pt x="604855" y="451485"/>
                    <a:pt x="531703" y="467030"/>
                  </a:cubicBezTo>
                  <a:cubicBezTo>
                    <a:pt x="523702" y="468630"/>
                    <a:pt x="515472" y="470230"/>
                    <a:pt x="507471" y="471830"/>
                  </a:cubicBezTo>
                  <a:cubicBezTo>
                    <a:pt x="502899" y="483260"/>
                    <a:pt x="497641" y="494690"/>
                    <a:pt x="493069" y="506120"/>
                  </a:cubicBezTo>
                  <a:cubicBezTo>
                    <a:pt x="492841" y="506806"/>
                    <a:pt x="492383" y="507492"/>
                    <a:pt x="492155" y="508178"/>
                  </a:cubicBezTo>
                  <a:cubicBezTo>
                    <a:pt x="491469" y="510235"/>
                    <a:pt x="490555" y="512064"/>
                    <a:pt x="489869" y="514121"/>
                  </a:cubicBezTo>
                  <a:cubicBezTo>
                    <a:pt x="489412" y="515036"/>
                    <a:pt x="489183" y="515950"/>
                    <a:pt x="488726" y="516865"/>
                  </a:cubicBezTo>
                  <a:cubicBezTo>
                    <a:pt x="488040" y="518922"/>
                    <a:pt x="487354" y="520751"/>
                    <a:pt x="486668" y="522808"/>
                  </a:cubicBezTo>
                  <a:cubicBezTo>
                    <a:pt x="486440" y="523723"/>
                    <a:pt x="485983" y="524408"/>
                    <a:pt x="485754" y="525323"/>
                  </a:cubicBezTo>
                  <a:cubicBezTo>
                    <a:pt x="484840" y="528066"/>
                    <a:pt x="483925" y="531038"/>
                    <a:pt x="483011" y="533781"/>
                  </a:cubicBezTo>
                  <a:cubicBezTo>
                    <a:pt x="483011" y="533781"/>
                    <a:pt x="483011" y="533781"/>
                    <a:pt x="483011" y="533781"/>
                  </a:cubicBezTo>
                  <a:cubicBezTo>
                    <a:pt x="481639" y="537896"/>
                    <a:pt x="480496" y="541325"/>
                    <a:pt x="478896" y="543839"/>
                  </a:cubicBezTo>
                  <a:cubicBezTo>
                    <a:pt x="476610" y="547726"/>
                    <a:pt x="473867" y="550012"/>
                    <a:pt x="469981" y="551155"/>
                  </a:cubicBezTo>
                  <a:cubicBezTo>
                    <a:pt x="468152" y="551612"/>
                    <a:pt x="465866" y="552069"/>
                    <a:pt x="463351" y="552069"/>
                  </a:cubicBezTo>
                  <a:cubicBezTo>
                    <a:pt x="463351" y="552069"/>
                    <a:pt x="463351" y="552069"/>
                    <a:pt x="463351" y="552069"/>
                  </a:cubicBezTo>
                  <a:cubicBezTo>
                    <a:pt x="460837" y="552069"/>
                    <a:pt x="458093" y="551840"/>
                    <a:pt x="454664" y="551612"/>
                  </a:cubicBezTo>
                  <a:cubicBezTo>
                    <a:pt x="447578" y="550926"/>
                    <a:pt x="442091" y="550012"/>
                    <a:pt x="437748" y="549097"/>
                  </a:cubicBezTo>
                  <a:cubicBezTo>
                    <a:pt x="436605" y="548869"/>
                    <a:pt x="435462" y="548411"/>
                    <a:pt x="434319" y="548183"/>
                  </a:cubicBezTo>
                  <a:cubicBezTo>
                    <a:pt x="431804" y="547268"/>
                    <a:pt x="429747" y="546354"/>
                    <a:pt x="428147" y="544982"/>
                  </a:cubicBezTo>
                  <a:cubicBezTo>
                    <a:pt x="427918" y="544754"/>
                    <a:pt x="427461" y="544525"/>
                    <a:pt x="427232" y="544068"/>
                  </a:cubicBezTo>
                  <a:cubicBezTo>
                    <a:pt x="426547" y="543154"/>
                    <a:pt x="425861" y="542239"/>
                    <a:pt x="425404" y="541096"/>
                  </a:cubicBezTo>
                  <a:cubicBezTo>
                    <a:pt x="425175" y="540410"/>
                    <a:pt x="424946" y="539496"/>
                    <a:pt x="424718" y="538582"/>
                  </a:cubicBezTo>
                  <a:cubicBezTo>
                    <a:pt x="424489" y="537667"/>
                    <a:pt x="424489" y="536753"/>
                    <a:pt x="424261" y="535838"/>
                  </a:cubicBezTo>
                  <a:cubicBezTo>
                    <a:pt x="424261" y="535381"/>
                    <a:pt x="424261" y="534695"/>
                    <a:pt x="424261" y="534238"/>
                  </a:cubicBezTo>
                  <a:cubicBezTo>
                    <a:pt x="424261" y="532638"/>
                    <a:pt x="424261" y="530809"/>
                    <a:pt x="424489" y="528752"/>
                  </a:cubicBezTo>
                  <a:cubicBezTo>
                    <a:pt x="424489" y="528066"/>
                    <a:pt x="424718" y="527380"/>
                    <a:pt x="424718" y="526694"/>
                  </a:cubicBezTo>
                  <a:cubicBezTo>
                    <a:pt x="425175" y="523037"/>
                    <a:pt x="425861" y="518693"/>
                    <a:pt x="426547" y="513893"/>
                  </a:cubicBezTo>
                  <a:cubicBezTo>
                    <a:pt x="426547" y="513893"/>
                    <a:pt x="426547" y="513893"/>
                    <a:pt x="426547" y="513664"/>
                  </a:cubicBezTo>
                  <a:cubicBezTo>
                    <a:pt x="427461" y="508178"/>
                    <a:pt x="428375" y="502463"/>
                    <a:pt x="429290" y="496976"/>
                  </a:cubicBezTo>
                  <a:cubicBezTo>
                    <a:pt x="429290" y="496519"/>
                    <a:pt x="429290" y="496291"/>
                    <a:pt x="429518" y="495833"/>
                  </a:cubicBezTo>
                  <a:cubicBezTo>
                    <a:pt x="430433" y="490347"/>
                    <a:pt x="431119" y="485089"/>
                    <a:pt x="432033" y="479603"/>
                  </a:cubicBezTo>
                  <a:cubicBezTo>
                    <a:pt x="421517" y="479831"/>
                    <a:pt x="411002" y="479603"/>
                    <a:pt x="400486" y="479146"/>
                  </a:cubicBezTo>
                  <a:cubicBezTo>
                    <a:pt x="400715" y="480060"/>
                    <a:pt x="400715" y="480746"/>
                    <a:pt x="400943" y="481660"/>
                  </a:cubicBezTo>
                  <a:cubicBezTo>
                    <a:pt x="401401" y="483260"/>
                    <a:pt x="401629" y="484861"/>
                    <a:pt x="401858" y="486461"/>
                  </a:cubicBezTo>
                  <a:cubicBezTo>
                    <a:pt x="402315" y="489661"/>
                    <a:pt x="402772" y="492862"/>
                    <a:pt x="403001" y="495833"/>
                  </a:cubicBezTo>
                  <a:cubicBezTo>
                    <a:pt x="403229" y="499034"/>
                    <a:pt x="403458" y="502006"/>
                    <a:pt x="403458" y="505206"/>
                  </a:cubicBezTo>
                  <a:cubicBezTo>
                    <a:pt x="403458" y="505206"/>
                    <a:pt x="403458" y="505206"/>
                    <a:pt x="403458" y="505435"/>
                  </a:cubicBezTo>
                  <a:cubicBezTo>
                    <a:pt x="403458" y="507035"/>
                    <a:pt x="403458" y="508635"/>
                    <a:pt x="403458" y="510235"/>
                  </a:cubicBezTo>
                  <a:cubicBezTo>
                    <a:pt x="403458" y="511835"/>
                    <a:pt x="403458" y="513436"/>
                    <a:pt x="403229" y="515036"/>
                  </a:cubicBezTo>
                  <a:cubicBezTo>
                    <a:pt x="403229" y="516636"/>
                    <a:pt x="403001" y="518236"/>
                    <a:pt x="402772" y="519836"/>
                  </a:cubicBezTo>
                  <a:cubicBezTo>
                    <a:pt x="402544" y="523037"/>
                    <a:pt x="401858" y="526237"/>
                    <a:pt x="400715" y="528980"/>
                  </a:cubicBezTo>
                  <a:cubicBezTo>
                    <a:pt x="400486" y="529666"/>
                    <a:pt x="400258" y="530352"/>
                    <a:pt x="399800" y="531266"/>
                  </a:cubicBezTo>
                  <a:cubicBezTo>
                    <a:pt x="398657" y="533552"/>
                    <a:pt x="397286" y="535610"/>
                    <a:pt x="395686" y="537210"/>
                  </a:cubicBezTo>
                  <a:cubicBezTo>
                    <a:pt x="394314" y="538582"/>
                    <a:pt x="392714" y="539725"/>
                    <a:pt x="391114" y="540639"/>
                  </a:cubicBezTo>
                  <a:cubicBezTo>
                    <a:pt x="389285" y="541553"/>
                    <a:pt x="387227" y="542468"/>
                    <a:pt x="384941" y="542925"/>
                  </a:cubicBezTo>
                  <a:cubicBezTo>
                    <a:pt x="380598" y="544068"/>
                    <a:pt x="376483" y="544525"/>
                    <a:pt x="372368" y="544525"/>
                  </a:cubicBezTo>
                  <a:cubicBezTo>
                    <a:pt x="371454" y="544525"/>
                    <a:pt x="370311" y="544525"/>
                    <a:pt x="369397" y="544525"/>
                  </a:cubicBezTo>
                  <a:cubicBezTo>
                    <a:pt x="366425" y="544297"/>
                    <a:pt x="363453" y="544068"/>
                    <a:pt x="360710" y="543382"/>
                  </a:cubicBezTo>
                  <a:cubicBezTo>
                    <a:pt x="353395" y="541553"/>
                    <a:pt x="347451" y="537896"/>
                    <a:pt x="344251" y="532867"/>
                  </a:cubicBezTo>
                  <a:cubicBezTo>
                    <a:pt x="343108" y="531266"/>
                    <a:pt x="342193" y="529438"/>
                    <a:pt x="341279" y="527837"/>
                  </a:cubicBezTo>
                  <a:cubicBezTo>
                    <a:pt x="340364" y="526009"/>
                    <a:pt x="339679" y="524180"/>
                    <a:pt x="338993" y="522351"/>
                  </a:cubicBezTo>
                  <a:cubicBezTo>
                    <a:pt x="338536" y="521208"/>
                    <a:pt x="338307" y="519836"/>
                    <a:pt x="337850" y="518693"/>
                  </a:cubicBezTo>
                  <a:cubicBezTo>
                    <a:pt x="336935" y="514807"/>
                    <a:pt x="336021" y="511150"/>
                    <a:pt x="335107" y="507263"/>
                  </a:cubicBezTo>
                  <a:cubicBezTo>
                    <a:pt x="334878" y="506120"/>
                    <a:pt x="334421" y="504977"/>
                    <a:pt x="334192" y="503606"/>
                  </a:cubicBezTo>
                  <a:cubicBezTo>
                    <a:pt x="333735" y="501320"/>
                    <a:pt x="333049" y="499262"/>
                    <a:pt x="332592" y="496976"/>
                  </a:cubicBezTo>
                  <a:cubicBezTo>
                    <a:pt x="330077" y="486918"/>
                    <a:pt x="327334" y="476860"/>
                    <a:pt x="324820" y="466801"/>
                  </a:cubicBezTo>
                  <a:cubicBezTo>
                    <a:pt x="320933" y="465658"/>
                    <a:pt x="317047" y="464287"/>
                    <a:pt x="313161" y="462915"/>
                  </a:cubicBezTo>
                  <a:cubicBezTo>
                    <a:pt x="304017" y="459715"/>
                    <a:pt x="295102" y="455828"/>
                    <a:pt x="286186" y="451942"/>
                  </a:cubicBezTo>
                  <a:cubicBezTo>
                    <a:pt x="256697" y="444398"/>
                    <a:pt x="228350" y="432283"/>
                    <a:pt x="200461" y="419938"/>
                  </a:cubicBezTo>
                  <a:cubicBezTo>
                    <a:pt x="172801" y="407822"/>
                    <a:pt x="148112" y="391363"/>
                    <a:pt x="124795" y="373075"/>
                  </a:cubicBezTo>
                  <a:cubicBezTo>
                    <a:pt x="96220" y="354330"/>
                    <a:pt x="69931" y="332156"/>
                    <a:pt x="47985" y="306324"/>
                  </a:cubicBezTo>
                  <a:cubicBezTo>
                    <a:pt x="45470" y="304038"/>
                    <a:pt x="42727" y="301752"/>
                    <a:pt x="40213" y="299466"/>
                  </a:cubicBezTo>
                  <a:cubicBezTo>
                    <a:pt x="38612" y="298094"/>
                    <a:pt x="37241" y="296494"/>
                    <a:pt x="35869" y="294894"/>
                  </a:cubicBezTo>
                  <a:cubicBezTo>
                    <a:pt x="36555" y="296951"/>
                    <a:pt x="37469" y="299009"/>
                    <a:pt x="38155" y="300838"/>
                  </a:cubicBezTo>
                  <a:cubicBezTo>
                    <a:pt x="38384" y="301295"/>
                    <a:pt x="38384" y="301752"/>
                    <a:pt x="38612" y="301981"/>
                  </a:cubicBezTo>
                  <a:cubicBezTo>
                    <a:pt x="39070" y="303352"/>
                    <a:pt x="39755" y="304724"/>
                    <a:pt x="40213" y="306095"/>
                  </a:cubicBezTo>
                  <a:cubicBezTo>
                    <a:pt x="40670" y="307238"/>
                    <a:pt x="41127" y="308381"/>
                    <a:pt x="41584" y="309524"/>
                  </a:cubicBezTo>
                  <a:cubicBezTo>
                    <a:pt x="42041" y="310896"/>
                    <a:pt x="42727" y="312268"/>
                    <a:pt x="43184" y="313639"/>
                  </a:cubicBezTo>
                  <a:cubicBezTo>
                    <a:pt x="43642" y="314782"/>
                    <a:pt x="44099" y="315925"/>
                    <a:pt x="44556" y="317068"/>
                  </a:cubicBezTo>
                  <a:cubicBezTo>
                    <a:pt x="45470" y="319583"/>
                    <a:pt x="46385" y="322097"/>
                    <a:pt x="47299" y="324612"/>
                  </a:cubicBezTo>
                  <a:cubicBezTo>
                    <a:pt x="47528" y="325526"/>
                    <a:pt x="47985" y="326212"/>
                    <a:pt x="48214" y="327127"/>
                  </a:cubicBezTo>
                  <a:cubicBezTo>
                    <a:pt x="49128" y="329413"/>
                    <a:pt x="49585" y="331470"/>
                    <a:pt x="50042" y="333299"/>
                  </a:cubicBezTo>
                  <a:cubicBezTo>
                    <a:pt x="50500" y="335585"/>
                    <a:pt x="50728" y="337642"/>
                    <a:pt x="50271" y="339471"/>
                  </a:cubicBezTo>
                  <a:cubicBezTo>
                    <a:pt x="50042" y="340385"/>
                    <a:pt x="49814" y="341300"/>
                    <a:pt x="49357" y="342214"/>
                  </a:cubicBezTo>
                  <a:cubicBezTo>
                    <a:pt x="48899" y="343129"/>
                    <a:pt x="48214" y="344043"/>
                    <a:pt x="47528" y="344957"/>
                  </a:cubicBezTo>
                  <a:cubicBezTo>
                    <a:pt x="45928" y="346786"/>
                    <a:pt x="43642" y="348844"/>
                    <a:pt x="40670" y="351130"/>
                  </a:cubicBezTo>
                  <a:cubicBezTo>
                    <a:pt x="39070" y="352501"/>
                    <a:pt x="37469" y="353644"/>
                    <a:pt x="35869" y="355016"/>
                  </a:cubicBezTo>
                  <a:cubicBezTo>
                    <a:pt x="32669" y="357530"/>
                    <a:pt x="29468" y="360274"/>
                    <a:pt x="26497" y="363017"/>
                  </a:cubicBezTo>
                  <a:cubicBezTo>
                    <a:pt x="21925" y="367132"/>
                    <a:pt x="17353" y="371246"/>
                    <a:pt x="13238" y="375818"/>
                  </a:cubicBezTo>
                  <a:cubicBezTo>
                    <a:pt x="10495" y="378790"/>
                    <a:pt x="7751" y="381991"/>
                    <a:pt x="5008" y="385191"/>
                  </a:cubicBezTo>
                  <a:cubicBezTo>
                    <a:pt x="3637" y="386791"/>
                    <a:pt x="2494" y="388391"/>
                    <a:pt x="1808" y="389992"/>
                  </a:cubicBezTo>
                  <a:cubicBezTo>
                    <a:pt x="-707" y="394792"/>
                    <a:pt x="-707" y="399364"/>
                    <a:pt x="2494" y="405308"/>
                  </a:cubicBezTo>
                  <a:cubicBezTo>
                    <a:pt x="5923" y="412166"/>
                    <a:pt x="9580" y="418795"/>
                    <a:pt x="13466" y="425425"/>
                  </a:cubicBezTo>
                  <a:cubicBezTo>
                    <a:pt x="14838" y="427711"/>
                    <a:pt x="15981" y="429768"/>
                    <a:pt x="17353" y="432054"/>
                  </a:cubicBezTo>
                  <a:cubicBezTo>
                    <a:pt x="22610" y="440741"/>
                    <a:pt x="28097" y="449199"/>
                    <a:pt x="33812" y="457429"/>
                  </a:cubicBezTo>
                  <a:cubicBezTo>
                    <a:pt x="35183" y="459486"/>
                    <a:pt x="36784" y="461543"/>
                    <a:pt x="38155" y="463601"/>
                  </a:cubicBezTo>
                  <a:cubicBezTo>
                    <a:pt x="48671" y="477774"/>
                    <a:pt x="60329" y="491033"/>
                    <a:pt x="73131" y="503377"/>
                  </a:cubicBezTo>
                  <a:cubicBezTo>
                    <a:pt x="76560" y="506806"/>
                    <a:pt x="79760" y="509549"/>
                    <a:pt x="82732" y="512064"/>
                  </a:cubicBezTo>
                  <a:cubicBezTo>
                    <a:pt x="82961" y="512293"/>
                    <a:pt x="83189" y="512521"/>
                    <a:pt x="83418" y="512750"/>
                  </a:cubicBezTo>
                  <a:cubicBezTo>
                    <a:pt x="84790" y="513893"/>
                    <a:pt x="86390" y="515036"/>
                    <a:pt x="87761" y="515950"/>
                  </a:cubicBezTo>
                  <a:cubicBezTo>
                    <a:pt x="90047" y="517550"/>
                    <a:pt x="92105" y="518693"/>
                    <a:pt x="94162" y="519379"/>
                  </a:cubicBezTo>
                  <a:cubicBezTo>
                    <a:pt x="94391" y="519608"/>
                    <a:pt x="94848" y="519608"/>
                    <a:pt x="95077" y="519836"/>
                  </a:cubicBezTo>
                  <a:cubicBezTo>
                    <a:pt x="100563" y="521665"/>
                    <a:pt x="105821" y="521437"/>
                    <a:pt x="112222" y="518693"/>
                  </a:cubicBezTo>
                  <a:cubicBezTo>
                    <a:pt x="112907" y="518465"/>
                    <a:pt x="113365" y="518236"/>
                    <a:pt x="114050" y="518008"/>
                  </a:cubicBezTo>
                  <a:cubicBezTo>
                    <a:pt x="118394" y="515950"/>
                    <a:pt x="123194" y="513207"/>
                    <a:pt x="128909" y="509321"/>
                  </a:cubicBezTo>
                  <a:cubicBezTo>
                    <a:pt x="129824" y="508864"/>
                    <a:pt x="130510" y="508178"/>
                    <a:pt x="131424" y="507721"/>
                  </a:cubicBezTo>
                  <a:cubicBezTo>
                    <a:pt x="134624" y="505663"/>
                    <a:pt x="137139" y="503834"/>
                    <a:pt x="139425" y="502463"/>
                  </a:cubicBezTo>
                  <a:cubicBezTo>
                    <a:pt x="143083" y="500177"/>
                    <a:pt x="145597" y="499262"/>
                    <a:pt x="148112" y="499262"/>
                  </a:cubicBezTo>
                  <a:cubicBezTo>
                    <a:pt x="149255" y="499262"/>
                    <a:pt x="150398" y="499720"/>
                    <a:pt x="151541" y="500405"/>
                  </a:cubicBezTo>
                  <a:cubicBezTo>
                    <a:pt x="154284" y="502006"/>
                    <a:pt x="157256" y="504977"/>
                    <a:pt x="161828" y="510007"/>
                  </a:cubicBezTo>
                  <a:cubicBezTo>
                    <a:pt x="188803" y="539039"/>
                    <a:pt x="222864" y="555041"/>
                    <a:pt x="258754" y="566471"/>
                  </a:cubicBezTo>
                  <a:cubicBezTo>
                    <a:pt x="260126" y="566928"/>
                    <a:pt x="261497" y="567385"/>
                    <a:pt x="262869" y="567842"/>
                  </a:cubicBezTo>
                  <a:cubicBezTo>
                    <a:pt x="268127" y="569443"/>
                    <a:pt x="273613" y="571043"/>
                    <a:pt x="279100" y="572643"/>
                  </a:cubicBezTo>
                  <a:cubicBezTo>
                    <a:pt x="284129" y="574015"/>
                    <a:pt x="288472" y="575158"/>
                    <a:pt x="292358" y="576301"/>
                  </a:cubicBezTo>
                  <a:cubicBezTo>
                    <a:pt x="293730" y="576758"/>
                    <a:pt x="295102" y="577215"/>
                    <a:pt x="296473" y="577444"/>
                  </a:cubicBezTo>
                  <a:cubicBezTo>
                    <a:pt x="304703" y="580187"/>
                    <a:pt x="308589" y="582701"/>
                    <a:pt x="309961" y="588188"/>
                  </a:cubicBezTo>
                  <a:cubicBezTo>
                    <a:pt x="311332" y="592988"/>
                    <a:pt x="310646" y="600304"/>
                    <a:pt x="309503" y="612191"/>
                  </a:cubicBezTo>
                  <a:cubicBezTo>
                    <a:pt x="309275" y="615620"/>
                    <a:pt x="309046" y="618592"/>
                    <a:pt x="309046" y="621335"/>
                  </a:cubicBezTo>
                  <a:cubicBezTo>
                    <a:pt x="309046" y="625221"/>
                    <a:pt x="309503" y="628193"/>
                    <a:pt x="310418" y="630936"/>
                  </a:cubicBezTo>
                  <a:cubicBezTo>
                    <a:pt x="311332" y="633679"/>
                    <a:pt x="312704" y="635737"/>
                    <a:pt x="314761" y="637565"/>
                  </a:cubicBezTo>
                  <a:cubicBezTo>
                    <a:pt x="315447" y="638023"/>
                    <a:pt x="315904" y="638480"/>
                    <a:pt x="316590" y="638937"/>
                  </a:cubicBezTo>
                  <a:cubicBezTo>
                    <a:pt x="317276" y="639394"/>
                    <a:pt x="317962" y="639851"/>
                    <a:pt x="318876" y="640309"/>
                  </a:cubicBezTo>
                  <a:cubicBezTo>
                    <a:pt x="322534" y="642137"/>
                    <a:pt x="327106" y="643509"/>
                    <a:pt x="333278" y="644652"/>
                  </a:cubicBezTo>
                  <a:cubicBezTo>
                    <a:pt x="355223" y="648767"/>
                    <a:pt x="377398" y="652196"/>
                    <a:pt x="399800" y="654482"/>
                  </a:cubicBezTo>
                  <a:cubicBezTo>
                    <a:pt x="408716" y="655396"/>
                    <a:pt x="417631" y="656082"/>
                    <a:pt x="426547" y="656539"/>
                  </a:cubicBezTo>
                  <a:cubicBezTo>
                    <a:pt x="431119" y="656768"/>
                    <a:pt x="435462" y="656996"/>
                    <a:pt x="440034" y="656996"/>
                  </a:cubicBezTo>
                  <a:cubicBezTo>
                    <a:pt x="445063" y="657225"/>
                    <a:pt x="449635" y="657225"/>
                    <a:pt x="453521" y="656996"/>
                  </a:cubicBezTo>
                  <a:cubicBezTo>
                    <a:pt x="474324" y="656311"/>
                    <a:pt x="478439" y="650367"/>
                    <a:pt x="484611" y="623164"/>
                  </a:cubicBezTo>
                  <a:cubicBezTo>
                    <a:pt x="488269" y="607162"/>
                    <a:pt x="488269" y="598703"/>
                    <a:pt x="493984" y="593674"/>
                  </a:cubicBezTo>
                  <a:cubicBezTo>
                    <a:pt x="494669" y="592988"/>
                    <a:pt x="495584" y="592531"/>
                    <a:pt x="496270" y="591845"/>
                  </a:cubicBezTo>
                  <a:cubicBezTo>
                    <a:pt x="496727" y="591617"/>
                    <a:pt x="497184" y="591388"/>
                    <a:pt x="497641" y="591160"/>
                  </a:cubicBezTo>
                  <a:cubicBezTo>
                    <a:pt x="498098" y="590931"/>
                    <a:pt x="498556" y="590702"/>
                    <a:pt x="499013" y="590474"/>
                  </a:cubicBezTo>
                  <a:cubicBezTo>
                    <a:pt x="500156" y="590017"/>
                    <a:pt x="501527" y="589331"/>
                    <a:pt x="503128" y="588874"/>
                  </a:cubicBezTo>
                  <a:cubicBezTo>
                    <a:pt x="503813" y="588645"/>
                    <a:pt x="504728" y="588416"/>
                    <a:pt x="505642" y="588188"/>
                  </a:cubicBezTo>
                  <a:cubicBezTo>
                    <a:pt x="505871" y="588188"/>
                    <a:pt x="506328" y="587959"/>
                    <a:pt x="506557" y="587959"/>
                  </a:cubicBezTo>
                  <a:cubicBezTo>
                    <a:pt x="508385" y="587502"/>
                    <a:pt x="510443" y="587045"/>
                    <a:pt x="512500" y="586588"/>
                  </a:cubicBezTo>
                  <a:cubicBezTo>
                    <a:pt x="513643" y="586359"/>
                    <a:pt x="514558" y="586130"/>
                    <a:pt x="515701" y="585902"/>
                  </a:cubicBezTo>
                  <a:cubicBezTo>
                    <a:pt x="516158" y="585902"/>
                    <a:pt x="516615" y="585673"/>
                    <a:pt x="517072" y="585673"/>
                  </a:cubicBezTo>
                  <a:cubicBezTo>
                    <a:pt x="520501" y="584987"/>
                    <a:pt x="524159" y="584302"/>
                    <a:pt x="527816" y="583616"/>
                  </a:cubicBezTo>
                  <a:cubicBezTo>
                    <a:pt x="530788" y="582930"/>
                    <a:pt x="533989" y="582473"/>
                    <a:pt x="536960" y="581787"/>
                  </a:cubicBezTo>
                  <a:cubicBezTo>
                    <a:pt x="539932" y="581101"/>
                    <a:pt x="542904" y="580644"/>
                    <a:pt x="545876" y="579958"/>
                  </a:cubicBezTo>
                  <a:cubicBezTo>
                    <a:pt x="551819" y="578587"/>
                    <a:pt x="557992" y="577215"/>
                    <a:pt x="563935" y="575843"/>
                  </a:cubicBezTo>
                  <a:cubicBezTo>
                    <a:pt x="574679" y="573100"/>
                    <a:pt x="585424" y="570128"/>
                    <a:pt x="595711" y="566471"/>
                  </a:cubicBezTo>
                  <a:cubicBezTo>
                    <a:pt x="597082" y="566014"/>
                    <a:pt x="598682" y="565328"/>
                    <a:pt x="600054" y="564871"/>
                  </a:cubicBezTo>
                  <a:cubicBezTo>
                    <a:pt x="603026" y="563728"/>
                    <a:pt x="605998" y="562585"/>
                    <a:pt x="608741" y="561442"/>
                  </a:cubicBezTo>
                  <a:cubicBezTo>
                    <a:pt x="611027" y="560527"/>
                    <a:pt x="613084" y="559613"/>
                    <a:pt x="615370" y="558698"/>
                  </a:cubicBezTo>
                  <a:cubicBezTo>
                    <a:pt x="617428" y="557784"/>
                    <a:pt x="619485" y="556870"/>
                    <a:pt x="621314" y="555955"/>
                  </a:cubicBezTo>
                  <a:cubicBezTo>
                    <a:pt x="627943" y="552526"/>
                    <a:pt x="634344" y="548869"/>
                    <a:pt x="640059" y="544754"/>
                  </a:cubicBezTo>
                  <a:cubicBezTo>
                    <a:pt x="642345" y="543154"/>
                    <a:pt x="644631" y="541325"/>
                    <a:pt x="646688" y="539725"/>
                  </a:cubicBezTo>
                  <a:cubicBezTo>
                    <a:pt x="648517" y="538124"/>
                    <a:pt x="650346" y="537210"/>
                    <a:pt x="652175" y="536753"/>
                  </a:cubicBezTo>
                  <a:cubicBezTo>
                    <a:pt x="653089" y="536524"/>
                    <a:pt x="654004" y="536524"/>
                    <a:pt x="654689" y="536524"/>
                  </a:cubicBezTo>
                  <a:cubicBezTo>
                    <a:pt x="655604" y="536524"/>
                    <a:pt x="656290" y="536524"/>
                    <a:pt x="657204" y="536753"/>
                  </a:cubicBezTo>
                  <a:cubicBezTo>
                    <a:pt x="658118" y="536981"/>
                    <a:pt x="658804" y="537210"/>
                    <a:pt x="659490" y="537667"/>
                  </a:cubicBezTo>
                  <a:cubicBezTo>
                    <a:pt x="659947" y="537896"/>
                    <a:pt x="660176" y="538124"/>
                    <a:pt x="660633" y="538353"/>
                  </a:cubicBezTo>
                  <a:cubicBezTo>
                    <a:pt x="661319" y="538810"/>
                    <a:pt x="662233" y="539267"/>
                    <a:pt x="662919" y="539953"/>
                  </a:cubicBezTo>
                  <a:cubicBezTo>
                    <a:pt x="663376" y="540182"/>
                    <a:pt x="663605" y="540639"/>
                    <a:pt x="664062" y="540868"/>
                  </a:cubicBezTo>
                  <a:cubicBezTo>
                    <a:pt x="664748" y="541553"/>
                    <a:pt x="665662" y="542239"/>
                    <a:pt x="666348" y="542925"/>
                  </a:cubicBezTo>
                  <a:cubicBezTo>
                    <a:pt x="674578" y="550469"/>
                    <a:pt x="683036" y="558013"/>
                    <a:pt x="691265" y="565556"/>
                  </a:cubicBezTo>
                  <a:cubicBezTo>
                    <a:pt x="696066" y="569900"/>
                    <a:pt x="701095" y="571729"/>
                    <a:pt x="706353" y="571271"/>
                  </a:cubicBezTo>
                  <a:cubicBezTo>
                    <a:pt x="709553" y="571043"/>
                    <a:pt x="712754" y="569900"/>
                    <a:pt x="715954" y="568071"/>
                  </a:cubicBezTo>
                  <a:cubicBezTo>
                    <a:pt x="753216" y="547954"/>
                    <a:pt x="785449" y="521665"/>
                    <a:pt x="811966" y="488290"/>
                  </a:cubicBezTo>
                  <a:cubicBezTo>
                    <a:pt x="813109" y="486918"/>
                    <a:pt x="814024" y="485546"/>
                    <a:pt x="814709" y="484175"/>
                  </a:cubicBezTo>
                  <a:cubicBezTo>
                    <a:pt x="815167" y="483260"/>
                    <a:pt x="815624" y="482346"/>
                    <a:pt x="815852" y="481432"/>
                  </a:cubicBezTo>
                  <a:cubicBezTo>
                    <a:pt x="816081" y="480974"/>
                    <a:pt x="816081" y="480517"/>
                    <a:pt x="816310" y="480060"/>
                  </a:cubicBezTo>
                  <a:cubicBezTo>
                    <a:pt x="816538" y="479146"/>
                    <a:pt x="816767" y="478231"/>
                    <a:pt x="816995" y="477317"/>
                  </a:cubicBezTo>
                  <a:cubicBezTo>
                    <a:pt x="817224" y="475945"/>
                    <a:pt x="817453" y="474345"/>
                    <a:pt x="817453" y="472973"/>
                  </a:cubicBezTo>
                  <a:cubicBezTo>
                    <a:pt x="817453" y="470916"/>
                    <a:pt x="817453" y="469087"/>
                    <a:pt x="817224" y="467030"/>
                  </a:cubicBezTo>
                  <a:cubicBezTo>
                    <a:pt x="817224" y="466573"/>
                    <a:pt x="817224" y="465887"/>
                    <a:pt x="816995" y="465430"/>
                  </a:cubicBezTo>
                  <a:cubicBezTo>
                    <a:pt x="816081" y="458114"/>
                    <a:pt x="815395" y="450571"/>
                    <a:pt x="814481" y="443027"/>
                  </a:cubicBezTo>
                  <a:cubicBezTo>
                    <a:pt x="813566" y="435483"/>
                    <a:pt x="812881" y="428168"/>
                    <a:pt x="811738" y="420853"/>
                  </a:cubicBezTo>
                  <a:cubicBezTo>
                    <a:pt x="811509" y="419938"/>
                    <a:pt x="811509" y="419024"/>
                    <a:pt x="811509" y="418109"/>
                  </a:cubicBezTo>
                  <a:cubicBezTo>
                    <a:pt x="811280" y="412166"/>
                    <a:pt x="813338" y="407365"/>
                    <a:pt x="816995" y="402107"/>
                  </a:cubicBezTo>
                  <a:cubicBezTo>
                    <a:pt x="824996" y="390677"/>
                    <a:pt x="832769" y="379019"/>
                    <a:pt x="840084" y="366903"/>
                  </a:cubicBezTo>
                  <a:cubicBezTo>
                    <a:pt x="843056" y="362102"/>
                    <a:pt x="845799" y="357302"/>
                    <a:pt x="848542" y="352501"/>
                  </a:cubicBezTo>
                  <a:cubicBezTo>
                    <a:pt x="849914" y="349987"/>
                    <a:pt x="851285" y="347701"/>
                    <a:pt x="852657" y="345186"/>
                  </a:cubicBezTo>
                  <a:cubicBezTo>
                    <a:pt x="856543" y="337871"/>
                    <a:pt x="860201" y="330327"/>
                    <a:pt x="863630" y="322555"/>
                  </a:cubicBezTo>
                  <a:cubicBezTo>
                    <a:pt x="864773" y="320040"/>
                    <a:pt x="865916" y="317525"/>
                    <a:pt x="866830" y="314782"/>
                  </a:cubicBezTo>
                  <a:cubicBezTo>
                    <a:pt x="871174" y="304495"/>
                    <a:pt x="874831" y="293751"/>
                    <a:pt x="877803" y="282778"/>
                  </a:cubicBezTo>
                  <a:cubicBezTo>
                    <a:pt x="877803" y="282550"/>
                    <a:pt x="878032" y="282092"/>
                    <a:pt x="878032" y="281864"/>
                  </a:cubicBezTo>
                  <a:cubicBezTo>
                    <a:pt x="879175" y="278435"/>
                    <a:pt x="880546" y="275920"/>
                    <a:pt x="882604" y="274091"/>
                  </a:cubicBezTo>
                  <a:cubicBezTo>
                    <a:pt x="884890" y="272263"/>
                    <a:pt x="887861" y="271120"/>
                    <a:pt x="891748" y="270662"/>
                  </a:cubicBezTo>
                  <a:cubicBezTo>
                    <a:pt x="893348" y="270434"/>
                    <a:pt x="894719" y="270434"/>
                    <a:pt x="896320" y="270205"/>
                  </a:cubicBezTo>
                  <a:cubicBezTo>
                    <a:pt x="899291" y="269748"/>
                    <a:pt x="902263" y="269291"/>
                    <a:pt x="905235" y="268834"/>
                  </a:cubicBezTo>
                  <a:cubicBezTo>
                    <a:pt x="906607" y="268605"/>
                    <a:pt x="908207" y="268376"/>
                    <a:pt x="909807" y="268376"/>
                  </a:cubicBezTo>
                  <a:cubicBezTo>
                    <a:pt x="932438" y="266548"/>
                    <a:pt x="936782" y="263347"/>
                    <a:pt x="939068" y="240716"/>
                  </a:cubicBezTo>
                  <a:cubicBezTo>
                    <a:pt x="940668" y="224028"/>
                    <a:pt x="942497" y="207569"/>
                    <a:pt x="943868" y="190881"/>
                  </a:cubicBezTo>
                  <a:cubicBezTo>
                    <a:pt x="944326" y="183794"/>
                    <a:pt x="944783" y="176708"/>
                    <a:pt x="945011" y="169393"/>
                  </a:cubicBezTo>
                  <a:cubicBezTo>
                    <a:pt x="945240" y="164592"/>
                    <a:pt x="945240" y="159791"/>
                    <a:pt x="945469" y="154991"/>
                  </a:cubicBezTo>
                  <a:cubicBezTo>
                    <a:pt x="945469" y="145390"/>
                    <a:pt x="945240" y="135788"/>
                    <a:pt x="944554" y="126416"/>
                  </a:cubicBezTo>
                  <a:cubicBezTo>
                    <a:pt x="944554" y="121844"/>
                    <a:pt x="944554" y="118186"/>
                    <a:pt x="944326" y="114757"/>
                  </a:cubicBezTo>
                  <a:close/>
                </a:path>
              </a:pathLst>
            </a:custGeom>
            <a:solidFill>
              <a:srgbClr val="FFFFFF"/>
            </a:solidFill>
            <a:ln w="228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B5CA9E3-A963-CA47-A0C2-441B63158413}"/>
                </a:ext>
              </a:extLst>
            </p:cNvPr>
            <p:cNvSpPr/>
            <p:nvPr/>
          </p:nvSpPr>
          <p:spPr>
            <a:xfrm>
              <a:off x="7065758" y="2067718"/>
              <a:ext cx="339116" cy="391148"/>
            </a:xfrm>
            <a:custGeom>
              <a:avLst/>
              <a:gdLst>
                <a:gd name="connsiteX0" fmla="*/ 259094 w 339116"/>
                <a:gd name="connsiteY0" fmla="*/ 185134 h 391148"/>
                <a:gd name="connsiteX1" fmla="*/ 233720 w 339116"/>
                <a:gd name="connsiteY1" fmla="*/ 108324 h 391148"/>
                <a:gd name="connsiteX2" fmla="*/ 233720 w 339116"/>
                <a:gd name="connsiteY2" fmla="*/ 82264 h 391148"/>
                <a:gd name="connsiteX3" fmla="*/ 241949 w 339116"/>
                <a:gd name="connsiteY3" fmla="*/ 70605 h 391148"/>
                <a:gd name="connsiteX4" fmla="*/ 254065 w 339116"/>
                <a:gd name="connsiteY4" fmla="*/ 78149 h 391148"/>
                <a:gd name="connsiteX5" fmla="*/ 279669 w 339116"/>
                <a:gd name="connsiteY5" fmla="*/ 128213 h 391148"/>
                <a:gd name="connsiteX6" fmla="*/ 318073 w 339116"/>
                <a:gd name="connsiteY6" fmla="*/ 188106 h 391148"/>
                <a:gd name="connsiteX7" fmla="*/ 335218 w 339116"/>
                <a:gd name="connsiteY7" fmla="*/ 198393 h 391148"/>
                <a:gd name="connsiteX8" fmla="*/ 335904 w 339116"/>
                <a:gd name="connsiteY8" fmla="*/ 177590 h 391148"/>
                <a:gd name="connsiteX9" fmla="*/ 334990 w 339116"/>
                <a:gd name="connsiteY9" fmla="*/ 175533 h 391148"/>
                <a:gd name="connsiteX10" fmla="*/ 268924 w 339116"/>
                <a:gd name="connsiteY10" fmla="*/ 40659 h 391148"/>
                <a:gd name="connsiteX11" fmla="*/ 201716 w 339116"/>
                <a:gd name="connsiteY11" fmla="*/ 8198 h 391148"/>
                <a:gd name="connsiteX12" fmla="*/ 149366 w 339116"/>
                <a:gd name="connsiteY12" fmla="*/ 3168 h 391148"/>
                <a:gd name="connsiteX13" fmla="*/ 110962 w 339116"/>
                <a:gd name="connsiteY13" fmla="*/ 15970 h 391148"/>
                <a:gd name="connsiteX14" fmla="*/ 10378 w 339116"/>
                <a:gd name="connsiteY14" fmla="*/ 153359 h 391148"/>
                <a:gd name="connsiteX15" fmla="*/ 1462 w 339116"/>
                <a:gd name="connsiteY15" fmla="*/ 168675 h 391148"/>
                <a:gd name="connsiteX16" fmla="*/ 4663 w 339116"/>
                <a:gd name="connsiteY16" fmla="*/ 185134 h 391148"/>
                <a:gd name="connsiteX17" fmla="*/ 23179 w 339116"/>
                <a:gd name="connsiteY17" fmla="*/ 186963 h 391148"/>
                <a:gd name="connsiteX18" fmla="*/ 46725 w 339116"/>
                <a:gd name="connsiteY18" fmla="*/ 166389 h 391148"/>
                <a:gd name="connsiteX19" fmla="*/ 109361 w 339116"/>
                <a:gd name="connsiteY19" fmla="*/ 73577 h 391148"/>
                <a:gd name="connsiteX20" fmla="*/ 118277 w 339116"/>
                <a:gd name="connsiteY20" fmla="*/ 65576 h 391148"/>
                <a:gd name="connsiteX21" fmla="*/ 124678 w 339116"/>
                <a:gd name="connsiteY21" fmla="*/ 76092 h 391148"/>
                <a:gd name="connsiteX22" fmla="*/ 123763 w 339116"/>
                <a:gd name="connsiteY22" fmla="*/ 125469 h 391148"/>
                <a:gd name="connsiteX23" fmla="*/ 97931 w 339116"/>
                <a:gd name="connsiteY23" fmla="*/ 191763 h 391148"/>
                <a:gd name="connsiteX24" fmla="*/ 75300 w 339116"/>
                <a:gd name="connsiteY24" fmla="*/ 258743 h 391148"/>
                <a:gd name="connsiteX25" fmla="*/ 99760 w 339116"/>
                <a:gd name="connsiteY25" fmla="*/ 361156 h 391148"/>
                <a:gd name="connsiteX26" fmla="*/ 106390 w 339116"/>
                <a:gd name="connsiteY26" fmla="*/ 375329 h 391148"/>
                <a:gd name="connsiteX27" fmla="*/ 128335 w 339116"/>
                <a:gd name="connsiteY27" fmla="*/ 382416 h 391148"/>
                <a:gd name="connsiteX28" fmla="*/ 139308 w 339116"/>
                <a:gd name="connsiteY28" fmla="*/ 365271 h 391148"/>
                <a:gd name="connsiteX29" fmla="*/ 137479 w 339116"/>
                <a:gd name="connsiteY29" fmla="*/ 343097 h 391148"/>
                <a:gd name="connsiteX30" fmla="*/ 128107 w 339116"/>
                <a:gd name="connsiteY30" fmla="*/ 294633 h 391148"/>
                <a:gd name="connsiteX31" fmla="*/ 154624 w 339116"/>
                <a:gd name="connsiteY31" fmla="*/ 212795 h 391148"/>
                <a:gd name="connsiteX32" fmla="*/ 200116 w 339116"/>
                <a:gd name="connsiteY32" fmla="*/ 215766 h 391148"/>
                <a:gd name="connsiteX33" fmla="*/ 208117 w 339116"/>
                <a:gd name="connsiteY33" fmla="*/ 251428 h 391148"/>
                <a:gd name="connsiteX34" fmla="*/ 188914 w 339116"/>
                <a:gd name="connsiteY34" fmla="*/ 366414 h 391148"/>
                <a:gd name="connsiteX35" fmla="*/ 198973 w 339116"/>
                <a:gd name="connsiteY35" fmla="*/ 389960 h 391148"/>
                <a:gd name="connsiteX36" fmla="*/ 220232 w 339116"/>
                <a:gd name="connsiteY36" fmla="*/ 376701 h 391148"/>
                <a:gd name="connsiteX37" fmla="*/ 270525 w 339116"/>
                <a:gd name="connsiteY37" fmla="*/ 259200 h 391148"/>
                <a:gd name="connsiteX38" fmla="*/ 259094 w 339116"/>
                <a:gd name="connsiteY38" fmla="*/ 185134 h 39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116" h="391148">
                  <a:moveTo>
                    <a:pt x="259094" y="185134"/>
                  </a:moveTo>
                  <a:cubicBezTo>
                    <a:pt x="238520" y="164331"/>
                    <a:pt x="229148" y="138957"/>
                    <a:pt x="233720" y="108324"/>
                  </a:cubicBezTo>
                  <a:cubicBezTo>
                    <a:pt x="233720" y="100323"/>
                    <a:pt x="233720" y="91179"/>
                    <a:pt x="233720" y="82264"/>
                  </a:cubicBezTo>
                  <a:cubicBezTo>
                    <a:pt x="233720" y="76549"/>
                    <a:pt x="235320" y="71977"/>
                    <a:pt x="241949" y="70605"/>
                  </a:cubicBezTo>
                  <a:cubicBezTo>
                    <a:pt x="248350" y="69234"/>
                    <a:pt x="251551" y="73120"/>
                    <a:pt x="254065" y="78149"/>
                  </a:cubicBezTo>
                  <a:cubicBezTo>
                    <a:pt x="262752" y="94837"/>
                    <a:pt x="272125" y="111068"/>
                    <a:pt x="279669" y="128213"/>
                  </a:cubicBezTo>
                  <a:cubicBezTo>
                    <a:pt x="289270" y="150387"/>
                    <a:pt x="300471" y="171189"/>
                    <a:pt x="318073" y="188106"/>
                  </a:cubicBezTo>
                  <a:cubicBezTo>
                    <a:pt x="323331" y="193135"/>
                    <a:pt x="326989" y="203422"/>
                    <a:pt x="335218" y="198393"/>
                  </a:cubicBezTo>
                  <a:cubicBezTo>
                    <a:pt x="342305" y="194049"/>
                    <a:pt x="337962" y="184905"/>
                    <a:pt x="335904" y="177590"/>
                  </a:cubicBezTo>
                  <a:cubicBezTo>
                    <a:pt x="335676" y="176904"/>
                    <a:pt x="335218" y="176219"/>
                    <a:pt x="334990" y="175533"/>
                  </a:cubicBezTo>
                  <a:cubicBezTo>
                    <a:pt x="314644" y="129813"/>
                    <a:pt x="291784" y="85236"/>
                    <a:pt x="268924" y="40659"/>
                  </a:cubicBezTo>
                  <a:cubicBezTo>
                    <a:pt x="253837" y="11398"/>
                    <a:pt x="228691" y="5683"/>
                    <a:pt x="201716" y="8198"/>
                  </a:cubicBezTo>
                  <a:cubicBezTo>
                    <a:pt x="183199" y="9798"/>
                    <a:pt x="166740" y="10484"/>
                    <a:pt x="149366" y="3168"/>
                  </a:cubicBezTo>
                  <a:cubicBezTo>
                    <a:pt x="132450" y="-3918"/>
                    <a:pt x="119877" y="1111"/>
                    <a:pt x="110962" y="15970"/>
                  </a:cubicBezTo>
                  <a:cubicBezTo>
                    <a:pt x="81929" y="65119"/>
                    <a:pt x="46954" y="109925"/>
                    <a:pt x="10378" y="153359"/>
                  </a:cubicBezTo>
                  <a:cubicBezTo>
                    <a:pt x="6491" y="158159"/>
                    <a:pt x="3748" y="163188"/>
                    <a:pt x="1462" y="168675"/>
                  </a:cubicBezTo>
                  <a:cubicBezTo>
                    <a:pt x="-1281" y="174847"/>
                    <a:pt x="-138" y="180333"/>
                    <a:pt x="4663" y="185134"/>
                  </a:cubicBezTo>
                  <a:cubicBezTo>
                    <a:pt x="10378" y="190849"/>
                    <a:pt x="16778" y="190849"/>
                    <a:pt x="23179" y="186963"/>
                  </a:cubicBezTo>
                  <a:cubicBezTo>
                    <a:pt x="32095" y="181476"/>
                    <a:pt x="39867" y="174390"/>
                    <a:pt x="46725" y="166389"/>
                  </a:cubicBezTo>
                  <a:cubicBezTo>
                    <a:pt x="70957" y="137585"/>
                    <a:pt x="92902" y="107410"/>
                    <a:pt x="109361" y="73577"/>
                  </a:cubicBezTo>
                  <a:cubicBezTo>
                    <a:pt x="111419" y="69462"/>
                    <a:pt x="112562" y="64662"/>
                    <a:pt x="118277" y="65576"/>
                  </a:cubicBezTo>
                  <a:cubicBezTo>
                    <a:pt x="123535" y="66491"/>
                    <a:pt x="124678" y="71520"/>
                    <a:pt x="124678" y="76092"/>
                  </a:cubicBezTo>
                  <a:cubicBezTo>
                    <a:pt x="124220" y="92551"/>
                    <a:pt x="122163" y="109239"/>
                    <a:pt x="123763" y="125469"/>
                  </a:cubicBezTo>
                  <a:cubicBezTo>
                    <a:pt x="126278" y="152444"/>
                    <a:pt x="116905" y="173247"/>
                    <a:pt x="97931" y="191763"/>
                  </a:cubicBezTo>
                  <a:cubicBezTo>
                    <a:pt x="79415" y="209823"/>
                    <a:pt x="69585" y="232226"/>
                    <a:pt x="75300" y="258743"/>
                  </a:cubicBezTo>
                  <a:cubicBezTo>
                    <a:pt x="82387" y="293033"/>
                    <a:pt x="87416" y="328009"/>
                    <a:pt x="99760" y="361156"/>
                  </a:cubicBezTo>
                  <a:cubicBezTo>
                    <a:pt x="101589" y="365957"/>
                    <a:pt x="103418" y="370986"/>
                    <a:pt x="106390" y="375329"/>
                  </a:cubicBezTo>
                  <a:cubicBezTo>
                    <a:pt x="111647" y="382873"/>
                    <a:pt x="119648" y="384702"/>
                    <a:pt x="128335" y="382416"/>
                  </a:cubicBezTo>
                  <a:cubicBezTo>
                    <a:pt x="137479" y="380130"/>
                    <a:pt x="139537" y="373272"/>
                    <a:pt x="139308" y="365271"/>
                  </a:cubicBezTo>
                  <a:cubicBezTo>
                    <a:pt x="139079" y="357727"/>
                    <a:pt x="138851" y="350412"/>
                    <a:pt x="137479" y="343097"/>
                  </a:cubicBezTo>
                  <a:cubicBezTo>
                    <a:pt x="134736" y="326866"/>
                    <a:pt x="130621" y="310864"/>
                    <a:pt x="128107" y="294633"/>
                  </a:cubicBezTo>
                  <a:cubicBezTo>
                    <a:pt x="120563" y="246856"/>
                    <a:pt x="120563" y="246856"/>
                    <a:pt x="154624" y="212795"/>
                  </a:cubicBezTo>
                  <a:cubicBezTo>
                    <a:pt x="174284" y="193135"/>
                    <a:pt x="182513" y="193821"/>
                    <a:pt x="200116" y="215766"/>
                  </a:cubicBezTo>
                  <a:cubicBezTo>
                    <a:pt x="208802" y="226739"/>
                    <a:pt x="211088" y="237941"/>
                    <a:pt x="208117" y="251428"/>
                  </a:cubicBezTo>
                  <a:cubicBezTo>
                    <a:pt x="199658" y="289376"/>
                    <a:pt x="193258" y="327780"/>
                    <a:pt x="188914" y="366414"/>
                  </a:cubicBezTo>
                  <a:cubicBezTo>
                    <a:pt x="187085" y="382416"/>
                    <a:pt x="188686" y="386531"/>
                    <a:pt x="198973" y="389960"/>
                  </a:cubicBezTo>
                  <a:cubicBezTo>
                    <a:pt x="211546" y="394074"/>
                    <a:pt x="216118" y="386988"/>
                    <a:pt x="220232" y="376701"/>
                  </a:cubicBezTo>
                  <a:cubicBezTo>
                    <a:pt x="236234" y="337153"/>
                    <a:pt x="254065" y="298520"/>
                    <a:pt x="270525" y="259200"/>
                  </a:cubicBezTo>
                  <a:cubicBezTo>
                    <a:pt x="282183" y="230625"/>
                    <a:pt x="280812" y="207537"/>
                    <a:pt x="259094" y="185134"/>
                  </a:cubicBezTo>
                  <a:close/>
                </a:path>
              </a:pathLst>
            </a:custGeom>
            <a:solidFill>
              <a:srgbClr val="FFFFFF"/>
            </a:solidFill>
            <a:ln w="228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FC496AC-8426-AC4F-B5AD-2ED2F430C412}"/>
                </a:ext>
              </a:extLst>
            </p:cNvPr>
            <p:cNvSpPr/>
            <p:nvPr/>
          </p:nvSpPr>
          <p:spPr>
            <a:xfrm>
              <a:off x="6732901" y="1555354"/>
              <a:ext cx="1042313" cy="1039219"/>
            </a:xfrm>
            <a:custGeom>
              <a:avLst/>
              <a:gdLst>
                <a:gd name="connsiteX0" fmla="*/ 1012119 w 1042313"/>
                <a:gd name="connsiteY0" fmla="*/ 445581 h 1039219"/>
                <a:gd name="connsiteX1" fmla="*/ 997031 w 1042313"/>
                <a:gd name="connsiteY1" fmla="*/ 442152 h 1039219"/>
                <a:gd name="connsiteX2" fmla="*/ 981258 w 1042313"/>
                <a:gd name="connsiteY2" fmla="*/ 411063 h 1039219"/>
                <a:gd name="connsiteX3" fmla="*/ 959084 w 1042313"/>
                <a:gd name="connsiteY3" fmla="*/ 334025 h 1039219"/>
                <a:gd name="connsiteX4" fmla="*/ 962513 w 1042313"/>
                <a:gd name="connsiteY4" fmla="*/ 273217 h 1039219"/>
                <a:gd name="connsiteX5" fmla="*/ 965942 w 1042313"/>
                <a:gd name="connsiteY5" fmla="*/ 267502 h 1039219"/>
                <a:gd name="connsiteX6" fmla="*/ 961827 w 1042313"/>
                <a:gd name="connsiteY6" fmla="*/ 228183 h 1039219"/>
                <a:gd name="connsiteX7" fmla="*/ 903534 w 1042313"/>
                <a:gd name="connsiteY7" fmla="*/ 155945 h 1039219"/>
                <a:gd name="connsiteX8" fmla="*/ 825353 w 1042313"/>
                <a:gd name="connsiteY8" fmla="*/ 148173 h 1039219"/>
                <a:gd name="connsiteX9" fmla="*/ 792663 w 1042313"/>
                <a:gd name="connsiteY9" fmla="*/ 143144 h 1039219"/>
                <a:gd name="connsiteX10" fmla="*/ 729341 w 1042313"/>
                <a:gd name="connsiteY10" fmla="*/ 105882 h 1039219"/>
                <a:gd name="connsiteX11" fmla="*/ 709453 w 1042313"/>
                <a:gd name="connsiteY11" fmla="*/ 64962 h 1039219"/>
                <a:gd name="connsiteX12" fmla="*/ 690022 w 1042313"/>
                <a:gd name="connsiteY12" fmla="*/ 30215 h 1039219"/>
                <a:gd name="connsiteX13" fmla="*/ 556748 w 1042313"/>
                <a:gd name="connsiteY13" fmla="*/ 40 h 1039219"/>
                <a:gd name="connsiteX14" fmla="*/ 525430 w 1042313"/>
                <a:gd name="connsiteY14" fmla="*/ 17642 h 1039219"/>
                <a:gd name="connsiteX15" fmla="*/ 507827 w 1042313"/>
                <a:gd name="connsiteY15" fmla="*/ 49418 h 1039219"/>
                <a:gd name="connsiteX16" fmla="*/ 492968 w 1042313"/>
                <a:gd name="connsiteY16" fmla="*/ 58104 h 1039219"/>
                <a:gd name="connsiteX17" fmla="*/ 379583 w 1042313"/>
                <a:gd name="connsiteY17" fmla="*/ 69992 h 1039219"/>
                <a:gd name="connsiteX18" fmla="*/ 336377 w 1042313"/>
                <a:gd name="connsiteY18" fmla="*/ 59247 h 1039219"/>
                <a:gd name="connsiteX19" fmla="*/ 263683 w 1042313"/>
                <a:gd name="connsiteY19" fmla="*/ 54447 h 1039219"/>
                <a:gd name="connsiteX20" fmla="*/ 169042 w 1042313"/>
                <a:gd name="connsiteY20" fmla="*/ 122570 h 1039219"/>
                <a:gd name="connsiteX21" fmla="*/ 159898 w 1042313"/>
                <a:gd name="connsiteY21" fmla="*/ 148173 h 1039219"/>
                <a:gd name="connsiteX22" fmla="*/ 171328 w 1042313"/>
                <a:gd name="connsiteY22" fmla="*/ 200751 h 1039219"/>
                <a:gd name="connsiteX23" fmla="*/ 163099 w 1042313"/>
                <a:gd name="connsiteY23" fmla="*/ 227954 h 1039219"/>
                <a:gd name="connsiteX24" fmla="*/ 114864 w 1042313"/>
                <a:gd name="connsiteY24" fmla="*/ 286704 h 1039219"/>
                <a:gd name="connsiteX25" fmla="*/ 54285 w 1042313"/>
                <a:gd name="connsiteY25" fmla="*/ 318937 h 1039219"/>
                <a:gd name="connsiteX26" fmla="*/ 40798 w 1042313"/>
                <a:gd name="connsiteY26" fmla="*/ 329453 h 1039219"/>
                <a:gd name="connsiteX27" fmla="*/ 2621 w 1042313"/>
                <a:gd name="connsiteY27" fmla="*/ 495188 h 1039219"/>
                <a:gd name="connsiteX28" fmla="*/ 30511 w 1042313"/>
                <a:gd name="connsiteY28" fmla="*/ 546165 h 1039219"/>
                <a:gd name="connsiteX29" fmla="*/ 74173 w 1042313"/>
                <a:gd name="connsiteY29" fmla="*/ 587999 h 1039219"/>
                <a:gd name="connsiteX30" fmla="*/ 109149 w 1042313"/>
                <a:gd name="connsiteY30" fmla="*/ 696584 h 1039219"/>
                <a:gd name="connsiteX31" fmla="*/ 106406 w 1042313"/>
                <a:gd name="connsiteY31" fmla="*/ 708243 h 1039219"/>
                <a:gd name="connsiteX32" fmla="*/ 71887 w 1042313"/>
                <a:gd name="connsiteY32" fmla="*/ 743219 h 1039219"/>
                <a:gd name="connsiteX33" fmla="*/ 66172 w 1042313"/>
                <a:gd name="connsiteY33" fmla="*/ 775451 h 1039219"/>
                <a:gd name="connsiteX34" fmla="*/ 147782 w 1042313"/>
                <a:gd name="connsiteY34" fmla="*/ 887008 h 1039219"/>
                <a:gd name="connsiteX35" fmla="*/ 204018 w 1042313"/>
                <a:gd name="connsiteY35" fmla="*/ 894095 h 1039219"/>
                <a:gd name="connsiteX36" fmla="*/ 212248 w 1042313"/>
                <a:gd name="connsiteY36" fmla="*/ 890666 h 1039219"/>
                <a:gd name="connsiteX37" fmla="*/ 235336 w 1042313"/>
                <a:gd name="connsiteY37" fmla="*/ 894095 h 1039219"/>
                <a:gd name="connsiteX38" fmla="*/ 351922 w 1042313"/>
                <a:gd name="connsiteY38" fmla="*/ 954445 h 1039219"/>
                <a:gd name="connsiteX39" fmla="*/ 374782 w 1042313"/>
                <a:gd name="connsiteY39" fmla="*/ 982334 h 1039219"/>
                <a:gd name="connsiteX40" fmla="*/ 374782 w 1042313"/>
                <a:gd name="connsiteY40" fmla="*/ 986906 h 1039219"/>
                <a:gd name="connsiteX41" fmla="*/ 405643 w 1042313"/>
                <a:gd name="connsiteY41" fmla="*/ 1025082 h 1039219"/>
                <a:gd name="connsiteX42" fmla="*/ 458450 w 1042313"/>
                <a:gd name="connsiteY42" fmla="*/ 1034912 h 1039219"/>
                <a:gd name="connsiteX43" fmla="*/ 545546 w 1042313"/>
                <a:gd name="connsiteY43" fmla="*/ 1037427 h 1039219"/>
                <a:gd name="connsiteX44" fmla="*/ 572750 w 1042313"/>
                <a:gd name="connsiteY44" fmla="*/ 1013652 h 1039219"/>
                <a:gd name="connsiteX45" fmla="*/ 580522 w 1042313"/>
                <a:gd name="connsiteY45" fmla="*/ 987821 h 1039219"/>
                <a:gd name="connsiteX46" fmla="*/ 603382 w 1042313"/>
                <a:gd name="connsiteY46" fmla="*/ 966104 h 1039219"/>
                <a:gd name="connsiteX47" fmla="*/ 655960 w 1042313"/>
                <a:gd name="connsiteY47" fmla="*/ 954674 h 1039219"/>
                <a:gd name="connsiteX48" fmla="*/ 708538 w 1042313"/>
                <a:gd name="connsiteY48" fmla="*/ 935928 h 1039219"/>
                <a:gd name="connsiteX49" fmla="*/ 759745 w 1042313"/>
                <a:gd name="connsiteY49" fmla="*/ 942101 h 1039219"/>
                <a:gd name="connsiteX50" fmla="*/ 761345 w 1042313"/>
                <a:gd name="connsiteY50" fmla="*/ 943701 h 1039219"/>
                <a:gd name="connsiteX51" fmla="*/ 800207 w 1042313"/>
                <a:gd name="connsiteY51" fmla="*/ 948959 h 1039219"/>
                <a:gd name="connsiteX52" fmla="*/ 854156 w 1042313"/>
                <a:gd name="connsiteY52" fmla="*/ 912611 h 1039219"/>
                <a:gd name="connsiteX53" fmla="*/ 911764 w 1042313"/>
                <a:gd name="connsiteY53" fmla="*/ 856147 h 1039219"/>
                <a:gd name="connsiteX54" fmla="*/ 915650 w 1042313"/>
                <a:gd name="connsiteY54" fmla="*/ 836259 h 1039219"/>
                <a:gd name="connsiteX55" fmla="*/ 924565 w 1042313"/>
                <a:gd name="connsiteY55" fmla="*/ 754420 h 1039219"/>
                <a:gd name="connsiteX56" fmla="*/ 969828 w 1042313"/>
                <a:gd name="connsiteY56" fmla="*/ 666866 h 1039219"/>
                <a:gd name="connsiteX57" fmla="*/ 989488 w 1042313"/>
                <a:gd name="connsiteY57" fmla="*/ 651550 h 1039219"/>
                <a:gd name="connsiteX58" fmla="*/ 1017834 w 1042313"/>
                <a:gd name="connsiteY58" fmla="*/ 644921 h 1039219"/>
                <a:gd name="connsiteX59" fmla="*/ 1031779 w 1042313"/>
                <a:gd name="connsiteY59" fmla="*/ 627090 h 1039219"/>
                <a:gd name="connsiteX60" fmla="*/ 1042294 w 1042313"/>
                <a:gd name="connsiteY60" fmla="*/ 497474 h 1039219"/>
                <a:gd name="connsiteX61" fmla="*/ 1012119 w 1042313"/>
                <a:gd name="connsiteY61" fmla="*/ 445581 h 1039219"/>
                <a:gd name="connsiteX62" fmla="*/ 1026978 w 1042313"/>
                <a:gd name="connsiteY62" fmla="*/ 520791 h 1039219"/>
                <a:gd name="connsiteX63" fmla="*/ 1026521 w 1042313"/>
                <a:gd name="connsiteY63" fmla="*/ 535193 h 1039219"/>
                <a:gd name="connsiteX64" fmla="*/ 1025378 w 1042313"/>
                <a:gd name="connsiteY64" fmla="*/ 556681 h 1039219"/>
                <a:gd name="connsiteX65" fmla="*/ 1020577 w 1042313"/>
                <a:gd name="connsiteY65" fmla="*/ 606516 h 1039219"/>
                <a:gd name="connsiteX66" fmla="*/ 991316 w 1042313"/>
                <a:gd name="connsiteY66" fmla="*/ 634176 h 1039219"/>
                <a:gd name="connsiteX67" fmla="*/ 986744 w 1042313"/>
                <a:gd name="connsiteY67" fmla="*/ 634634 h 1039219"/>
                <a:gd name="connsiteX68" fmla="*/ 977829 w 1042313"/>
                <a:gd name="connsiteY68" fmla="*/ 636005 h 1039219"/>
                <a:gd name="connsiteX69" fmla="*/ 973257 w 1042313"/>
                <a:gd name="connsiteY69" fmla="*/ 636462 h 1039219"/>
                <a:gd name="connsiteX70" fmla="*/ 964113 w 1042313"/>
                <a:gd name="connsiteY70" fmla="*/ 639891 h 1039219"/>
                <a:gd name="connsiteX71" fmla="*/ 959541 w 1042313"/>
                <a:gd name="connsiteY71" fmla="*/ 647664 h 1039219"/>
                <a:gd name="connsiteX72" fmla="*/ 959312 w 1042313"/>
                <a:gd name="connsiteY72" fmla="*/ 648578 h 1039219"/>
                <a:gd name="connsiteX73" fmla="*/ 948340 w 1042313"/>
                <a:gd name="connsiteY73" fmla="*/ 680582 h 1039219"/>
                <a:gd name="connsiteX74" fmla="*/ 945139 w 1042313"/>
                <a:gd name="connsiteY74" fmla="*/ 688355 h 1039219"/>
                <a:gd name="connsiteX75" fmla="*/ 934166 w 1042313"/>
                <a:gd name="connsiteY75" fmla="*/ 710986 h 1039219"/>
                <a:gd name="connsiteX76" fmla="*/ 930052 w 1042313"/>
                <a:gd name="connsiteY76" fmla="*/ 718301 h 1039219"/>
                <a:gd name="connsiteX77" fmla="*/ 921593 w 1042313"/>
                <a:gd name="connsiteY77" fmla="*/ 732703 h 1039219"/>
                <a:gd name="connsiteX78" fmla="*/ 898505 w 1042313"/>
                <a:gd name="connsiteY78" fmla="*/ 767907 h 1039219"/>
                <a:gd name="connsiteX79" fmla="*/ 893018 w 1042313"/>
                <a:gd name="connsiteY79" fmla="*/ 783909 h 1039219"/>
                <a:gd name="connsiteX80" fmla="*/ 893247 w 1042313"/>
                <a:gd name="connsiteY80" fmla="*/ 786653 h 1039219"/>
                <a:gd name="connsiteX81" fmla="*/ 895990 w 1042313"/>
                <a:gd name="connsiteY81" fmla="*/ 808827 h 1039219"/>
                <a:gd name="connsiteX82" fmla="*/ 898505 w 1042313"/>
                <a:gd name="connsiteY82" fmla="*/ 831230 h 1039219"/>
                <a:gd name="connsiteX83" fmla="*/ 898733 w 1042313"/>
                <a:gd name="connsiteY83" fmla="*/ 832830 h 1039219"/>
                <a:gd name="connsiteX84" fmla="*/ 898962 w 1042313"/>
                <a:gd name="connsiteY84" fmla="*/ 838773 h 1039219"/>
                <a:gd name="connsiteX85" fmla="*/ 898505 w 1042313"/>
                <a:gd name="connsiteY85" fmla="*/ 843117 h 1039219"/>
                <a:gd name="connsiteX86" fmla="*/ 897819 w 1042313"/>
                <a:gd name="connsiteY86" fmla="*/ 845860 h 1039219"/>
                <a:gd name="connsiteX87" fmla="*/ 897362 w 1042313"/>
                <a:gd name="connsiteY87" fmla="*/ 847232 h 1039219"/>
                <a:gd name="connsiteX88" fmla="*/ 896219 w 1042313"/>
                <a:gd name="connsiteY88" fmla="*/ 849975 h 1039219"/>
                <a:gd name="connsiteX89" fmla="*/ 893476 w 1042313"/>
                <a:gd name="connsiteY89" fmla="*/ 854090 h 1039219"/>
                <a:gd name="connsiteX90" fmla="*/ 797464 w 1042313"/>
                <a:gd name="connsiteY90" fmla="*/ 933871 h 1039219"/>
                <a:gd name="connsiteX91" fmla="*/ 787862 w 1042313"/>
                <a:gd name="connsiteY91" fmla="*/ 937071 h 1039219"/>
                <a:gd name="connsiteX92" fmla="*/ 772775 w 1042313"/>
                <a:gd name="connsiteY92" fmla="*/ 931356 h 1039219"/>
                <a:gd name="connsiteX93" fmla="*/ 747857 w 1042313"/>
                <a:gd name="connsiteY93" fmla="*/ 908725 h 1039219"/>
                <a:gd name="connsiteX94" fmla="*/ 745571 w 1042313"/>
                <a:gd name="connsiteY94" fmla="*/ 906668 h 1039219"/>
                <a:gd name="connsiteX95" fmla="*/ 744428 w 1042313"/>
                <a:gd name="connsiteY95" fmla="*/ 905753 h 1039219"/>
                <a:gd name="connsiteX96" fmla="*/ 742142 w 1042313"/>
                <a:gd name="connsiteY96" fmla="*/ 904153 h 1039219"/>
                <a:gd name="connsiteX97" fmla="*/ 740999 w 1042313"/>
                <a:gd name="connsiteY97" fmla="*/ 903467 h 1039219"/>
                <a:gd name="connsiteX98" fmla="*/ 738713 w 1042313"/>
                <a:gd name="connsiteY98" fmla="*/ 902553 h 1039219"/>
                <a:gd name="connsiteX99" fmla="*/ 736199 w 1042313"/>
                <a:gd name="connsiteY99" fmla="*/ 902324 h 1039219"/>
                <a:gd name="connsiteX100" fmla="*/ 733684 w 1042313"/>
                <a:gd name="connsiteY100" fmla="*/ 902553 h 1039219"/>
                <a:gd name="connsiteX101" fmla="*/ 728198 w 1042313"/>
                <a:gd name="connsiteY101" fmla="*/ 905525 h 1039219"/>
                <a:gd name="connsiteX102" fmla="*/ 721568 w 1042313"/>
                <a:gd name="connsiteY102" fmla="*/ 910554 h 1039219"/>
                <a:gd name="connsiteX103" fmla="*/ 702823 w 1042313"/>
                <a:gd name="connsiteY103" fmla="*/ 921755 h 1039219"/>
                <a:gd name="connsiteX104" fmla="*/ 696880 w 1042313"/>
                <a:gd name="connsiteY104" fmla="*/ 924498 h 1039219"/>
                <a:gd name="connsiteX105" fmla="*/ 690250 w 1042313"/>
                <a:gd name="connsiteY105" fmla="*/ 927242 h 1039219"/>
                <a:gd name="connsiteX106" fmla="*/ 681563 w 1042313"/>
                <a:gd name="connsiteY106" fmla="*/ 930671 h 1039219"/>
                <a:gd name="connsiteX107" fmla="*/ 677220 w 1042313"/>
                <a:gd name="connsiteY107" fmla="*/ 932271 h 1039219"/>
                <a:gd name="connsiteX108" fmla="*/ 645445 w 1042313"/>
                <a:gd name="connsiteY108" fmla="*/ 941643 h 1039219"/>
                <a:gd name="connsiteX109" fmla="*/ 627385 w 1042313"/>
                <a:gd name="connsiteY109" fmla="*/ 945758 h 1039219"/>
                <a:gd name="connsiteX110" fmla="*/ 618470 w 1042313"/>
                <a:gd name="connsiteY110" fmla="*/ 947587 h 1039219"/>
                <a:gd name="connsiteX111" fmla="*/ 609326 w 1042313"/>
                <a:gd name="connsiteY111" fmla="*/ 949416 h 1039219"/>
                <a:gd name="connsiteX112" fmla="*/ 598582 w 1042313"/>
                <a:gd name="connsiteY112" fmla="*/ 951473 h 1039219"/>
                <a:gd name="connsiteX113" fmla="*/ 597210 w 1042313"/>
                <a:gd name="connsiteY113" fmla="*/ 951702 h 1039219"/>
                <a:gd name="connsiteX114" fmla="*/ 594010 w 1042313"/>
                <a:gd name="connsiteY114" fmla="*/ 952388 h 1039219"/>
                <a:gd name="connsiteX115" fmla="*/ 588066 w 1042313"/>
                <a:gd name="connsiteY115" fmla="*/ 953759 h 1039219"/>
                <a:gd name="connsiteX116" fmla="*/ 587152 w 1042313"/>
                <a:gd name="connsiteY116" fmla="*/ 953988 h 1039219"/>
                <a:gd name="connsiteX117" fmla="*/ 584637 w 1042313"/>
                <a:gd name="connsiteY117" fmla="*/ 954674 h 1039219"/>
                <a:gd name="connsiteX118" fmla="*/ 580522 w 1042313"/>
                <a:gd name="connsiteY118" fmla="*/ 956274 h 1039219"/>
                <a:gd name="connsiteX119" fmla="*/ 579151 w 1042313"/>
                <a:gd name="connsiteY119" fmla="*/ 956960 h 1039219"/>
                <a:gd name="connsiteX120" fmla="*/ 577779 w 1042313"/>
                <a:gd name="connsiteY120" fmla="*/ 957645 h 1039219"/>
                <a:gd name="connsiteX121" fmla="*/ 575493 w 1042313"/>
                <a:gd name="connsiteY121" fmla="*/ 959474 h 1039219"/>
                <a:gd name="connsiteX122" fmla="*/ 566120 w 1042313"/>
                <a:gd name="connsiteY122" fmla="*/ 988964 h 1039219"/>
                <a:gd name="connsiteX123" fmla="*/ 535031 w 1042313"/>
                <a:gd name="connsiteY123" fmla="*/ 1022796 h 1039219"/>
                <a:gd name="connsiteX124" fmla="*/ 521543 w 1042313"/>
                <a:gd name="connsiteY124" fmla="*/ 1022796 h 1039219"/>
                <a:gd name="connsiteX125" fmla="*/ 508056 w 1042313"/>
                <a:gd name="connsiteY125" fmla="*/ 1022339 h 1039219"/>
                <a:gd name="connsiteX126" fmla="*/ 481310 w 1042313"/>
                <a:gd name="connsiteY126" fmla="*/ 1020282 h 1039219"/>
                <a:gd name="connsiteX127" fmla="*/ 414787 w 1042313"/>
                <a:gd name="connsiteY127" fmla="*/ 1010452 h 1039219"/>
                <a:gd name="connsiteX128" fmla="*/ 400385 w 1042313"/>
                <a:gd name="connsiteY128" fmla="*/ 1006109 h 1039219"/>
                <a:gd name="connsiteX129" fmla="*/ 398099 w 1042313"/>
                <a:gd name="connsiteY129" fmla="*/ 1004737 h 1039219"/>
                <a:gd name="connsiteX130" fmla="*/ 396271 w 1042313"/>
                <a:gd name="connsiteY130" fmla="*/ 1003365 h 1039219"/>
                <a:gd name="connsiteX131" fmla="*/ 391927 w 1042313"/>
                <a:gd name="connsiteY131" fmla="*/ 996736 h 1039219"/>
                <a:gd name="connsiteX132" fmla="*/ 390556 w 1042313"/>
                <a:gd name="connsiteY132" fmla="*/ 987135 h 1039219"/>
                <a:gd name="connsiteX133" fmla="*/ 391013 w 1042313"/>
                <a:gd name="connsiteY133" fmla="*/ 977991 h 1039219"/>
                <a:gd name="connsiteX134" fmla="*/ 391470 w 1042313"/>
                <a:gd name="connsiteY134" fmla="*/ 953988 h 1039219"/>
                <a:gd name="connsiteX135" fmla="*/ 377983 w 1042313"/>
                <a:gd name="connsiteY135" fmla="*/ 943244 h 1039219"/>
                <a:gd name="connsiteX136" fmla="*/ 373868 w 1042313"/>
                <a:gd name="connsiteY136" fmla="*/ 942101 h 1039219"/>
                <a:gd name="connsiteX137" fmla="*/ 360609 w 1042313"/>
                <a:gd name="connsiteY137" fmla="*/ 938443 h 1039219"/>
                <a:gd name="connsiteX138" fmla="*/ 344378 w 1042313"/>
                <a:gd name="connsiteY138" fmla="*/ 933642 h 1039219"/>
                <a:gd name="connsiteX139" fmla="*/ 340264 w 1042313"/>
                <a:gd name="connsiteY139" fmla="*/ 932271 h 1039219"/>
                <a:gd name="connsiteX140" fmla="*/ 243337 w 1042313"/>
                <a:gd name="connsiteY140" fmla="*/ 875807 h 1039219"/>
                <a:gd name="connsiteX141" fmla="*/ 233050 w 1042313"/>
                <a:gd name="connsiteY141" fmla="*/ 866205 h 1039219"/>
                <a:gd name="connsiteX142" fmla="*/ 229621 w 1042313"/>
                <a:gd name="connsiteY142" fmla="*/ 865062 h 1039219"/>
                <a:gd name="connsiteX143" fmla="*/ 220934 w 1042313"/>
                <a:gd name="connsiteY143" fmla="*/ 868263 h 1039219"/>
                <a:gd name="connsiteX144" fmla="*/ 212933 w 1042313"/>
                <a:gd name="connsiteY144" fmla="*/ 873521 h 1039219"/>
                <a:gd name="connsiteX145" fmla="*/ 210419 w 1042313"/>
                <a:gd name="connsiteY145" fmla="*/ 875121 h 1039219"/>
                <a:gd name="connsiteX146" fmla="*/ 195560 w 1042313"/>
                <a:gd name="connsiteY146" fmla="*/ 883808 h 1039219"/>
                <a:gd name="connsiteX147" fmla="*/ 193731 w 1042313"/>
                <a:gd name="connsiteY147" fmla="*/ 884493 h 1039219"/>
                <a:gd name="connsiteX148" fmla="*/ 176586 w 1042313"/>
                <a:gd name="connsiteY148" fmla="*/ 885636 h 1039219"/>
                <a:gd name="connsiteX149" fmla="*/ 175672 w 1042313"/>
                <a:gd name="connsiteY149" fmla="*/ 885179 h 1039219"/>
                <a:gd name="connsiteX150" fmla="*/ 169271 w 1042313"/>
                <a:gd name="connsiteY150" fmla="*/ 881750 h 1039219"/>
                <a:gd name="connsiteX151" fmla="*/ 164927 w 1042313"/>
                <a:gd name="connsiteY151" fmla="*/ 878550 h 1039219"/>
                <a:gd name="connsiteX152" fmla="*/ 164242 w 1042313"/>
                <a:gd name="connsiteY152" fmla="*/ 877864 h 1039219"/>
                <a:gd name="connsiteX153" fmla="*/ 154640 w 1042313"/>
                <a:gd name="connsiteY153" fmla="*/ 869177 h 1039219"/>
                <a:gd name="connsiteX154" fmla="*/ 119665 w 1042313"/>
                <a:gd name="connsiteY154" fmla="*/ 829401 h 1039219"/>
                <a:gd name="connsiteX155" fmla="*/ 115321 w 1042313"/>
                <a:gd name="connsiteY155" fmla="*/ 823229 h 1039219"/>
                <a:gd name="connsiteX156" fmla="*/ 98862 w 1042313"/>
                <a:gd name="connsiteY156" fmla="*/ 797854 h 1039219"/>
                <a:gd name="connsiteX157" fmla="*/ 94976 w 1042313"/>
                <a:gd name="connsiteY157" fmla="*/ 791225 h 1039219"/>
                <a:gd name="connsiteX158" fmla="*/ 84003 w 1042313"/>
                <a:gd name="connsiteY158" fmla="*/ 771108 h 1039219"/>
                <a:gd name="connsiteX159" fmla="*/ 83317 w 1042313"/>
                <a:gd name="connsiteY159" fmla="*/ 755792 h 1039219"/>
                <a:gd name="connsiteX160" fmla="*/ 86518 w 1042313"/>
                <a:gd name="connsiteY160" fmla="*/ 750991 h 1039219"/>
                <a:gd name="connsiteX161" fmla="*/ 94747 w 1042313"/>
                <a:gd name="connsiteY161" fmla="*/ 741618 h 1039219"/>
                <a:gd name="connsiteX162" fmla="*/ 108006 w 1042313"/>
                <a:gd name="connsiteY162" fmla="*/ 728817 h 1039219"/>
                <a:gd name="connsiteX163" fmla="*/ 117379 w 1042313"/>
                <a:gd name="connsiteY163" fmla="*/ 720816 h 1039219"/>
                <a:gd name="connsiteX164" fmla="*/ 122179 w 1042313"/>
                <a:gd name="connsiteY164" fmla="*/ 716930 h 1039219"/>
                <a:gd name="connsiteX165" fmla="*/ 129037 w 1042313"/>
                <a:gd name="connsiteY165" fmla="*/ 710757 h 1039219"/>
                <a:gd name="connsiteX166" fmla="*/ 130866 w 1042313"/>
                <a:gd name="connsiteY166" fmla="*/ 708014 h 1039219"/>
                <a:gd name="connsiteX167" fmla="*/ 131780 w 1042313"/>
                <a:gd name="connsiteY167" fmla="*/ 705271 h 1039219"/>
                <a:gd name="connsiteX168" fmla="*/ 131552 w 1042313"/>
                <a:gd name="connsiteY168" fmla="*/ 699099 h 1039219"/>
                <a:gd name="connsiteX169" fmla="*/ 129723 w 1042313"/>
                <a:gd name="connsiteY169" fmla="*/ 692927 h 1039219"/>
                <a:gd name="connsiteX170" fmla="*/ 128809 w 1042313"/>
                <a:gd name="connsiteY170" fmla="*/ 690412 h 1039219"/>
                <a:gd name="connsiteX171" fmla="*/ 126065 w 1042313"/>
                <a:gd name="connsiteY171" fmla="*/ 682868 h 1039219"/>
                <a:gd name="connsiteX172" fmla="*/ 124694 w 1042313"/>
                <a:gd name="connsiteY172" fmla="*/ 679439 h 1039219"/>
                <a:gd name="connsiteX173" fmla="*/ 123094 w 1042313"/>
                <a:gd name="connsiteY173" fmla="*/ 675324 h 1039219"/>
                <a:gd name="connsiteX174" fmla="*/ 121722 w 1042313"/>
                <a:gd name="connsiteY174" fmla="*/ 671895 h 1039219"/>
                <a:gd name="connsiteX175" fmla="*/ 120122 w 1042313"/>
                <a:gd name="connsiteY175" fmla="*/ 667781 h 1039219"/>
                <a:gd name="connsiteX176" fmla="*/ 119665 w 1042313"/>
                <a:gd name="connsiteY176" fmla="*/ 666638 h 1039219"/>
                <a:gd name="connsiteX177" fmla="*/ 87432 w 1042313"/>
                <a:gd name="connsiteY177" fmla="*/ 567425 h 1039219"/>
                <a:gd name="connsiteX178" fmla="*/ 76231 w 1042313"/>
                <a:gd name="connsiteY178" fmla="*/ 552109 h 1039219"/>
                <a:gd name="connsiteX179" fmla="*/ 36683 w 1042313"/>
                <a:gd name="connsiteY179" fmla="*/ 531078 h 1039219"/>
                <a:gd name="connsiteX180" fmla="*/ 18852 w 1042313"/>
                <a:gd name="connsiteY180" fmla="*/ 503417 h 1039219"/>
                <a:gd name="connsiteX181" fmla="*/ 19309 w 1042313"/>
                <a:gd name="connsiteY181" fmla="*/ 492216 h 1039219"/>
                <a:gd name="connsiteX182" fmla="*/ 46513 w 1042313"/>
                <a:gd name="connsiteY182" fmla="*/ 362828 h 1039219"/>
                <a:gd name="connsiteX183" fmla="*/ 78059 w 1042313"/>
                <a:gd name="connsiteY183" fmla="*/ 336996 h 1039219"/>
                <a:gd name="connsiteX184" fmla="*/ 109378 w 1042313"/>
                <a:gd name="connsiteY184" fmla="*/ 327167 h 1039219"/>
                <a:gd name="connsiteX185" fmla="*/ 178872 w 1042313"/>
                <a:gd name="connsiteY185" fmla="*/ 234355 h 1039219"/>
                <a:gd name="connsiteX186" fmla="*/ 191674 w 1042313"/>
                <a:gd name="connsiteY186" fmla="*/ 221782 h 1039219"/>
                <a:gd name="connsiteX187" fmla="*/ 175214 w 1042313"/>
                <a:gd name="connsiteY187" fmla="*/ 144058 h 1039219"/>
                <a:gd name="connsiteX188" fmla="*/ 181387 w 1042313"/>
                <a:gd name="connsiteY188" fmla="*/ 133085 h 1039219"/>
                <a:gd name="connsiteX189" fmla="*/ 274427 w 1042313"/>
                <a:gd name="connsiteY189" fmla="*/ 66563 h 1039219"/>
                <a:gd name="connsiteX190" fmla="*/ 325405 w 1042313"/>
                <a:gd name="connsiteY190" fmla="*/ 69763 h 1039219"/>
                <a:gd name="connsiteX191" fmla="*/ 335463 w 1042313"/>
                <a:gd name="connsiteY191" fmla="*/ 78678 h 1039219"/>
                <a:gd name="connsiteX192" fmla="*/ 372496 w 1042313"/>
                <a:gd name="connsiteY192" fmla="*/ 88051 h 1039219"/>
                <a:gd name="connsiteX193" fmla="*/ 465536 w 1042313"/>
                <a:gd name="connsiteY193" fmla="*/ 72735 h 1039219"/>
                <a:gd name="connsiteX194" fmla="*/ 509199 w 1042313"/>
                <a:gd name="connsiteY194" fmla="*/ 71363 h 1039219"/>
                <a:gd name="connsiteX195" fmla="*/ 559034 w 1042313"/>
                <a:gd name="connsiteY195" fmla="*/ 16271 h 1039219"/>
                <a:gd name="connsiteX196" fmla="*/ 681563 w 1042313"/>
                <a:gd name="connsiteY196" fmla="*/ 40959 h 1039219"/>
                <a:gd name="connsiteX197" fmla="*/ 694365 w 1042313"/>
                <a:gd name="connsiteY197" fmla="*/ 84622 h 1039219"/>
                <a:gd name="connsiteX198" fmla="*/ 712196 w 1042313"/>
                <a:gd name="connsiteY198" fmla="*/ 113883 h 1039219"/>
                <a:gd name="connsiteX199" fmla="*/ 792663 w 1042313"/>
                <a:gd name="connsiteY199" fmla="*/ 161432 h 1039219"/>
                <a:gd name="connsiteX200" fmla="*/ 839069 w 1042313"/>
                <a:gd name="connsiteY200" fmla="*/ 157774 h 1039219"/>
                <a:gd name="connsiteX201" fmla="*/ 888446 w 1042313"/>
                <a:gd name="connsiteY201" fmla="*/ 161203 h 1039219"/>
                <a:gd name="connsiteX202" fmla="*/ 956798 w 1042313"/>
                <a:gd name="connsiteY202" fmla="*/ 246471 h 1039219"/>
                <a:gd name="connsiteX203" fmla="*/ 954740 w 1042313"/>
                <a:gd name="connsiteY203" fmla="*/ 259044 h 1039219"/>
                <a:gd name="connsiteX204" fmla="*/ 933709 w 1042313"/>
                <a:gd name="connsiteY204" fmla="*/ 290133 h 1039219"/>
                <a:gd name="connsiteX205" fmla="*/ 934395 w 1042313"/>
                <a:gd name="connsiteY205" fmla="*/ 318251 h 1039219"/>
                <a:gd name="connsiteX206" fmla="*/ 955883 w 1042313"/>
                <a:gd name="connsiteY206" fmla="*/ 366257 h 1039219"/>
                <a:gd name="connsiteX207" fmla="*/ 956112 w 1042313"/>
                <a:gd name="connsiteY207" fmla="*/ 366714 h 1039219"/>
                <a:gd name="connsiteX208" fmla="*/ 957712 w 1042313"/>
                <a:gd name="connsiteY208" fmla="*/ 371744 h 1039219"/>
                <a:gd name="connsiteX209" fmla="*/ 957941 w 1042313"/>
                <a:gd name="connsiteY209" fmla="*/ 372658 h 1039219"/>
                <a:gd name="connsiteX210" fmla="*/ 959312 w 1042313"/>
                <a:gd name="connsiteY210" fmla="*/ 377459 h 1039219"/>
                <a:gd name="connsiteX211" fmla="*/ 959541 w 1042313"/>
                <a:gd name="connsiteY211" fmla="*/ 378602 h 1039219"/>
                <a:gd name="connsiteX212" fmla="*/ 960913 w 1042313"/>
                <a:gd name="connsiteY212" fmla="*/ 383174 h 1039219"/>
                <a:gd name="connsiteX213" fmla="*/ 961370 w 1042313"/>
                <a:gd name="connsiteY213" fmla="*/ 384774 h 1039219"/>
                <a:gd name="connsiteX214" fmla="*/ 962513 w 1042313"/>
                <a:gd name="connsiteY214" fmla="*/ 389117 h 1039219"/>
                <a:gd name="connsiteX215" fmla="*/ 962970 w 1042313"/>
                <a:gd name="connsiteY215" fmla="*/ 391175 h 1039219"/>
                <a:gd name="connsiteX216" fmla="*/ 963884 w 1042313"/>
                <a:gd name="connsiteY216" fmla="*/ 395061 h 1039219"/>
                <a:gd name="connsiteX217" fmla="*/ 964342 w 1042313"/>
                <a:gd name="connsiteY217" fmla="*/ 397575 h 1039219"/>
                <a:gd name="connsiteX218" fmla="*/ 965027 w 1042313"/>
                <a:gd name="connsiteY218" fmla="*/ 401004 h 1039219"/>
                <a:gd name="connsiteX219" fmla="*/ 965713 w 1042313"/>
                <a:gd name="connsiteY219" fmla="*/ 404433 h 1039219"/>
                <a:gd name="connsiteX220" fmla="*/ 966170 w 1042313"/>
                <a:gd name="connsiteY220" fmla="*/ 406948 h 1039219"/>
                <a:gd name="connsiteX221" fmla="*/ 967085 w 1042313"/>
                <a:gd name="connsiteY221" fmla="*/ 413120 h 1039219"/>
                <a:gd name="connsiteX222" fmla="*/ 969599 w 1042313"/>
                <a:gd name="connsiteY222" fmla="*/ 427522 h 1039219"/>
                <a:gd name="connsiteX223" fmla="*/ 972571 w 1042313"/>
                <a:gd name="connsiteY223" fmla="*/ 441695 h 1039219"/>
                <a:gd name="connsiteX224" fmla="*/ 973257 w 1042313"/>
                <a:gd name="connsiteY224" fmla="*/ 444210 h 1039219"/>
                <a:gd name="connsiteX225" fmla="*/ 974400 w 1042313"/>
                <a:gd name="connsiteY225" fmla="*/ 447410 h 1039219"/>
                <a:gd name="connsiteX226" fmla="*/ 977829 w 1042313"/>
                <a:gd name="connsiteY226" fmla="*/ 450839 h 1039219"/>
                <a:gd name="connsiteX227" fmla="*/ 979886 w 1042313"/>
                <a:gd name="connsiteY227" fmla="*/ 451525 h 1039219"/>
                <a:gd name="connsiteX228" fmla="*/ 985830 w 1042313"/>
                <a:gd name="connsiteY228" fmla="*/ 451982 h 1039219"/>
                <a:gd name="connsiteX229" fmla="*/ 1013948 w 1042313"/>
                <a:gd name="connsiteY229" fmla="*/ 458612 h 1039219"/>
                <a:gd name="connsiteX230" fmla="*/ 1017148 w 1042313"/>
                <a:gd name="connsiteY230" fmla="*/ 460669 h 1039219"/>
                <a:gd name="connsiteX231" fmla="*/ 1020806 w 1042313"/>
                <a:gd name="connsiteY231" fmla="*/ 464327 h 1039219"/>
                <a:gd name="connsiteX232" fmla="*/ 1024921 w 1042313"/>
                <a:gd name="connsiteY232" fmla="*/ 474385 h 1039219"/>
                <a:gd name="connsiteX233" fmla="*/ 1025149 w 1042313"/>
                <a:gd name="connsiteY233" fmla="*/ 475985 h 1039219"/>
                <a:gd name="connsiteX234" fmla="*/ 1025606 w 1042313"/>
                <a:gd name="connsiteY234" fmla="*/ 481014 h 1039219"/>
                <a:gd name="connsiteX235" fmla="*/ 1026064 w 1042313"/>
                <a:gd name="connsiteY235" fmla="*/ 491759 h 1039219"/>
                <a:gd name="connsiteX236" fmla="*/ 1026978 w 1042313"/>
                <a:gd name="connsiteY236" fmla="*/ 520791 h 103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042313" h="1039219">
                  <a:moveTo>
                    <a:pt x="1012119" y="445581"/>
                  </a:moveTo>
                  <a:cubicBezTo>
                    <a:pt x="1008004" y="444438"/>
                    <a:pt x="1001146" y="443981"/>
                    <a:pt x="997031" y="442152"/>
                  </a:cubicBezTo>
                  <a:cubicBezTo>
                    <a:pt x="985144" y="436666"/>
                    <a:pt x="982858" y="424779"/>
                    <a:pt x="981258" y="411063"/>
                  </a:cubicBezTo>
                  <a:cubicBezTo>
                    <a:pt x="978058" y="384317"/>
                    <a:pt x="972800" y="356656"/>
                    <a:pt x="959084" y="334025"/>
                  </a:cubicBezTo>
                  <a:cubicBezTo>
                    <a:pt x="945139" y="310707"/>
                    <a:pt x="947197" y="292877"/>
                    <a:pt x="962513" y="273217"/>
                  </a:cubicBezTo>
                  <a:cubicBezTo>
                    <a:pt x="963884" y="271388"/>
                    <a:pt x="964799" y="269331"/>
                    <a:pt x="965942" y="267502"/>
                  </a:cubicBezTo>
                  <a:cubicBezTo>
                    <a:pt x="974857" y="255158"/>
                    <a:pt x="968914" y="241670"/>
                    <a:pt x="961827" y="228183"/>
                  </a:cubicBezTo>
                  <a:cubicBezTo>
                    <a:pt x="946968" y="199151"/>
                    <a:pt x="926623" y="176748"/>
                    <a:pt x="903534" y="155945"/>
                  </a:cubicBezTo>
                  <a:cubicBezTo>
                    <a:pt x="869473" y="125541"/>
                    <a:pt x="868558" y="131028"/>
                    <a:pt x="825353" y="148173"/>
                  </a:cubicBezTo>
                  <a:cubicBezTo>
                    <a:pt x="812094" y="153431"/>
                    <a:pt x="802950" y="151373"/>
                    <a:pt x="792663" y="143144"/>
                  </a:cubicBezTo>
                  <a:cubicBezTo>
                    <a:pt x="772775" y="127142"/>
                    <a:pt x="751744" y="117998"/>
                    <a:pt x="729341" y="105882"/>
                  </a:cubicBezTo>
                  <a:cubicBezTo>
                    <a:pt x="713339" y="97195"/>
                    <a:pt x="708310" y="84851"/>
                    <a:pt x="709453" y="64962"/>
                  </a:cubicBezTo>
                  <a:cubicBezTo>
                    <a:pt x="710367" y="40502"/>
                    <a:pt x="705566" y="37530"/>
                    <a:pt x="690022" y="30215"/>
                  </a:cubicBezTo>
                  <a:cubicBezTo>
                    <a:pt x="647502" y="10556"/>
                    <a:pt x="602239" y="3240"/>
                    <a:pt x="556748" y="40"/>
                  </a:cubicBezTo>
                  <a:cubicBezTo>
                    <a:pt x="545318" y="-646"/>
                    <a:pt x="531602" y="7584"/>
                    <a:pt x="525430" y="17642"/>
                  </a:cubicBezTo>
                  <a:cubicBezTo>
                    <a:pt x="518800" y="28615"/>
                    <a:pt x="514685" y="38673"/>
                    <a:pt x="507827" y="49418"/>
                  </a:cubicBezTo>
                  <a:cubicBezTo>
                    <a:pt x="503941" y="55590"/>
                    <a:pt x="500969" y="58562"/>
                    <a:pt x="492968" y="58104"/>
                  </a:cubicBezTo>
                  <a:cubicBezTo>
                    <a:pt x="454564" y="55818"/>
                    <a:pt x="416845" y="61305"/>
                    <a:pt x="379583" y="69992"/>
                  </a:cubicBezTo>
                  <a:cubicBezTo>
                    <a:pt x="362666" y="73878"/>
                    <a:pt x="349636" y="70220"/>
                    <a:pt x="336377" y="59247"/>
                  </a:cubicBezTo>
                  <a:cubicBezTo>
                    <a:pt x="306888" y="35244"/>
                    <a:pt x="297058" y="35702"/>
                    <a:pt x="263683" y="54447"/>
                  </a:cubicBezTo>
                  <a:cubicBezTo>
                    <a:pt x="229393" y="73421"/>
                    <a:pt x="201503" y="101081"/>
                    <a:pt x="169042" y="122570"/>
                  </a:cubicBezTo>
                  <a:cubicBezTo>
                    <a:pt x="160127" y="128513"/>
                    <a:pt x="157384" y="137429"/>
                    <a:pt x="159898" y="148173"/>
                  </a:cubicBezTo>
                  <a:cubicBezTo>
                    <a:pt x="164013" y="165546"/>
                    <a:pt x="166756" y="183377"/>
                    <a:pt x="171328" y="200751"/>
                  </a:cubicBezTo>
                  <a:cubicBezTo>
                    <a:pt x="174529" y="212181"/>
                    <a:pt x="172700" y="220410"/>
                    <a:pt x="163099" y="227954"/>
                  </a:cubicBezTo>
                  <a:cubicBezTo>
                    <a:pt x="143210" y="244185"/>
                    <a:pt x="126523" y="264530"/>
                    <a:pt x="114864" y="286704"/>
                  </a:cubicBezTo>
                  <a:cubicBezTo>
                    <a:pt x="101148" y="313451"/>
                    <a:pt x="85832" y="328538"/>
                    <a:pt x="54285" y="318937"/>
                  </a:cubicBezTo>
                  <a:cubicBezTo>
                    <a:pt x="46970" y="316651"/>
                    <a:pt x="45141" y="321223"/>
                    <a:pt x="40798" y="329453"/>
                  </a:cubicBezTo>
                  <a:cubicBezTo>
                    <a:pt x="31654" y="347283"/>
                    <a:pt x="12908" y="443981"/>
                    <a:pt x="2621" y="495188"/>
                  </a:cubicBezTo>
                  <a:cubicBezTo>
                    <a:pt x="-3779" y="526963"/>
                    <a:pt x="107" y="532449"/>
                    <a:pt x="30511" y="546165"/>
                  </a:cubicBezTo>
                  <a:cubicBezTo>
                    <a:pt x="50170" y="555081"/>
                    <a:pt x="68230" y="567197"/>
                    <a:pt x="74173" y="587999"/>
                  </a:cubicBezTo>
                  <a:cubicBezTo>
                    <a:pt x="84232" y="624804"/>
                    <a:pt x="100919" y="659322"/>
                    <a:pt x="109149" y="696584"/>
                  </a:cubicBezTo>
                  <a:cubicBezTo>
                    <a:pt x="110292" y="701613"/>
                    <a:pt x="110749" y="705728"/>
                    <a:pt x="106406" y="708243"/>
                  </a:cubicBezTo>
                  <a:cubicBezTo>
                    <a:pt x="91318" y="716244"/>
                    <a:pt x="84689" y="732932"/>
                    <a:pt x="71887" y="743219"/>
                  </a:cubicBezTo>
                  <a:cubicBezTo>
                    <a:pt x="60457" y="752591"/>
                    <a:pt x="60686" y="764021"/>
                    <a:pt x="66172" y="775451"/>
                  </a:cubicBezTo>
                  <a:cubicBezTo>
                    <a:pt x="86289" y="817742"/>
                    <a:pt x="112349" y="855918"/>
                    <a:pt x="147782" y="887008"/>
                  </a:cubicBezTo>
                  <a:cubicBezTo>
                    <a:pt x="172471" y="908725"/>
                    <a:pt x="173157" y="908039"/>
                    <a:pt x="204018" y="894095"/>
                  </a:cubicBezTo>
                  <a:cubicBezTo>
                    <a:pt x="206761" y="892952"/>
                    <a:pt x="209733" y="892266"/>
                    <a:pt x="212248" y="890666"/>
                  </a:cubicBezTo>
                  <a:cubicBezTo>
                    <a:pt x="221163" y="884951"/>
                    <a:pt x="227107" y="886322"/>
                    <a:pt x="235336" y="894095"/>
                  </a:cubicBezTo>
                  <a:cubicBezTo>
                    <a:pt x="268255" y="924956"/>
                    <a:pt x="309174" y="942101"/>
                    <a:pt x="351922" y="954445"/>
                  </a:cubicBezTo>
                  <a:cubicBezTo>
                    <a:pt x="373639" y="960846"/>
                    <a:pt x="374096" y="959246"/>
                    <a:pt x="374782" y="982334"/>
                  </a:cubicBezTo>
                  <a:cubicBezTo>
                    <a:pt x="374782" y="983934"/>
                    <a:pt x="374782" y="985306"/>
                    <a:pt x="374782" y="986906"/>
                  </a:cubicBezTo>
                  <a:cubicBezTo>
                    <a:pt x="375468" y="1015938"/>
                    <a:pt x="376611" y="1017996"/>
                    <a:pt x="405643" y="1025082"/>
                  </a:cubicBezTo>
                  <a:cubicBezTo>
                    <a:pt x="423017" y="1029197"/>
                    <a:pt x="440619" y="1033312"/>
                    <a:pt x="458450" y="1034912"/>
                  </a:cubicBezTo>
                  <a:cubicBezTo>
                    <a:pt x="487253" y="1037655"/>
                    <a:pt x="516286" y="1041542"/>
                    <a:pt x="545546" y="1037427"/>
                  </a:cubicBezTo>
                  <a:cubicBezTo>
                    <a:pt x="564977" y="1034684"/>
                    <a:pt x="567721" y="1032398"/>
                    <a:pt x="572750" y="1013652"/>
                  </a:cubicBezTo>
                  <a:cubicBezTo>
                    <a:pt x="575036" y="1004966"/>
                    <a:pt x="578465" y="996507"/>
                    <a:pt x="580522" y="987821"/>
                  </a:cubicBezTo>
                  <a:cubicBezTo>
                    <a:pt x="583494" y="975248"/>
                    <a:pt x="591266" y="968618"/>
                    <a:pt x="603382" y="966104"/>
                  </a:cubicBezTo>
                  <a:cubicBezTo>
                    <a:pt x="620984" y="962446"/>
                    <a:pt x="638358" y="958331"/>
                    <a:pt x="655960" y="954674"/>
                  </a:cubicBezTo>
                  <a:cubicBezTo>
                    <a:pt x="674477" y="950787"/>
                    <a:pt x="692079" y="945301"/>
                    <a:pt x="708538" y="935928"/>
                  </a:cubicBezTo>
                  <a:cubicBezTo>
                    <a:pt x="736427" y="920155"/>
                    <a:pt x="736427" y="920384"/>
                    <a:pt x="759745" y="942101"/>
                  </a:cubicBezTo>
                  <a:cubicBezTo>
                    <a:pt x="760202" y="942558"/>
                    <a:pt x="760888" y="943244"/>
                    <a:pt x="761345" y="943701"/>
                  </a:cubicBezTo>
                  <a:cubicBezTo>
                    <a:pt x="776890" y="958331"/>
                    <a:pt x="782833" y="960160"/>
                    <a:pt x="800207" y="948959"/>
                  </a:cubicBezTo>
                  <a:cubicBezTo>
                    <a:pt x="818495" y="937300"/>
                    <a:pt x="837240" y="926784"/>
                    <a:pt x="854156" y="912611"/>
                  </a:cubicBezTo>
                  <a:cubicBezTo>
                    <a:pt x="874959" y="895238"/>
                    <a:pt x="892333" y="874435"/>
                    <a:pt x="911764" y="856147"/>
                  </a:cubicBezTo>
                  <a:cubicBezTo>
                    <a:pt x="917936" y="850432"/>
                    <a:pt x="918164" y="844946"/>
                    <a:pt x="915650" y="836259"/>
                  </a:cubicBezTo>
                  <a:cubicBezTo>
                    <a:pt x="907877" y="808141"/>
                    <a:pt x="907420" y="780938"/>
                    <a:pt x="924565" y="754420"/>
                  </a:cubicBezTo>
                  <a:cubicBezTo>
                    <a:pt x="942396" y="726759"/>
                    <a:pt x="958627" y="698184"/>
                    <a:pt x="969828" y="666866"/>
                  </a:cubicBezTo>
                  <a:cubicBezTo>
                    <a:pt x="973257" y="657265"/>
                    <a:pt x="979201" y="652693"/>
                    <a:pt x="989488" y="651550"/>
                  </a:cubicBezTo>
                  <a:cubicBezTo>
                    <a:pt x="999089" y="650636"/>
                    <a:pt x="1008461" y="647664"/>
                    <a:pt x="1017834" y="644921"/>
                  </a:cubicBezTo>
                  <a:cubicBezTo>
                    <a:pt x="1026292" y="642406"/>
                    <a:pt x="1031093" y="637148"/>
                    <a:pt x="1031779" y="627090"/>
                  </a:cubicBezTo>
                  <a:cubicBezTo>
                    <a:pt x="1034979" y="583884"/>
                    <a:pt x="1042751" y="541136"/>
                    <a:pt x="1042294" y="497474"/>
                  </a:cubicBezTo>
                  <a:cubicBezTo>
                    <a:pt x="1042066" y="473242"/>
                    <a:pt x="1038865" y="453354"/>
                    <a:pt x="1012119" y="445581"/>
                  </a:cubicBezTo>
                  <a:close/>
                  <a:moveTo>
                    <a:pt x="1026978" y="520791"/>
                  </a:moveTo>
                  <a:cubicBezTo>
                    <a:pt x="1026978" y="525591"/>
                    <a:pt x="1026749" y="530392"/>
                    <a:pt x="1026521" y="535193"/>
                  </a:cubicBezTo>
                  <a:cubicBezTo>
                    <a:pt x="1026292" y="542279"/>
                    <a:pt x="1025835" y="549366"/>
                    <a:pt x="1025378" y="556681"/>
                  </a:cubicBezTo>
                  <a:cubicBezTo>
                    <a:pt x="1024235" y="573369"/>
                    <a:pt x="1022406" y="589828"/>
                    <a:pt x="1020577" y="606516"/>
                  </a:cubicBezTo>
                  <a:cubicBezTo>
                    <a:pt x="1018291" y="629147"/>
                    <a:pt x="1013948" y="632348"/>
                    <a:pt x="991316" y="634176"/>
                  </a:cubicBezTo>
                  <a:cubicBezTo>
                    <a:pt x="989716" y="634405"/>
                    <a:pt x="988345" y="634405"/>
                    <a:pt x="986744" y="634634"/>
                  </a:cubicBezTo>
                  <a:cubicBezTo>
                    <a:pt x="983773" y="635091"/>
                    <a:pt x="980801" y="635548"/>
                    <a:pt x="977829" y="636005"/>
                  </a:cubicBezTo>
                  <a:cubicBezTo>
                    <a:pt x="976457" y="636234"/>
                    <a:pt x="974857" y="636462"/>
                    <a:pt x="973257" y="636462"/>
                  </a:cubicBezTo>
                  <a:cubicBezTo>
                    <a:pt x="969371" y="636691"/>
                    <a:pt x="966399" y="637834"/>
                    <a:pt x="964113" y="639891"/>
                  </a:cubicBezTo>
                  <a:cubicBezTo>
                    <a:pt x="962056" y="641720"/>
                    <a:pt x="960455" y="644235"/>
                    <a:pt x="959541" y="647664"/>
                  </a:cubicBezTo>
                  <a:cubicBezTo>
                    <a:pt x="959541" y="647892"/>
                    <a:pt x="959312" y="648121"/>
                    <a:pt x="959312" y="648578"/>
                  </a:cubicBezTo>
                  <a:cubicBezTo>
                    <a:pt x="956341" y="659551"/>
                    <a:pt x="952683" y="670295"/>
                    <a:pt x="948340" y="680582"/>
                  </a:cubicBezTo>
                  <a:cubicBezTo>
                    <a:pt x="947197" y="683097"/>
                    <a:pt x="946282" y="685840"/>
                    <a:pt x="945139" y="688355"/>
                  </a:cubicBezTo>
                  <a:cubicBezTo>
                    <a:pt x="941710" y="696127"/>
                    <a:pt x="938053" y="703442"/>
                    <a:pt x="934166" y="710986"/>
                  </a:cubicBezTo>
                  <a:cubicBezTo>
                    <a:pt x="932795" y="713501"/>
                    <a:pt x="931423" y="715787"/>
                    <a:pt x="930052" y="718301"/>
                  </a:cubicBezTo>
                  <a:cubicBezTo>
                    <a:pt x="927308" y="723102"/>
                    <a:pt x="924565" y="727902"/>
                    <a:pt x="921593" y="732703"/>
                  </a:cubicBezTo>
                  <a:cubicBezTo>
                    <a:pt x="914278" y="744590"/>
                    <a:pt x="906506" y="756249"/>
                    <a:pt x="898505" y="767907"/>
                  </a:cubicBezTo>
                  <a:cubicBezTo>
                    <a:pt x="894847" y="773165"/>
                    <a:pt x="892790" y="777737"/>
                    <a:pt x="893018" y="783909"/>
                  </a:cubicBezTo>
                  <a:cubicBezTo>
                    <a:pt x="893018" y="784824"/>
                    <a:pt x="893247" y="785738"/>
                    <a:pt x="893247" y="786653"/>
                  </a:cubicBezTo>
                  <a:cubicBezTo>
                    <a:pt x="894390" y="793968"/>
                    <a:pt x="895076" y="801512"/>
                    <a:pt x="895990" y="808827"/>
                  </a:cubicBezTo>
                  <a:cubicBezTo>
                    <a:pt x="896905" y="816371"/>
                    <a:pt x="897590" y="823686"/>
                    <a:pt x="898505" y="831230"/>
                  </a:cubicBezTo>
                  <a:cubicBezTo>
                    <a:pt x="898505" y="831687"/>
                    <a:pt x="898733" y="832373"/>
                    <a:pt x="898733" y="832830"/>
                  </a:cubicBezTo>
                  <a:cubicBezTo>
                    <a:pt x="898962" y="834887"/>
                    <a:pt x="898962" y="836945"/>
                    <a:pt x="898962" y="838773"/>
                  </a:cubicBezTo>
                  <a:cubicBezTo>
                    <a:pt x="898962" y="840145"/>
                    <a:pt x="898733" y="841745"/>
                    <a:pt x="898505" y="843117"/>
                  </a:cubicBezTo>
                  <a:cubicBezTo>
                    <a:pt x="898276" y="844031"/>
                    <a:pt x="898048" y="844946"/>
                    <a:pt x="897819" y="845860"/>
                  </a:cubicBezTo>
                  <a:cubicBezTo>
                    <a:pt x="897590" y="846317"/>
                    <a:pt x="897590" y="846774"/>
                    <a:pt x="897362" y="847232"/>
                  </a:cubicBezTo>
                  <a:cubicBezTo>
                    <a:pt x="896905" y="848146"/>
                    <a:pt x="896676" y="849060"/>
                    <a:pt x="896219" y="849975"/>
                  </a:cubicBezTo>
                  <a:cubicBezTo>
                    <a:pt x="895533" y="851346"/>
                    <a:pt x="894619" y="852718"/>
                    <a:pt x="893476" y="854090"/>
                  </a:cubicBezTo>
                  <a:cubicBezTo>
                    <a:pt x="866958" y="887465"/>
                    <a:pt x="834725" y="913754"/>
                    <a:pt x="797464" y="933871"/>
                  </a:cubicBezTo>
                  <a:cubicBezTo>
                    <a:pt x="794035" y="935700"/>
                    <a:pt x="790834" y="936843"/>
                    <a:pt x="787862" y="937071"/>
                  </a:cubicBezTo>
                  <a:cubicBezTo>
                    <a:pt x="782605" y="937529"/>
                    <a:pt x="777575" y="935928"/>
                    <a:pt x="772775" y="931356"/>
                  </a:cubicBezTo>
                  <a:cubicBezTo>
                    <a:pt x="764545" y="923813"/>
                    <a:pt x="756087" y="916269"/>
                    <a:pt x="747857" y="908725"/>
                  </a:cubicBezTo>
                  <a:cubicBezTo>
                    <a:pt x="747172" y="908039"/>
                    <a:pt x="746257" y="907353"/>
                    <a:pt x="745571" y="906668"/>
                  </a:cubicBezTo>
                  <a:cubicBezTo>
                    <a:pt x="745114" y="906439"/>
                    <a:pt x="744886" y="905982"/>
                    <a:pt x="744428" y="905753"/>
                  </a:cubicBezTo>
                  <a:cubicBezTo>
                    <a:pt x="743743" y="905296"/>
                    <a:pt x="742828" y="904610"/>
                    <a:pt x="742142" y="904153"/>
                  </a:cubicBezTo>
                  <a:cubicBezTo>
                    <a:pt x="741685" y="903924"/>
                    <a:pt x="741457" y="903696"/>
                    <a:pt x="740999" y="903467"/>
                  </a:cubicBezTo>
                  <a:cubicBezTo>
                    <a:pt x="740314" y="903010"/>
                    <a:pt x="739399" y="902781"/>
                    <a:pt x="738713" y="902553"/>
                  </a:cubicBezTo>
                  <a:cubicBezTo>
                    <a:pt x="737799" y="902324"/>
                    <a:pt x="737113" y="902324"/>
                    <a:pt x="736199" y="902324"/>
                  </a:cubicBezTo>
                  <a:cubicBezTo>
                    <a:pt x="735284" y="902324"/>
                    <a:pt x="734599" y="902324"/>
                    <a:pt x="733684" y="902553"/>
                  </a:cubicBezTo>
                  <a:cubicBezTo>
                    <a:pt x="731855" y="903010"/>
                    <a:pt x="730027" y="903924"/>
                    <a:pt x="728198" y="905525"/>
                  </a:cubicBezTo>
                  <a:cubicBezTo>
                    <a:pt x="726140" y="907353"/>
                    <a:pt x="723854" y="908954"/>
                    <a:pt x="721568" y="910554"/>
                  </a:cubicBezTo>
                  <a:cubicBezTo>
                    <a:pt x="715853" y="914669"/>
                    <a:pt x="709453" y="918326"/>
                    <a:pt x="702823" y="921755"/>
                  </a:cubicBezTo>
                  <a:cubicBezTo>
                    <a:pt x="700766" y="922670"/>
                    <a:pt x="698937" y="923584"/>
                    <a:pt x="696880" y="924498"/>
                  </a:cubicBezTo>
                  <a:cubicBezTo>
                    <a:pt x="694822" y="925413"/>
                    <a:pt x="692536" y="926327"/>
                    <a:pt x="690250" y="927242"/>
                  </a:cubicBezTo>
                  <a:cubicBezTo>
                    <a:pt x="687507" y="928385"/>
                    <a:pt x="684535" y="929528"/>
                    <a:pt x="681563" y="930671"/>
                  </a:cubicBezTo>
                  <a:cubicBezTo>
                    <a:pt x="680192" y="931128"/>
                    <a:pt x="678592" y="931814"/>
                    <a:pt x="677220" y="932271"/>
                  </a:cubicBezTo>
                  <a:cubicBezTo>
                    <a:pt x="666933" y="935928"/>
                    <a:pt x="655960" y="938900"/>
                    <a:pt x="645445" y="941643"/>
                  </a:cubicBezTo>
                  <a:cubicBezTo>
                    <a:pt x="639272" y="943244"/>
                    <a:pt x="633329" y="944615"/>
                    <a:pt x="627385" y="945758"/>
                  </a:cubicBezTo>
                  <a:cubicBezTo>
                    <a:pt x="624413" y="946444"/>
                    <a:pt x="621442" y="946901"/>
                    <a:pt x="618470" y="947587"/>
                  </a:cubicBezTo>
                  <a:cubicBezTo>
                    <a:pt x="615269" y="948273"/>
                    <a:pt x="612298" y="948730"/>
                    <a:pt x="609326" y="949416"/>
                  </a:cubicBezTo>
                  <a:cubicBezTo>
                    <a:pt x="605668" y="950102"/>
                    <a:pt x="602011" y="950787"/>
                    <a:pt x="598582" y="951473"/>
                  </a:cubicBezTo>
                  <a:cubicBezTo>
                    <a:pt x="598124" y="951473"/>
                    <a:pt x="597667" y="951702"/>
                    <a:pt x="597210" y="951702"/>
                  </a:cubicBezTo>
                  <a:cubicBezTo>
                    <a:pt x="596067" y="951930"/>
                    <a:pt x="595153" y="952159"/>
                    <a:pt x="594010" y="952388"/>
                  </a:cubicBezTo>
                  <a:cubicBezTo>
                    <a:pt x="591724" y="952845"/>
                    <a:pt x="589895" y="953302"/>
                    <a:pt x="588066" y="953759"/>
                  </a:cubicBezTo>
                  <a:cubicBezTo>
                    <a:pt x="587837" y="953759"/>
                    <a:pt x="587380" y="953988"/>
                    <a:pt x="587152" y="953988"/>
                  </a:cubicBezTo>
                  <a:cubicBezTo>
                    <a:pt x="586237" y="954216"/>
                    <a:pt x="585323" y="954445"/>
                    <a:pt x="584637" y="954674"/>
                  </a:cubicBezTo>
                  <a:cubicBezTo>
                    <a:pt x="583037" y="955131"/>
                    <a:pt x="581665" y="955588"/>
                    <a:pt x="580522" y="956274"/>
                  </a:cubicBezTo>
                  <a:cubicBezTo>
                    <a:pt x="580065" y="956502"/>
                    <a:pt x="579608" y="956731"/>
                    <a:pt x="579151" y="956960"/>
                  </a:cubicBezTo>
                  <a:cubicBezTo>
                    <a:pt x="578693" y="957188"/>
                    <a:pt x="578236" y="957417"/>
                    <a:pt x="577779" y="957645"/>
                  </a:cubicBezTo>
                  <a:cubicBezTo>
                    <a:pt x="576865" y="958103"/>
                    <a:pt x="576179" y="958788"/>
                    <a:pt x="575493" y="959474"/>
                  </a:cubicBezTo>
                  <a:cubicBezTo>
                    <a:pt x="569778" y="964732"/>
                    <a:pt x="569549" y="973190"/>
                    <a:pt x="566120" y="988964"/>
                  </a:cubicBezTo>
                  <a:cubicBezTo>
                    <a:pt x="559948" y="1016167"/>
                    <a:pt x="556062" y="1022111"/>
                    <a:pt x="535031" y="1022796"/>
                  </a:cubicBezTo>
                  <a:cubicBezTo>
                    <a:pt x="531145" y="1023025"/>
                    <a:pt x="526801" y="1022796"/>
                    <a:pt x="521543" y="1022796"/>
                  </a:cubicBezTo>
                  <a:cubicBezTo>
                    <a:pt x="516971" y="1022796"/>
                    <a:pt x="512628" y="1022568"/>
                    <a:pt x="508056" y="1022339"/>
                  </a:cubicBezTo>
                  <a:cubicBezTo>
                    <a:pt x="499141" y="1021882"/>
                    <a:pt x="490225" y="1021196"/>
                    <a:pt x="481310" y="1020282"/>
                  </a:cubicBezTo>
                  <a:cubicBezTo>
                    <a:pt x="458907" y="1017996"/>
                    <a:pt x="436961" y="1014567"/>
                    <a:pt x="414787" y="1010452"/>
                  </a:cubicBezTo>
                  <a:cubicBezTo>
                    <a:pt x="408615" y="1009309"/>
                    <a:pt x="404043" y="1007937"/>
                    <a:pt x="400385" y="1006109"/>
                  </a:cubicBezTo>
                  <a:cubicBezTo>
                    <a:pt x="399700" y="1005651"/>
                    <a:pt x="398785" y="1005194"/>
                    <a:pt x="398099" y="1004737"/>
                  </a:cubicBezTo>
                  <a:cubicBezTo>
                    <a:pt x="397414" y="1004280"/>
                    <a:pt x="396728" y="1003823"/>
                    <a:pt x="396271" y="1003365"/>
                  </a:cubicBezTo>
                  <a:cubicBezTo>
                    <a:pt x="394213" y="1001537"/>
                    <a:pt x="392842" y="999479"/>
                    <a:pt x="391927" y="996736"/>
                  </a:cubicBezTo>
                  <a:cubicBezTo>
                    <a:pt x="391013" y="993993"/>
                    <a:pt x="390556" y="991021"/>
                    <a:pt x="390556" y="987135"/>
                  </a:cubicBezTo>
                  <a:cubicBezTo>
                    <a:pt x="390556" y="984392"/>
                    <a:pt x="390784" y="981420"/>
                    <a:pt x="391013" y="977991"/>
                  </a:cubicBezTo>
                  <a:cubicBezTo>
                    <a:pt x="392156" y="966104"/>
                    <a:pt x="392613" y="958788"/>
                    <a:pt x="391470" y="953988"/>
                  </a:cubicBezTo>
                  <a:cubicBezTo>
                    <a:pt x="390098" y="948501"/>
                    <a:pt x="386212" y="945987"/>
                    <a:pt x="377983" y="943244"/>
                  </a:cubicBezTo>
                  <a:cubicBezTo>
                    <a:pt x="376840" y="942786"/>
                    <a:pt x="375468" y="942329"/>
                    <a:pt x="373868" y="942101"/>
                  </a:cubicBezTo>
                  <a:cubicBezTo>
                    <a:pt x="370210" y="940958"/>
                    <a:pt x="365867" y="939815"/>
                    <a:pt x="360609" y="938443"/>
                  </a:cubicBezTo>
                  <a:cubicBezTo>
                    <a:pt x="355123" y="936843"/>
                    <a:pt x="349865" y="935471"/>
                    <a:pt x="344378" y="933642"/>
                  </a:cubicBezTo>
                  <a:cubicBezTo>
                    <a:pt x="343007" y="933185"/>
                    <a:pt x="341635" y="932728"/>
                    <a:pt x="340264" y="932271"/>
                  </a:cubicBezTo>
                  <a:cubicBezTo>
                    <a:pt x="304145" y="920841"/>
                    <a:pt x="270083" y="904610"/>
                    <a:pt x="243337" y="875807"/>
                  </a:cubicBezTo>
                  <a:cubicBezTo>
                    <a:pt x="238765" y="870777"/>
                    <a:pt x="235793" y="867806"/>
                    <a:pt x="233050" y="866205"/>
                  </a:cubicBezTo>
                  <a:cubicBezTo>
                    <a:pt x="231907" y="865520"/>
                    <a:pt x="230764" y="865291"/>
                    <a:pt x="229621" y="865062"/>
                  </a:cubicBezTo>
                  <a:cubicBezTo>
                    <a:pt x="227107" y="864834"/>
                    <a:pt x="224592" y="865977"/>
                    <a:pt x="220934" y="868263"/>
                  </a:cubicBezTo>
                  <a:cubicBezTo>
                    <a:pt x="218648" y="869634"/>
                    <a:pt x="216134" y="871235"/>
                    <a:pt x="212933" y="873521"/>
                  </a:cubicBezTo>
                  <a:cubicBezTo>
                    <a:pt x="212019" y="873978"/>
                    <a:pt x="211333" y="874664"/>
                    <a:pt x="210419" y="875121"/>
                  </a:cubicBezTo>
                  <a:cubicBezTo>
                    <a:pt x="204704" y="878778"/>
                    <a:pt x="199903" y="881750"/>
                    <a:pt x="195560" y="883808"/>
                  </a:cubicBezTo>
                  <a:cubicBezTo>
                    <a:pt x="194874" y="884036"/>
                    <a:pt x="194417" y="884265"/>
                    <a:pt x="193731" y="884493"/>
                  </a:cubicBezTo>
                  <a:cubicBezTo>
                    <a:pt x="187330" y="887008"/>
                    <a:pt x="182072" y="887465"/>
                    <a:pt x="176586" y="885636"/>
                  </a:cubicBezTo>
                  <a:cubicBezTo>
                    <a:pt x="176357" y="885636"/>
                    <a:pt x="175900" y="885408"/>
                    <a:pt x="175672" y="885179"/>
                  </a:cubicBezTo>
                  <a:cubicBezTo>
                    <a:pt x="173614" y="884265"/>
                    <a:pt x="171328" y="883122"/>
                    <a:pt x="169271" y="881750"/>
                  </a:cubicBezTo>
                  <a:cubicBezTo>
                    <a:pt x="167899" y="880836"/>
                    <a:pt x="166528" y="879921"/>
                    <a:pt x="164927" y="878550"/>
                  </a:cubicBezTo>
                  <a:cubicBezTo>
                    <a:pt x="164699" y="878321"/>
                    <a:pt x="164470" y="878093"/>
                    <a:pt x="164242" y="877864"/>
                  </a:cubicBezTo>
                  <a:cubicBezTo>
                    <a:pt x="161270" y="875578"/>
                    <a:pt x="158069" y="872606"/>
                    <a:pt x="154640" y="869177"/>
                  </a:cubicBezTo>
                  <a:cubicBezTo>
                    <a:pt x="141839" y="856833"/>
                    <a:pt x="130180" y="843574"/>
                    <a:pt x="119665" y="829401"/>
                  </a:cubicBezTo>
                  <a:cubicBezTo>
                    <a:pt x="118064" y="827343"/>
                    <a:pt x="116693" y="825286"/>
                    <a:pt x="115321" y="823229"/>
                  </a:cubicBezTo>
                  <a:cubicBezTo>
                    <a:pt x="109378" y="814999"/>
                    <a:pt x="103891" y="806541"/>
                    <a:pt x="98862" y="797854"/>
                  </a:cubicBezTo>
                  <a:cubicBezTo>
                    <a:pt x="97490" y="795797"/>
                    <a:pt x="96347" y="793511"/>
                    <a:pt x="94976" y="791225"/>
                  </a:cubicBezTo>
                  <a:cubicBezTo>
                    <a:pt x="91090" y="784595"/>
                    <a:pt x="87661" y="777966"/>
                    <a:pt x="84003" y="771108"/>
                  </a:cubicBezTo>
                  <a:cubicBezTo>
                    <a:pt x="81031" y="765164"/>
                    <a:pt x="81031" y="760592"/>
                    <a:pt x="83317" y="755792"/>
                  </a:cubicBezTo>
                  <a:cubicBezTo>
                    <a:pt x="84232" y="754191"/>
                    <a:pt x="85146" y="752591"/>
                    <a:pt x="86518" y="750991"/>
                  </a:cubicBezTo>
                  <a:cubicBezTo>
                    <a:pt x="89032" y="747791"/>
                    <a:pt x="91775" y="744590"/>
                    <a:pt x="94747" y="741618"/>
                  </a:cubicBezTo>
                  <a:cubicBezTo>
                    <a:pt x="99091" y="737046"/>
                    <a:pt x="103434" y="732932"/>
                    <a:pt x="108006" y="728817"/>
                  </a:cubicBezTo>
                  <a:cubicBezTo>
                    <a:pt x="110978" y="726074"/>
                    <a:pt x="114178" y="723330"/>
                    <a:pt x="117379" y="720816"/>
                  </a:cubicBezTo>
                  <a:cubicBezTo>
                    <a:pt x="118979" y="719444"/>
                    <a:pt x="120579" y="718301"/>
                    <a:pt x="122179" y="716930"/>
                  </a:cubicBezTo>
                  <a:cubicBezTo>
                    <a:pt x="125151" y="714415"/>
                    <a:pt x="127437" y="712586"/>
                    <a:pt x="129037" y="710757"/>
                  </a:cubicBezTo>
                  <a:cubicBezTo>
                    <a:pt x="129723" y="709843"/>
                    <a:pt x="130409" y="708929"/>
                    <a:pt x="130866" y="708014"/>
                  </a:cubicBezTo>
                  <a:cubicBezTo>
                    <a:pt x="131323" y="707100"/>
                    <a:pt x="131780" y="706185"/>
                    <a:pt x="131780" y="705271"/>
                  </a:cubicBezTo>
                  <a:cubicBezTo>
                    <a:pt x="132238" y="703442"/>
                    <a:pt x="132009" y="701385"/>
                    <a:pt x="131552" y="699099"/>
                  </a:cubicBezTo>
                  <a:cubicBezTo>
                    <a:pt x="131095" y="697270"/>
                    <a:pt x="130409" y="695213"/>
                    <a:pt x="129723" y="692927"/>
                  </a:cubicBezTo>
                  <a:cubicBezTo>
                    <a:pt x="129494" y="692241"/>
                    <a:pt x="129266" y="691326"/>
                    <a:pt x="128809" y="690412"/>
                  </a:cubicBezTo>
                  <a:cubicBezTo>
                    <a:pt x="127894" y="687897"/>
                    <a:pt x="126980" y="685383"/>
                    <a:pt x="126065" y="682868"/>
                  </a:cubicBezTo>
                  <a:cubicBezTo>
                    <a:pt x="125608" y="681725"/>
                    <a:pt x="125151" y="680582"/>
                    <a:pt x="124694" y="679439"/>
                  </a:cubicBezTo>
                  <a:cubicBezTo>
                    <a:pt x="124237" y="678068"/>
                    <a:pt x="123779" y="676696"/>
                    <a:pt x="123094" y="675324"/>
                  </a:cubicBezTo>
                  <a:cubicBezTo>
                    <a:pt x="122636" y="674181"/>
                    <a:pt x="122179" y="673038"/>
                    <a:pt x="121722" y="671895"/>
                  </a:cubicBezTo>
                  <a:cubicBezTo>
                    <a:pt x="121265" y="670524"/>
                    <a:pt x="120579" y="669152"/>
                    <a:pt x="120122" y="667781"/>
                  </a:cubicBezTo>
                  <a:cubicBezTo>
                    <a:pt x="119893" y="667323"/>
                    <a:pt x="119893" y="666866"/>
                    <a:pt x="119665" y="666638"/>
                  </a:cubicBezTo>
                  <a:cubicBezTo>
                    <a:pt x="106863" y="634176"/>
                    <a:pt x="92918" y="602172"/>
                    <a:pt x="87432" y="567425"/>
                  </a:cubicBezTo>
                  <a:cubicBezTo>
                    <a:pt x="86289" y="560339"/>
                    <a:pt x="83089" y="555538"/>
                    <a:pt x="76231" y="552109"/>
                  </a:cubicBezTo>
                  <a:cubicBezTo>
                    <a:pt x="62743" y="545708"/>
                    <a:pt x="50399" y="536793"/>
                    <a:pt x="36683" y="531078"/>
                  </a:cubicBezTo>
                  <a:cubicBezTo>
                    <a:pt x="23424" y="525591"/>
                    <a:pt x="18623" y="516447"/>
                    <a:pt x="18852" y="503417"/>
                  </a:cubicBezTo>
                  <a:cubicBezTo>
                    <a:pt x="18852" y="499760"/>
                    <a:pt x="18623" y="495873"/>
                    <a:pt x="19309" y="492216"/>
                  </a:cubicBezTo>
                  <a:cubicBezTo>
                    <a:pt x="27767" y="449010"/>
                    <a:pt x="32339" y="404891"/>
                    <a:pt x="46513" y="362828"/>
                  </a:cubicBezTo>
                  <a:cubicBezTo>
                    <a:pt x="55885" y="334939"/>
                    <a:pt x="50399" y="330596"/>
                    <a:pt x="78059" y="336996"/>
                  </a:cubicBezTo>
                  <a:cubicBezTo>
                    <a:pt x="91090" y="339968"/>
                    <a:pt x="103663" y="339282"/>
                    <a:pt x="109378" y="327167"/>
                  </a:cubicBezTo>
                  <a:cubicBezTo>
                    <a:pt x="126065" y="291734"/>
                    <a:pt x="150526" y="261330"/>
                    <a:pt x="178872" y="234355"/>
                  </a:cubicBezTo>
                  <a:cubicBezTo>
                    <a:pt x="183215" y="230240"/>
                    <a:pt x="188245" y="226583"/>
                    <a:pt x="191674" y="221782"/>
                  </a:cubicBezTo>
                  <a:cubicBezTo>
                    <a:pt x="195788" y="216296"/>
                    <a:pt x="178872" y="185892"/>
                    <a:pt x="175214" y="144058"/>
                  </a:cubicBezTo>
                  <a:cubicBezTo>
                    <a:pt x="174071" y="138572"/>
                    <a:pt x="177729" y="135828"/>
                    <a:pt x="181387" y="133085"/>
                  </a:cubicBezTo>
                  <a:cubicBezTo>
                    <a:pt x="212476" y="110911"/>
                    <a:pt x="241051" y="85536"/>
                    <a:pt x="274427" y="66563"/>
                  </a:cubicBezTo>
                  <a:cubicBezTo>
                    <a:pt x="296601" y="53990"/>
                    <a:pt x="305516" y="54218"/>
                    <a:pt x="325405" y="69763"/>
                  </a:cubicBezTo>
                  <a:cubicBezTo>
                    <a:pt x="328834" y="72506"/>
                    <a:pt x="331805" y="75935"/>
                    <a:pt x="335463" y="78678"/>
                  </a:cubicBezTo>
                  <a:cubicBezTo>
                    <a:pt x="346436" y="87137"/>
                    <a:pt x="357409" y="91251"/>
                    <a:pt x="372496" y="88051"/>
                  </a:cubicBezTo>
                  <a:cubicBezTo>
                    <a:pt x="403129" y="81879"/>
                    <a:pt x="433761" y="74106"/>
                    <a:pt x="465536" y="72735"/>
                  </a:cubicBezTo>
                  <a:cubicBezTo>
                    <a:pt x="479252" y="72049"/>
                    <a:pt x="495940" y="69306"/>
                    <a:pt x="509199" y="71363"/>
                  </a:cubicBezTo>
                  <a:cubicBezTo>
                    <a:pt x="517657" y="72506"/>
                    <a:pt x="532288" y="13985"/>
                    <a:pt x="559034" y="16271"/>
                  </a:cubicBezTo>
                  <a:cubicBezTo>
                    <a:pt x="611383" y="13070"/>
                    <a:pt x="665104" y="34330"/>
                    <a:pt x="681563" y="40959"/>
                  </a:cubicBezTo>
                  <a:cubicBezTo>
                    <a:pt x="698251" y="47589"/>
                    <a:pt x="695508" y="68849"/>
                    <a:pt x="694365" y="84622"/>
                  </a:cubicBezTo>
                  <a:cubicBezTo>
                    <a:pt x="692536" y="107025"/>
                    <a:pt x="698251" y="106339"/>
                    <a:pt x="712196" y="113883"/>
                  </a:cubicBezTo>
                  <a:cubicBezTo>
                    <a:pt x="740542" y="128970"/>
                    <a:pt x="767746" y="141086"/>
                    <a:pt x="792663" y="161432"/>
                  </a:cubicBezTo>
                  <a:cubicBezTo>
                    <a:pt x="811180" y="175833"/>
                    <a:pt x="828325" y="163946"/>
                    <a:pt x="839069" y="157774"/>
                  </a:cubicBezTo>
                  <a:cubicBezTo>
                    <a:pt x="865358" y="143601"/>
                    <a:pt x="874502" y="147487"/>
                    <a:pt x="888446" y="161203"/>
                  </a:cubicBezTo>
                  <a:cubicBezTo>
                    <a:pt x="906049" y="178577"/>
                    <a:pt x="950854" y="236184"/>
                    <a:pt x="956798" y="246471"/>
                  </a:cubicBezTo>
                  <a:cubicBezTo>
                    <a:pt x="959312" y="251043"/>
                    <a:pt x="957255" y="255158"/>
                    <a:pt x="954740" y="259044"/>
                  </a:cubicBezTo>
                  <a:cubicBezTo>
                    <a:pt x="948111" y="269559"/>
                    <a:pt x="944911" y="281904"/>
                    <a:pt x="933709" y="290133"/>
                  </a:cubicBezTo>
                  <a:cubicBezTo>
                    <a:pt x="922508" y="298363"/>
                    <a:pt x="929137" y="309107"/>
                    <a:pt x="934395" y="318251"/>
                  </a:cubicBezTo>
                  <a:cubicBezTo>
                    <a:pt x="943082" y="333796"/>
                    <a:pt x="950168" y="349798"/>
                    <a:pt x="955883" y="366257"/>
                  </a:cubicBezTo>
                  <a:cubicBezTo>
                    <a:pt x="955883" y="366486"/>
                    <a:pt x="955883" y="366486"/>
                    <a:pt x="956112" y="366714"/>
                  </a:cubicBezTo>
                  <a:cubicBezTo>
                    <a:pt x="956569" y="368315"/>
                    <a:pt x="957255" y="369915"/>
                    <a:pt x="957712" y="371744"/>
                  </a:cubicBezTo>
                  <a:cubicBezTo>
                    <a:pt x="957712" y="371972"/>
                    <a:pt x="957941" y="372429"/>
                    <a:pt x="957941" y="372658"/>
                  </a:cubicBezTo>
                  <a:cubicBezTo>
                    <a:pt x="958398" y="374258"/>
                    <a:pt x="958855" y="375858"/>
                    <a:pt x="959312" y="377459"/>
                  </a:cubicBezTo>
                  <a:cubicBezTo>
                    <a:pt x="959312" y="377916"/>
                    <a:pt x="959541" y="378144"/>
                    <a:pt x="959541" y="378602"/>
                  </a:cubicBezTo>
                  <a:cubicBezTo>
                    <a:pt x="959998" y="380202"/>
                    <a:pt x="960455" y="381573"/>
                    <a:pt x="960913" y="383174"/>
                  </a:cubicBezTo>
                  <a:cubicBezTo>
                    <a:pt x="961141" y="383631"/>
                    <a:pt x="961141" y="384088"/>
                    <a:pt x="961370" y="384774"/>
                  </a:cubicBezTo>
                  <a:cubicBezTo>
                    <a:pt x="961827" y="386145"/>
                    <a:pt x="962056" y="387746"/>
                    <a:pt x="962513" y="389117"/>
                  </a:cubicBezTo>
                  <a:cubicBezTo>
                    <a:pt x="962741" y="389803"/>
                    <a:pt x="962741" y="390489"/>
                    <a:pt x="962970" y="391175"/>
                  </a:cubicBezTo>
                  <a:cubicBezTo>
                    <a:pt x="963199" y="392546"/>
                    <a:pt x="963656" y="393689"/>
                    <a:pt x="963884" y="395061"/>
                  </a:cubicBezTo>
                  <a:cubicBezTo>
                    <a:pt x="964113" y="395975"/>
                    <a:pt x="964342" y="396661"/>
                    <a:pt x="964342" y="397575"/>
                  </a:cubicBezTo>
                  <a:cubicBezTo>
                    <a:pt x="964570" y="398718"/>
                    <a:pt x="964799" y="399861"/>
                    <a:pt x="965027" y="401004"/>
                  </a:cubicBezTo>
                  <a:cubicBezTo>
                    <a:pt x="965256" y="402147"/>
                    <a:pt x="965485" y="403290"/>
                    <a:pt x="965713" y="404433"/>
                  </a:cubicBezTo>
                  <a:cubicBezTo>
                    <a:pt x="965942" y="405348"/>
                    <a:pt x="965942" y="406262"/>
                    <a:pt x="966170" y="406948"/>
                  </a:cubicBezTo>
                  <a:cubicBezTo>
                    <a:pt x="966628" y="409005"/>
                    <a:pt x="966856" y="411063"/>
                    <a:pt x="967085" y="413120"/>
                  </a:cubicBezTo>
                  <a:cubicBezTo>
                    <a:pt x="967771" y="417921"/>
                    <a:pt x="968685" y="422721"/>
                    <a:pt x="969599" y="427522"/>
                  </a:cubicBezTo>
                  <a:cubicBezTo>
                    <a:pt x="970514" y="432323"/>
                    <a:pt x="971657" y="437123"/>
                    <a:pt x="972571" y="441695"/>
                  </a:cubicBezTo>
                  <a:cubicBezTo>
                    <a:pt x="972800" y="442610"/>
                    <a:pt x="973028" y="443524"/>
                    <a:pt x="973257" y="444210"/>
                  </a:cubicBezTo>
                  <a:cubicBezTo>
                    <a:pt x="973486" y="445353"/>
                    <a:pt x="973943" y="446496"/>
                    <a:pt x="974400" y="447410"/>
                  </a:cubicBezTo>
                  <a:cubicBezTo>
                    <a:pt x="975314" y="449010"/>
                    <a:pt x="976229" y="449925"/>
                    <a:pt x="977829" y="450839"/>
                  </a:cubicBezTo>
                  <a:cubicBezTo>
                    <a:pt x="978515" y="451068"/>
                    <a:pt x="979201" y="451296"/>
                    <a:pt x="979886" y="451525"/>
                  </a:cubicBezTo>
                  <a:cubicBezTo>
                    <a:pt x="981487" y="451982"/>
                    <a:pt x="983315" y="451982"/>
                    <a:pt x="985830" y="451982"/>
                  </a:cubicBezTo>
                  <a:cubicBezTo>
                    <a:pt x="999317" y="452897"/>
                    <a:pt x="1008004" y="455183"/>
                    <a:pt x="1013948" y="458612"/>
                  </a:cubicBezTo>
                  <a:cubicBezTo>
                    <a:pt x="1015091" y="459297"/>
                    <a:pt x="1016234" y="459983"/>
                    <a:pt x="1017148" y="460669"/>
                  </a:cubicBezTo>
                  <a:cubicBezTo>
                    <a:pt x="1018520" y="461812"/>
                    <a:pt x="1019663" y="462955"/>
                    <a:pt x="1020806" y="464327"/>
                  </a:cubicBezTo>
                  <a:cubicBezTo>
                    <a:pt x="1023092" y="467298"/>
                    <a:pt x="1024235" y="470727"/>
                    <a:pt x="1024921" y="474385"/>
                  </a:cubicBezTo>
                  <a:cubicBezTo>
                    <a:pt x="1024921" y="474842"/>
                    <a:pt x="1025149" y="475528"/>
                    <a:pt x="1025149" y="475985"/>
                  </a:cubicBezTo>
                  <a:cubicBezTo>
                    <a:pt x="1025378" y="477585"/>
                    <a:pt x="1025606" y="479186"/>
                    <a:pt x="1025606" y="481014"/>
                  </a:cubicBezTo>
                  <a:cubicBezTo>
                    <a:pt x="1025835" y="484443"/>
                    <a:pt x="1025835" y="488101"/>
                    <a:pt x="1026064" y="491759"/>
                  </a:cubicBezTo>
                  <a:cubicBezTo>
                    <a:pt x="1026749" y="501817"/>
                    <a:pt x="1026978" y="511418"/>
                    <a:pt x="1026978" y="520791"/>
                  </a:cubicBezTo>
                  <a:close/>
                </a:path>
              </a:pathLst>
            </a:custGeom>
            <a:solidFill>
              <a:srgbClr val="000000"/>
            </a:solidFill>
            <a:ln w="2286"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72418D3-017F-6544-B353-1F7BCCE30595}"/>
                </a:ext>
              </a:extLst>
            </p:cNvPr>
            <p:cNvSpPr/>
            <p:nvPr/>
          </p:nvSpPr>
          <p:spPr>
            <a:xfrm>
              <a:off x="7811351" y="2005895"/>
              <a:ext cx="32360" cy="127183"/>
            </a:xfrm>
            <a:custGeom>
              <a:avLst/>
              <a:gdLst>
                <a:gd name="connsiteX0" fmla="*/ 13679 w 32360"/>
                <a:gd name="connsiteY0" fmla="*/ 3498 h 127183"/>
                <a:gd name="connsiteX1" fmla="*/ 3849 w 32360"/>
                <a:gd name="connsiteY1" fmla="*/ 983 h 127183"/>
                <a:gd name="connsiteX2" fmla="*/ 649 w 32360"/>
                <a:gd name="connsiteY2" fmla="*/ 10585 h 127183"/>
                <a:gd name="connsiteX3" fmla="*/ 4535 w 32360"/>
                <a:gd name="connsiteY3" fmla="*/ 18586 h 127183"/>
                <a:gd name="connsiteX4" fmla="*/ 11621 w 32360"/>
                <a:gd name="connsiteY4" fmla="*/ 121227 h 127183"/>
                <a:gd name="connsiteX5" fmla="*/ 12993 w 32360"/>
                <a:gd name="connsiteY5" fmla="*/ 127171 h 127183"/>
                <a:gd name="connsiteX6" fmla="*/ 21680 w 32360"/>
                <a:gd name="connsiteY6" fmla="*/ 121227 h 127183"/>
                <a:gd name="connsiteX7" fmla="*/ 17794 w 32360"/>
                <a:gd name="connsiteY7" fmla="*/ 8984 h 127183"/>
                <a:gd name="connsiteX8" fmla="*/ 13679 w 32360"/>
                <a:gd name="connsiteY8" fmla="*/ 3498 h 12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0" h="127183">
                  <a:moveTo>
                    <a:pt x="13679" y="3498"/>
                  </a:moveTo>
                  <a:cubicBezTo>
                    <a:pt x="10936" y="755"/>
                    <a:pt x="7735" y="-1303"/>
                    <a:pt x="3849" y="983"/>
                  </a:cubicBezTo>
                  <a:cubicBezTo>
                    <a:pt x="-37" y="3041"/>
                    <a:pt x="-723" y="6698"/>
                    <a:pt x="649" y="10585"/>
                  </a:cubicBezTo>
                  <a:cubicBezTo>
                    <a:pt x="1792" y="13328"/>
                    <a:pt x="3849" y="15842"/>
                    <a:pt x="4535" y="18586"/>
                  </a:cubicBezTo>
                  <a:cubicBezTo>
                    <a:pt x="13907" y="52190"/>
                    <a:pt x="25109" y="85794"/>
                    <a:pt x="11621" y="121227"/>
                  </a:cubicBezTo>
                  <a:cubicBezTo>
                    <a:pt x="10936" y="122827"/>
                    <a:pt x="12536" y="125342"/>
                    <a:pt x="12993" y="127171"/>
                  </a:cubicBezTo>
                  <a:cubicBezTo>
                    <a:pt x="17794" y="127399"/>
                    <a:pt x="20080" y="124656"/>
                    <a:pt x="21680" y="121227"/>
                  </a:cubicBezTo>
                  <a:cubicBezTo>
                    <a:pt x="40882" y="83051"/>
                    <a:pt x="30824" y="46018"/>
                    <a:pt x="17794" y="8984"/>
                  </a:cubicBezTo>
                  <a:cubicBezTo>
                    <a:pt x="17108" y="6698"/>
                    <a:pt x="15279" y="4870"/>
                    <a:pt x="13679" y="3498"/>
                  </a:cubicBezTo>
                  <a:close/>
                </a:path>
              </a:pathLst>
            </a:custGeom>
            <a:solidFill>
              <a:srgbClr val="000000"/>
            </a:solidFill>
            <a:ln w="228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E331B273-DA67-BC45-A768-FDC4D74C07B1}"/>
                </a:ext>
              </a:extLst>
            </p:cNvPr>
            <p:cNvSpPr/>
            <p:nvPr/>
          </p:nvSpPr>
          <p:spPr>
            <a:xfrm>
              <a:off x="6979435" y="1777822"/>
              <a:ext cx="551987" cy="696315"/>
            </a:xfrm>
            <a:custGeom>
              <a:avLst/>
              <a:gdLst>
                <a:gd name="connsiteX0" fmla="*/ 375593 w 551987"/>
                <a:gd name="connsiteY0" fmla="*/ 536981 h 696315"/>
                <a:gd name="connsiteX1" fmla="*/ 390452 w 551987"/>
                <a:gd name="connsiteY1" fmla="*/ 525780 h 696315"/>
                <a:gd name="connsiteX2" fmla="*/ 440515 w 551987"/>
                <a:gd name="connsiteY2" fmla="*/ 502920 h 696315"/>
                <a:gd name="connsiteX3" fmla="*/ 546814 w 551987"/>
                <a:gd name="connsiteY3" fmla="*/ 336042 h 696315"/>
                <a:gd name="connsiteX4" fmla="*/ 549786 w 551987"/>
                <a:gd name="connsiteY4" fmla="*/ 237744 h 696315"/>
                <a:gd name="connsiteX5" fmla="*/ 533555 w 551987"/>
                <a:gd name="connsiteY5" fmla="*/ 159106 h 696315"/>
                <a:gd name="connsiteX6" fmla="*/ 515953 w 551987"/>
                <a:gd name="connsiteY6" fmla="*/ 121844 h 696315"/>
                <a:gd name="connsiteX7" fmla="*/ 513210 w 551987"/>
                <a:gd name="connsiteY7" fmla="*/ 117500 h 696315"/>
                <a:gd name="connsiteX8" fmla="*/ 512753 w 551987"/>
                <a:gd name="connsiteY8" fmla="*/ 116815 h 696315"/>
                <a:gd name="connsiteX9" fmla="*/ 510010 w 551987"/>
                <a:gd name="connsiteY9" fmla="*/ 112700 h 696315"/>
                <a:gd name="connsiteX10" fmla="*/ 509552 w 551987"/>
                <a:gd name="connsiteY10" fmla="*/ 112014 h 696315"/>
                <a:gd name="connsiteX11" fmla="*/ 497208 w 551987"/>
                <a:gd name="connsiteY11" fmla="*/ 94869 h 696315"/>
                <a:gd name="connsiteX12" fmla="*/ 496751 w 551987"/>
                <a:gd name="connsiteY12" fmla="*/ 94183 h 696315"/>
                <a:gd name="connsiteX13" fmla="*/ 493779 w 551987"/>
                <a:gd name="connsiteY13" fmla="*/ 90526 h 696315"/>
                <a:gd name="connsiteX14" fmla="*/ 493093 w 551987"/>
                <a:gd name="connsiteY14" fmla="*/ 89611 h 696315"/>
                <a:gd name="connsiteX15" fmla="*/ 490121 w 551987"/>
                <a:gd name="connsiteY15" fmla="*/ 86182 h 696315"/>
                <a:gd name="connsiteX16" fmla="*/ 489436 w 551987"/>
                <a:gd name="connsiteY16" fmla="*/ 85496 h 696315"/>
                <a:gd name="connsiteX17" fmla="*/ 478920 w 551987"/>
                <a:gd name="connsiteY17" fmla="*/ 74524 h 696315"/>
                <a:gd name="connsiteX18" fmla="*/ 478463 w 551987"/>
                <a:gd name="connsiteY18" fmla="*/ 74066 h 696315"/>
                <a:gd name="connsiteX19" fmla="*/ 475262 w 551987"/>
                <a:gd name="connsiteY19" fmla="*/ 71095 h 696315"/>
                <a:gd name="connsiteX20" fmla="*/ 474119 w 551987"/>
                <a:gd name="connsiteY20" fmla="*/ 69952 h 696315"/>
                <a:gd name="connsiteX21" fmla="*/ 471148 w 551987"/>
                <a:gd name="connsiteY21" fmla="*/ 67208 h 696315"/>
                <a:gd name="connsiteX22" fmla="*/ 469776 w 551987"/>
                <a:gd name="connsiteY22" fmla="*/ 66065 h 696315"/>
                <a:gd name="connsiteX23" fmla="*/ 466804 w 551987"/>
                <a:gd name="connsiteY23" fmla="*/ 63551 h 696315"/>
                <a:gd name="connsiteX24" fmla="*/ 465661 w 551987"/>
                <a:gd name="connsiteY24" fmla="*/ 62636 h 696315"/>
                <a:gd name="connsiteX25" fmla="*/ 458575 w 551987"/>
                <a:gd name="connsiteY25" fmla="*/ 56921 h 696315"/>
                <a:gd name="connsiteX26" fmla="*/ 458117 w 551987"/>
                <a:gd name="connsiteY26" fmla="*/ 56693 h 696315"/>
                <a:gd name="connsiteX27" fmla="*/ 455146 w 551987"/>
                <a:gd name="connsiteY27" fmla="*/ 54407 h 696315"/>
                <a:gd name="connsiteX28" fmla="*/ 453088 w 551987"/>
                <a:gd name="connsiteY28" fmla="*/ 53035 h 696315"/>
                <a:gd name="connsiteX29" fmla="*/ 450345 w 551987"/>
                <a:gd name="connsiteY29" fmla="*/ 50978 h 696315"/>
                <a:gd name="connsiteX30" fmla="*/ 448059 w 551987"/>
                <a:gd name="connsiteY30" fmla="*/ 49378 h 696315"/>
                <a:gd name="connsiteX31" fmla="*/ 445316 w 551987"/>
                <a:gd name="connsiteY31" fmla="*/ 47549 h 696315"/>
                <a:gd name="connsiteX32" fmla="*/ 442801 w 551987"/>
                <a:gd name="connsiteY32" fmla="*/ 45949 h 696315"/>
                <a:gd name="connsiteX33" fmla="*/ 440058 w 551987"/>
                <a:gd name="connsiteY33" fmla="*/ 44348 h 696315"/>
                <a:gd name="connsiteX34" fmla="*/ 436858 w 551987"/>
                <a:gd name="connsiteY34" fmla="*/ 42291 h 696315"/>
                <a:gd name="connsiteX35" fmla="*/ 433200 w 551987"/>
                <a:gd name="connsiteY35" fmla="*/ 40005 h 696315"/>
                <a:gd name="connsiteX36" fmla="*/ 430000 w 551987"/>
                <a:gd name="connsiteY36" fmla="*/ 38176 h 696315"/>
                <a:gd name="connsiteX37" fmla="*/ 427485 w 551987"/>
                <a:gd name="connsiteY37" fmla="*/ 36805 h 696315"/>
                <a:gd name="connsiteX38" fmla="*/ 424285 w 551987"/>
                <a:gd name="connsiteY38" fmla="*/ 35204 h 696315"/>
                <a:gd name="connsiteX39" fmla="*/ 421770 w 551987"/>
                <a:gd name="connsiteY39" fmla="*/ 33833 h 696315"/>
                <a:gd name="connsiteX40" fmla="*/ 418570 w 551987"/>
                <a:gd name="connsiteY40" fmla="*/ 32233 h 696315"/>
                <a:gd name="connsiteX41" fmla="*/ 416284 w 551987"/>
                <a:gd name="connsiteY41" fmla="*/ 31090 h 696315"/>
                <a:gd name="connsiteX42" fmla="*/ 412397 w 551987"/>
                <a:gd name="connsiteY42" fmla="*/ 29261 h 696315"/>
                <a:gd name="connsiteX43" fmla="*/ 410569 w 551987"/>
                <a:gd name="connsiteY43" fmla="*/ 28346 h 696315"/>
                <a:gd name="connsiteX44" fmla="*/ 404854 w 551987"/>
                <a:gd name="connsiteY44" fmla="*/ 25832 h 696315"/>
                <a:gd name="connsiteX45" fmla="*/ 403025 w 551987"/>
                <a:gd name="connsiteY45" fmla="*/ 25146 h 696315"/>
                <a:gd name="connsiteX46" fmla="*/ 398910 w 551987"/>
                <a:gd name="connsiteY46" fmla="*/ 23317 h 696315"/>
                <a:gd name="connsiteX47" fmla="*/ 396624 w 551987"/>
                <a:gd name="connsiteY47" fmla="*/ 22403 h 696315"/>
                <a:gd name="connsiteX48" fmla="*/ 392738 w 551987"/>
                <a:gd name="connsiteY48" fmla="*/ 20803 h 696315"/>
                <a:gd name="connsiteX49" fmla="*/ 390452 w 551987"/>
                <a:gd name="connsiteY49" fmla="*/ 19888 h 696315"/>
                <a:gd name="connsiteX50" fmla="*/ 386108 w 551987"/>
                <a:gd name="connsiteY50" fmla="*/ 18288 h 696315"/>
                <a:gd name="connsiteX51" fmla="*/ 384051 w 551987"/>
                <a:gd name="connsiteY51" fmla="*/ 17602 h 696315"/>
                <a:gd name="connsiteX52" fmla="*/ 377879 w 551987"/>
                <a:gd name="connsiteY52" fmla="*/ 15545 h 696315"/>
                <a:gd name="connsiteX53" fmla="*/ 309527 w 551987"/>
                <a:gd name="connsiteY53" fmla="*/ 1372 h 696315"/>
                <a:gd name="connsiteX54" fmla="*/ 292840 w 551987"/>
                <a:gd name="connsiteY54" fmla="*/ 229 h 696315"/>
                <a:gd name="connsiteX55" fmla="*/ 276609 w 551987"/>
                <a:gd name="connsiteY55" fmla="*/ 0 h 696315"/>
                <a:gd name="connsiteX56" fmla="*/ 265865 w 551987"/>
                <a:gd name="connsiteY56" fmla="*/ 229 h 696315"/>
                <a:gd name="connsiteX57" fmla="*/ 244148 w 551987"/>
                <a:gd name="connsiteY57" fmla="*/ 2057 h 696315"/>
                <a:gd name="connsiteX58" fmla="*/ 222202 w 551987"/>
                <a:gd name="connsiteY58" fmla="*/ 5715 h 696315"/>
                <a:gd name="connsiteX59" fmla="*/ 216716 w 551987"/>
                <a:gd name="connsiteY59" fmla="*/ 6858 h 696315"/>
                <a:gd name="connsiteX60" fmla="*/ 205743 w 551987"/>
                <a:gd name="connsiteY60" fmla="*/ 9601 h 696315"/>
                <a:gd name="connsiteX61" fmla="*/ 147679 w 551987"/>
                <a:gd name="connsiteY61" fmla="*/ 32918 h 696315"/>
                <a:gd name="connsiteX62" fmla="*/ 137163 w 551987"/>
                <a:gd name="connsiteY62" fmla="*/ 39091 h 696315"/>
                <a:gd name="connsiteX63" fmla="*/ 132591 w 551987"/>
                <a:gd name="connsiteY63" fmla="*/ 42062 h 696315"/>
                <a:gd name="connsiteX64" fmla="*/ 112017 w 551987"/>
                <a:gd name="connsiteY64" fmla="*/ 56921 h 696315"/>
                <a:gd name="connsiteX65" fmla="*/ 104702 w 551987"/>
                <a:gd name="connsiteY65" fmla="*/ 63094 h 696315"/>
                <a:gd name="connsiteX66" fmla="*/ 97158 w 551987"/>
                <a:gd name="connsiteY66" fmla="*/ 69952 h 696315"/>
                <a:gd name="connsiteX67" fmla="*/ 89157 w 551987"/>
                <a:gd name="connsiteY67" fmla="*/ 77724 h 696315"/>
                <a:gd name="connsiteX68" fmla="*/ 83671 w 551987"/>
                <a:gd name="connsiteY68" fmla="*/ 83668 h 696315"/>
                <a:gd name="connsiteX69" fmla="*/ 72469 w 551987"/>
                <a:gd name="connsiteY69" fmla="*/ 96698 h 696315"/>
                <a:gd name="connsiteX70" fmla="*/ 65383 w 551987"/>
                <a:gd name="connsiteY70" fmla="*/ 105842 h 696315"/>
                <a:gd name="connsiteX71" fmla="*/ 49838 w 551987"/>
                <a:gd name="connsiteY71" fmla="*/ 128245 h 696315"/>
                <a:gd name="connsiteX72" fmla="*/ 44351 w 551987"/>
                <a:gd name="connsiteY72" fmla="*/ 137160 h 696315"/>
                <a:gd name="connsiteX73" fmla="*/ 36808 w 551987"/>
                <a:gd name="connsiteY73" fmla="*/ 150419 h 696315"/>
                <a:gd name="connsiteX74" fmla="*/ 29492 w 551987"/>
                <a:gd name="connsiteY74" fmla="*/ 164135 h 696315"/>
                <a:gd name="connsiteX75" fmla="*/ 26978 w 551987"/>
                <a:gd name="connsiteY75" fmla="*/ 169393 h 696315"/>
                <a:gd name="connsiteX76" fmla="*/ 26292 w 551987"/>
                <a:gd name="connsiteY76" fmla="*/ 170993 h 696315"/>
                <a:gd name="connsiteX77" fmla="*/ 24692 w 551987"/>
                <a:gd name="connsiteY77" fmla="*/ 174650 h 696315"/>
                <a:gd name="connsiteX78" fmla="*/ 23777 w 551987"/>
                <a:gd name="connsiteY78" fmla="*/ 176479 h 696315"/>
                <a:gd name="connsiteX79" fmla="*/ 22406 w 551987"/>
                <a:gd name="connsiteY79" fmla="*/ 179908 h 696315"/>
                <a:gd name="connsiteX80" fmla="*/ 21491 w 551987"/>
                <a:gd name="connsiteY80" fmla="*/ 181966 h 696315"/>
                <a:gd name="connsiteX81" fmla="*/ 20120 w 551987"/>
                <a:gd name="connsiteY81" fmla="*/ 185166 h 696315"/>
                <a:gd name="connsiteX82" fmla="*/ 19434 w 551987"/>
                <a:gd name="connsiteY82" fmla="*/ 187223 h 696315"/>
                <a:gd name="connsiteX83" fmla="*/ 18062 w 551987"/>
                <a:gd name="connsiteY83" fmla="*/ 190424 h 696315"/>
                <a:gd name="connsiteX84" fmla="*/ 17377 w 551987"/>
                <a:gd name="connsiteY84" fmla="*/ 192481 h 696315"/>
                <a:gd name="connsiteX85" fmla="*/ 16234 w 551987"/>
                <a:gd name="connsiteY85" fmla="*/ 195910 h 696315"/>
                <a:gd name="connsiteX86" fmla="*/ 15548 w 551987"/>
                <a:gd name="connsiteY86" fmla="*/ 197739 h 696315"/>
                <a:gd name="connsiteX87" fmla="*/ 14405 w 551987"/>
                <a:gd name="connsiteY87" fmla="*/ 201168 h 696315"/>
                <a:gd name="connsiteX88" fmla="*/ 13719 w 551987"/>
                <a:gd name="connsiteY88" fmla="*/ 202997 h 696315"/>
                <a:gd name="connsiteX89" fmla="*/ 12576 w 551987"/>
                <a:gd name="connsiteY89" fmla="*/ 206654 h 696315"/>
                <a:gd name="connsiteX90" fmla="*/ 12119 w 551987"/>
                <a:gd name="connsiteY90" fmla="*/ 208255 h 696315"/>
                <a:gd name="connsiteX91" fmla="*/ 10976 w 551987"/>
                <a:gd name="connsiteY91" fmla="*/ 211912 h 696315"/>
                <a:gd name="connsiteX92" fmla="*/ 10519 w 551987"/>
                <a:gd name="connsiteY92" fmla="*/ 213512 h 696315"/>
                <a:gd name="connsiteX93" fmla="*/ 9376 w 551987"/>
                <a:gd name="connsiteY93" fmla="*/ 217399 h 696315"/>
                <a:gd name="connsiteX94" fmla="*/ 8918 w 551987"/>
                <a:gd name="connsiteY94" fmla="*/ 218770 h 696315"/>
                <a:gd name="connsiteX95" fmla="*/ 8004 w 551987"/>
                <a:gd name="connsiteY95" fmla="*/ 222885 h 696315"/>
                <a:gd name="connsiteX96" fmla="*/ 7775 w 551987"/>
                <a:gd name="connsiteY96" fmla="*/ 224257 h 696315"/>
                <a:gd name="connsiteX97" fmla="*/ 6861 w 551987"/>
                <a:gd name="connsiteY97" fmla="*/ 228600 h 696315"/>
                <a:gd name="connsiteX98" fmla="*/ 6632 w 551987"/>
                <a:gd name="connsiteY98" fmla="*/ 229743 h 696315"/>
                <a:gd name="connsiteX99" fmla="*/ 5718 w 551987"/>
                <a:gd name="connsiteY99" fmla="*/ 234315 h 696315"/>
                <a:gd name="connsiteX100" fmla="*/ 5489 w 551987"/>
                <a:gd name="connsiteY100" fmla="*/ 235229 h 696315"/>
                <a:gd name="connsiteX101" fmla="*/ 4575 w 551987"/>
                <a:gd name="connsiteY101" fmla="*/ 240030 h 696315"/>
                <a:gd name="connsiteX102" fmla="*/ 4346 w 551987"/>
                <a:gd name="connsiteY102" fmla="*/ 240716 h 696315"/>
                <a:gd name="connsiteX103" fmla="*/ 3432 w 551987"/>
                <a:gd name="connsiteY103" fmla="*/ 245745 h 696315"/>
                <a:gd name="connsiteX104" fmla="*/ 3432 w 551987"/>
                <a:gd name="connsiteY104" fmla="*/ 246202 h 696315"/>
                <a:gd name="connsiteX105" fmla="*/ 2746 w 551987"/>
                <a:gd name="connsiteY105" fmla="*/ 251689 h 696315"/>
                <a:gd name="connsiteX106" fmla="*/ 2060 w 551987"/>
                <a:gd name="connsiteY106" fmla="*/ 335128 h 696315"/>
                <a:gd name="connsiteX107" fmla="*/ 51438 w 551987"/>
                <a:gd name="connsiteY107" fmla="*/ 453085 h 696315"/>
                <a:gd name="connsiteX108" fmla="*/ 75212 w 551987"/>
                <a:gd name="connsiteY108" fmla="*/ 482117 h 696315"/>
                <a:gd name="connsiteX109" fmla="*/ 101044 w 551987"/>
                <a:gd name="connsiteY109" fmla="*/ 498348 h 696315"/>
                <a:gd name="connsiteX110" fmla="*/ 141278 w 551987"/>
                <a:gd name="connsiteY110" fmla="*/ 521208 h 696315"/>
                <a:gd name="connsiteX111" fmla="*/ 144478 w 551987"/>
                <a:gd name="connsiteY111" fmla="*/ 531495 h 696315"/>
                <a:gd name="connsiteX112" fmla="*/ 159794 w 551987"/>
                <a:gd name="connsiteY112" fmla="*/ 611048 h 696315"/>
                <a:gd name="connsiteX113" fmla="*/ 167567 w 551987"/>
                <a:gd name="connsiteY113" fmla="*/ 641223 h 696315"/>
                <a:gd name="connsiteX114" fmla="*/ 169167 w 551987"/>
                <a:gd name="connsiteY114" fmla="*/ 647852 h 696315"/>
                <a:gd name="connsiteX115" fmla="*/ 170081 w 551987"/>
                <a:gd name="connsiteY115" fmla="*/ 651510 h 696315"/>
                <a:gd name="connsiteX116" fmla="*/ 172825 w 551987"/>
                <a:gd name="connsiteY116" fmla="*/ 662940 h 696315"/>
                <a:gd name="connsiteX117" fmla="*/ 173968 w 551987"/>
                <a:gd name="connsiteY117" fmla="*/ 666598 h 696315"/>
                <a:gd name="connsiteX118" fmla="*/ 176254 w 551987"/>
                <a:gd name="connsiteY118" fmla="*/ 672084 h 696315"/>
                <a:gd name="connsiteX119" fmla="*/ 179225 w 551987"/>
                <a:gd name="connsiteY119" fmla="*/ 677113 h 696315"/>
                <a:gd name="connsiteX120" fmla="*/ 195685 w 551987"/>
                <a:gd name="connsiteY120" fmla="*/ 687629 h 696315"/>
                <a:gd name="connsiteX121" fmla="*/ 204371 w 551987"/>
                <a:gd name="connsiteY121" fmla="*/ 688772 h 696315"/>
                <a:gd name="connsiteX122" fmla="*/ 207343 w 551987"/>
                <a:gd name="connsiteY122" fmla="*/ 688772 h 696315"/>
                <a:gd name="connsiteX123" fmla="*/ 219916 w 551987"/>
                <a:gd name="connsiteY123" fmla="*/ 687172 h 696315"/>
                <a:gd name="connsiteX124" fmla="*/ 226088 w 551987"/>
                <a:gd name="connsiteY124" fmla="*/ 684886 h 696315"/>
                <a:gd name="connsiteX125" fmla="*/ 230660 w 551987"/>
                <a:gd name="connsiteY125" fmla="*/ 681457 h 696315"/>
                <a:gd name="connsiteX126" fmla="*/ 234775 w 551987"/>
                <a:gd name="connsiteY126" fmla="*/ 675513 h 696315"/>
                <a:gd name="connsiteX127" fmla="*/ 235690 w 551987"/>
                <a:gd name="connsiteY127" fmla="*/ 673227 h 696315"/>
                <a:gd name="connsiteX128" fmla="*/ 237747 w 551987"/>
                <a:gd name="connsiteY128" fmla="*/ 664083 h 696315"/>
                <a:gd name="connsiteX129" fmla="*/ 238204 w 551987"/>
                <a:gd name="connsiteY129" fmla="*/ 659282 h 696315"/>
                <a:gd name="connsiteX130" fmla="*/ 238433 w 551987"/>
                <a:gd name="connsiteY130" fmla="*/ 654482 h 696315"/>
                <a:gd name="connsiteX131" fmla="*/ 238433 w 551987"/>
                <a:gd name="connsiteY131" fmla="*/ 649681 h 696315"/>
                <a:gd name="connsiteX132" fmla="*/ 238433 w 551987"/>
                <a:gd name="connsiteY132" fmla="*/ 649453 h 696315"/>
                <a:gd name="connsiteX133" fmla="*/ 237976 w 551987"/>
                <a:gd name="connsiteY133" fmla="*/ 640080 h 696315"/>
                <a:gd name="connsiteX134" fmla="*/ 236833 w 551987"/>
                <a:gd name="connsiteY134" fmla="*/ 630707 h 696315"/>
                <a:gd name="connsiteX135" fmla="*/ 235918 w 551987"/>
                <a:gd name="connsiteY135" fmla="*/ 625907 h 696315"/>
                <a:gd name="connsiteX136" fmla="*/ 224717 w 551987"/>
                <a:gd name="connsiteY136" fmla="*/ 561899 h 696315"/>
                <a:gd name="connsiteX137" fmla="*/ 245519 w 551987"/>
                <a:gd name="connsiteY137" fmla="*/ 538124 h 696315"/>
                <a:gd name="connsiteX138" fmla="*/ 278895 w 551987"/>
                <a:gd name="connsiteY138" fmla="*/ 538124 h 696315"/>
                <a:gd name="connsiteX139" fmla="*/ 264493 w 551987"/>
                <a:gd name="connsiteY139" fmla="*/ 640080 h 696315"/>
                <a:gd name="connsiteX140" fmla="*/ 264265 w 551987"/>
                <a:gd name="connsiteY140" fmla="*/ 641223 h 696315"/>
                <a:gd name="connsiteX141" fmla="*/ 261521 w 551987"/>
                <a:gd name="connsiteY141" fmla="*/ 657911 h 696315"/>
                <a:gd name="connsiteX142" fmla="*/ 261521 w 551987"/>
                <a:gd name="connsiteY142" fmla="*/ 658139 h 696315"/>
                <a:gd name="connsiteX143" fmla="*/ 259693 w 551987"/>
                <a:gd name="connsiteY143" fmla="*/ 670941 h 696315"/>
                <a:gd name="connsiteX144" fmla="*/ 259464 w 551987"/>
                <a:gd name="connsiteY144" fmla="*/ 672998 h 696315"/>
                <a:gd name="connsiteX145" fmla="*/ 259235 w 551987"/>
                <a:gd name="connsiteY145" fmla="*/ 678485 h 696315"/>
                <a:gd name="connsiteX146" fmla="*/ 259235 w 551987"/>
                <a:gd name="connsiteY146" fmla="*/ 680085 h 696315"/>
                <a:gd name="connsiteX147" fmla="*/ 259693 w 551987"/>
                <a:gd name="connsiteY147" fmla="*/ 682828 h 696315"/>
                <a:gd name="connsiteX148" fmla="*/ 260378 w 551987"/>
                <a:gd name="connsiteY148" fmla="*/ 685343 h 696315"/>
                <a:gd name="connsiteX149" fmla="*/ 262207 w 551987"/>
                <a:gd name="connsiteY149" fmla="*/ 688315 h 696315"/>
                <a:gd name="connsiteX150" fmla="*/ 263122 w 551987"/>
                <a:gd name="connsiteY150" fmla="*/ 689229 h 696315"/>
                <a:gd name="connsiteX151" fmla="*/ 269294 w 551987"/>
                <a:gd name="connsiteY151" fmla="*/ 692429 h 696315"/>
                <a:gd name="connsiteX152" fmla="*/ 272723 w 551987"/>
                <a:gd name="connsiteY152" fmla="*/ 693344 h 696315"/>
                <a:gd name="connsiteX153" fmla="*/ 289639 w 551987"/>
                <a:gd name="connsiteY153" fmla="*/ 695858 h 696315"/>
                <a:gd name="connsiteX154" fmla="*/ 298326 w 551987"/>
                <a:gd name="connsiteY154" fmla="*/ 696316 h 696315"/>
                <a:gd name="connsiteX155" fmla="*/ 298326 w 551987"/>
                <a:gd name="connsiteY155" fmla="*/ 696316 h 696315"/>
                <a:gd name="connsiteX156" fmla="*/ 304955 w 551987"/>
                <a:gd name="connsiteY156" fmla="*/ 695401 h 696315"/>
                <a:gd name="connsiteX157" fmla="*/ 313871 w 551987"/>
                <a:gd name="connsiteY157" fmla="*/ 688086 h 696315"/>
                <a:gd name="connsiteX158" fmla="*/ 317986 w 551987"/>
                <a:gd name="connsiteY158" fmla="*/ 678028 h 696315"/>
                <a:gd name="connsiteX159" fmla="*/ 317986 w 551987"/>
                <a:gd name="connsiteY159" fmla="*/ 678028 h 696315"/>
                <a:gd name="connsiteX160" fmla="*/ 320729 w 551987"/>
                <a:gd name="connsiteY160" fmla="*/ 669569 h 696315"/>
                <a:gd name="connsiteX161" fmla="*/ 321643 w 551987"/>
                <a:gd name="connsiteY161" fmla="*/ 667055 h 696315"/>
                <a:gd name="connsiteX162" fmla="*/ 323701 w 551987"/>
                <a:gd name="connsiteY162" fmla="*/ 661111 h 696315"/>
                <a:gd name="connsiteX163" fmla="*/ 324844 w 551987"/>
                <a:gd name="connsiteY163" fmla="*/ 658368 h 696315"/>
                <a:gd name="connsiteX164" fmla="*/ 327130 w 551987"/>
                <a:gd name="connsiteY164" fmla="*/ 652424 h 696315"/>
                <a:gd name="connsiteX165" fmla="*/ 328044 w 551987"/>
                <a:gd name="connsiteY165" fmla="*/ 650367 h 696315"/>
                <a:gd name="connsiteX166" fmla="*/ 342446 w 551987"/>
                <a:gd name="connsiteY166" fmla="*/ 616077 h 696315"/>
                <a:gd name="connsiteX167" fmla="*/ 345189 w 551987"/>
                <a:gd name="connsiteY167" fmla="*/ 609219 h 696315"/>
                <a:gd name="connsiteX168" fmla="*/ 375593 w 551987"/>
                <a:gd name="connsiteY168" fmla="*/ 536981 h 696315"/>
                <a:gd name="connsiteX169" fmla="*/ 377422 w 551987"/>
                <a:gd name="connsiteY169" fmla="*/ 496062 h 696315"/>
                <a:gd name="connsiteX170" fmla="*/ 354104 w 551987"/>
                <a:gd name="connsiteY170" fmla="*/ 460858 h 696315"/>
                <a:gd name="connsiteX171" fmla="*/ 336045 w 551987"/>
                <a:gd name="connsiteY171" fmla="*/ 395478 h 696315"/>
                <a:gd name="connsiteX172" fmla="*/ 405539 w 551987"/>
                <a:gd name="connsiteY172" fmla="*/ 501320 h 696315"/>
                <a:gd name="connsiteX173" fmla="*/ 377422 w 551987"/>
                <a:gd name="connsiteY173" fmla="*/ 496062 h 696315"/>
                <a:gd name="connsiteX174" fmla="*/ 63325 w 551987"/>
                <a:gd name="connsiteY174" fmla="*/ 439369 h 696315"/>
                <a:gd name="connsiteX175" fmla="*/ 20806 w 551987"/>
                <a:gd name="connsiteY175" fmla="*/ 349072 h 696315"/>
                <a:gd name="connsiteX176" fmla="*/ 54181 w 551987"/>
                <a:gd name="connsiteY176" fmla="*/ 151562 h 696315"/>
                <a:gd name="connsiteX177" fmla="*/ 152479 w 551987"/>
                <a:gd name="connsiteY177" fmla="*/ 45949 h 696315"/>
                <a:gd name="connsiteX178" fmla="*/ 263807 w 551987"/>
                <a:gd name="connsiteY178" fmla="*/ 15316 h 696315"/>
                <a:gd name="connsiteX179" fmla="*/ 365992 w 551987"/>
                <a:gd name="connsiteY179" fmla="*/ 28118 h 696315"/>
                <a:gd name="connsiteX180" fmla="*/ 478463 w 551987"/>
                <a:gd name="connsiteY180" fmla="*/ 98527 h 696315"/>
                <a:gd name="connsiteX181" fmla="*/ 533327 w 551987"/>
                <a:gd name="connsiteY181" fmla="*/ 233401 h 696315"/>
                <a:gd name="connsiteX182" fmla="*/ 523040 w 551987"/>
                <a:gd name="connsiteY182" fmla="*/ 361874 h 696315"/>
                <a:gd name="connsiteX183" fmla="*/ 446002 w 551987"/>
                <a:gd name="connsiteY183" fmla="*/ 476631 h 696315"/>
                <a:gd name="connsiteX184" fmla="*/ 410340 w 551987"/>
                <a:gd name="connsiteY184" fmla="*/ 400736 h 696315"/>
                <a:gd name="connsiteX185" fmla="*/ 358905 w 551987"/>
                <a:gd name="connsiteY185" fmla="*/ 308839 h 696315"/>
                <a:gd name="connsiteX186" fmla="*/ 321415 w 551987"/>
                <a:gd name="connsiteY186" fmla="*/ 280035 h 696315"/>
                <a:gd name="connsiteX187" fmla="*/ 347704 w 551987"/>
                <a:gd name="connsiteY187" fmla="*/ 182194 h 696315"/>
                <a:gd name="connsiteX188" fmla="*/ 298326 w 551987"/>
                <a:gd name="connsiteY188" fmla="*/ 140589 h 696315"/>
                <a:gd name="connsiteX189" fmla="*/ 205743 w 551987"/>
                <a:gd name="connsiteY189" fmla="*/ 175793 h 696315"/>
                <a:gd name="connsiteX190" fmla="*/ 209172 w 551987"/>
                <a:gd name="connsiteY190" fmla="*/ 273634 h 696315"/>
                <a:gd name="connsiteX191" fmla="*/ 176025 w 551987"/>
                <a:gd name="connsiteY191" fmla="*/ 309524 h 696315"/>
                <a:gd name="connsiteX192" fmla="*/ 80699 w 551987"/>
                <a:gd name="connsiteY192" fmla="*/ 439826 h 696315"/>
                <a:gd name="connsiteX193" fmla="*/ 63325 w 551987"/>
                <a:gd name="connsiteY193" fmla="*/ 439369 h 696315"/>
                <a:gd name="connsiteX194" fmla="*/ 277295 w 551987"/>
                <a:gd name="connsiteY194" fmla="*/ 284607 h 696315"/>
                <a:gd name="connsiteX195" fmla="*/ 210544 w 551987"/>
                <a:gd name="connsiteY195" fmla="*/ 200254 h 696315"/>
                <a:gd name="connsiteX196" fmla="*/ 280038 w 551987"/>
                <a:gd name="connsiteY196" fmla="*/ 153848 h 696315"/>
                <a:gd name="connsiteX197" fmla="*/ 338331 w 551987"/>
                <a:gd name="connsiteY197" fmla="*/ 204597 h 696315"/>
                <a:gd name="connsiteX198" fmla="*/ 277295 w 551987"/>
                <a:gd name="connsiteY198" fmla="*/ 284607 h 696315"/>
                <a:gd name="connsiteX199" fmla="*/ 127562 w 551987"/>
                <a:gd name="connsiteY199" fmla="*/ 493776 h 696315"/>
                <a:gd name="connsiteX200" fmla="*/ 127333 w 551987"/>
                <a:gd name="connsiteY200" fmla="*/ 482117 h 696315"/>
                <a:gd name="connsiteX201" fmla="*/ 193399 w 551987"/>
                <a:gd name="connsiteY201" fmla="*/ 397078 h 696315"/>
                <a:gd name="connsiteX202" fmla="*/ 177397 w 551987"/>
                <a:gd name="connsiteY202" fmla="*/ 466115 h 696315"/>
                <a:gd name="connsiteX203" fmla="*/ 146307 w 551987"/>
                <a:gd name="connsiteY203" fmla="*/ 505206 h 696315"/>
                <a:gd name="connsiteX204" fmla="*/ 127562 w 551987"/>
                <a:gd name="connsiteY204" fmla="*/ 493776 h 696315"/>
                <a:gd name="connsiteX205" fmla="*/ 250777 w 551987"/>
                <a:gd name="connsiteY205" fmla="*/ 520751 h 696315"/>
                <a:gd name="connsiteX206" fmla="*/ 273637 w 551987"/>
                <a:gd name="connsiteY206" fmla="*/ 517093 h 696315"/>
                <a:gd name="connsiteX207" fmla="*/ 250777 w 551987"/>
                <a:gd name="connsiteY207" fmla="*/ 520751 h 696315"/>
                <a:gd name="connsiteX208" fmla="*/ 306327 w 551987"/>
                <a:gd name="connsiteY208" fmla="*/ 666369 h 696315"/>
                <a:gd name="connsiteX209" fmla="*/ 285067 w 551987"/>
                <a:gd name="connsiteY209" fmla="*/ 679628 h 696315"/>
                <a:gd name="connsiteX210" fmla="*/ 275009 w 551987"/>
                <a:gd name="connsiteY210" fmla="*/ 656082 h 696315"/>
                <a:gd name="connsiteX211" fmla="*/ 294211 w 551987"/>
                <a:gd name="connsiteY211" fmla="*/ 541096 h 696315"/>
                <a:gd name="connsiteX212" fmla="*/ 286210 w 551987"/>
                <a:gd name="connsiteY212" fmla="*/ 505435 h 696315"/>
                <a:gd name="connsiteX213" fmla="*/ 240719 w 551987"/>
                <a:gd name="connsiteY213" fmla="*/ 502463 h 696315"/>
                <a:gd name="connsiteX214" fmla="*/ 214201 w 551987"/>
                <a:gd name="connsiteY214" fmla="*/ 584302 h 696315"/>
                <a:gd name="connsiteX215" fmla="*/ 223574 w 551987"/>
                <a:gd name="connsiteY215" fmla="*/ 632765 h 696315"/>
                <a:gd name="connsiteX216" fmla="*/ 225403 w 551987"/>
                <a:gd name="connsiteY216" fmla="*/ 654939 h 696315"/>
                <a:gd name="connsiteX217" fmla="*/ 214430 w 551987"/>
                <a:gd name="connsiteY217" fmla="*/ 672084 h 696315"/>
                <a:gd name="connsiteX218" fmla="*/ 192484 w 551987"/>
                <a:gd name="connsiteY218" fmla="*/ 664997 h 696315"/>
                <a:gd name="connsiteX219" fmla="*/ 185855 w 551987"/>
                <a:gd name="connsiteY219" fmla="*/ 650824 h 696315"/>
                <a:gd name="connsiteX220" fmla="*/ 161395 w 551987"/>
                <a:gd name="connsiteY220" fmla="*/ 548411 h 696315"/>
                <a:gd name="connsiteX221" fmla="*/ 184026 w 551987"/>
                <a:gd name="connsiteY221" fmla="*/ 481432 h 696315"/>
                <a:gd name="connsiteX222" fmla="*/ 209858 w 551987"/>
                <a:gd name="connsiteY222" fmla="*/ 415138 h 696315"/>
                <a:gd name="connsiteX223" fmla="*/ 210772 w 551987"/>
                <a:gd name="connsiteY223" fmla="*/ 365760 h 696315"/>
                <a:gd name="connsiteX224" fmla="*/ 204371 w 551987"/>
                <a:gd name="connsiteY224" fmla="*/ 355244 h 696315"/>
                <a:gd name="connsiteX225" fmla="*/ 195456 w 551987"/>
                <a:gd name="connsiteY225" fmla="*/ 363245 h 696315"/>
                <a:gd name="connsiteX226" fmla="*/ 132820 w 551987"/>
                <a:gd name="connsiteY226" fmla="*/ 456057 h 696315"/>
                <a:gd name="connsiteX227" fmla="*/ 109274 w 551987"/>
                <a:gd name="connsiteY227" fmla="*/ 476631 h 696315"/>
                <a:gd name="connsiteX228" fmla="*/ 90757 w 551987"/>
                <a:gd name="connsiteY228" fmla="*/ 474802 h 696315"/>
                <a:gd name="connsiteX229" fmla="*/ 87557 w 551987"/>
                <a:gd name="connsiteY229" fmla="*/ 458343 h 696315"/>
                <a:gd name="connsiteX230" fmla="*/ 96472 w 551987"/>
                <a:gd name="connsiteY230" fmla="*/ 443027 h 696315"/>
                <a:gd name="connsiteX231" fmla="*/ 197056 w 551987"/>
                <a:gd name="connsiteY231" fmla="*/ 305638 h 696315"/>
                <a:gd name="connsiteX232" fmla="*/ 235461 w 551987"/>
                <a:gd name="connsiteY232" fmla="*/ 292837 h 696315"/>
                <a:gd name="connsiteX233" fmla="*/ 287810 w 551987"/>
                <a:gd name="connsiteY233" fmla="*/ 297866 h 696315"/>
                <a:gd name="connsiteX234" fmla="*/ 355019 w 551987"/>
                <a:gd name="connsiteY234" fmla="*/ 330327 h 696315"/>
                <a:gd name="connsiteX235" fmla="*/ 421084 w 551987"/>
                <a:gd name="connsiteY235" fmla="*/ 465201 h 696315"/>
                <a:gd name="connsiteX236" fmla="*/ 421999 w 551987"/>
                <a:gd name="connsiteY236" fmla="*/ 467258 h 696315"/>
                <a:gd name="connsiteX237" fmla="*/ 421313 w 551987"/>
                <a:gd name="connsiteY237" fmla="*/ 488061 h 696315"/>
                <a:gd name="connsiteX238" fmla="*/ 404168 w 551987"/>
                <a:gd name="connsiteY238" fmla="*/ 477774 h 696315"/>
                <a:gd name="connsiteX239" fmla="*/ 365763 w 551987"/>
                <a:gd name="connsiteY239" fmla="*/ 417881 h 696315"/>
                <a:gd name="connsiteX240" fmla="*/ 340160 w 551987"/>
                <a:gd name="connsiteY240" fmla="*/ 367817 h 696315"/>
                <a:gd name="connsiteX241" fmla="*/ 328044 w 551987"/>
                <a:gd name="connsiteY241" fmla="*/ 360274 h 696315"/>
                <a:gd name="connsiteX242" fmla="*/ 319814 w 551987"/>
                <a:gd name="connsiteY242" fmla="*/ 371932 h 696315"/>
                <a:gd name="connsiteX243" fmla="*/ 319814 w 551987"/>
                <a:gd name="connsiteY243" fmla="*/ 397993 h 696315"/>
                <a:gd name="connsiteX244" fmla="*/ 345189 w 551987"/>
                <a:gd name="connsiteY244" fmla="*/ 474802 h 696315"/>
                <a:gd name="connsiteX245" fmla="*/ 356390 w 551987"/>
                <a:gd name="connsiteY245" fmla="*/ 548411 h 696315"/>
                <a:gd name="connsiteX246" fmla="*/ 306327 w 551987"/>
                <a:gd name="connsiteY246" fmla="*/ 666369 h 6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551987" h="696315">
                  <a:moveTo>
                    <a:pt x="375593" y="536981"/>
                  </a:moveTo>
                  <a:cubicBezTo>
                    <a:pt x="378565" y="529895"/>
                    <a:pt x="382451" y="526694"/>
                    <a:pt x="390452" y="525780"/>
                  </a:cubicBezTo>
                  <a:cubicBezTo>
                    <a:pt x="409426" y="523494"/>
                    <a:pt x="426342" y="514350"/>
                    <a:pt x="440515" y="502920"/>
                  </a:cubicBezTo>
                  <a:cubicBezTo>
                    <a:pt x="494922" y="459715"/>
                    <a:pt x="530126" y="403708"/>
                    <a:pt x="546814" y="336042"/>
                  </a:cubicBezTo>
                  <a:cubicBezTo>
                    <a:pt x="554815" y="303352"/>
                    <a:pt x="551615" y="270662"/>
                    <a:pt x="549786" y="237744"/>
                  </a:cubicBezTo>
                  <a:cubicBezTo>
                    <a:pt x="548414" y="210769"/>
                    <a:pt x="542928" y="184252"/>
                    <a:pt x="533555" y="159106"/>
                  </a:cubicBezTo>
                  <a:cubicBezTo>
                    <a:pt x="528526" y="145847"/>
                    <a:pt x="522583" y="133502"/>
                    <a:pt x="515953" y="121844"/>
                  </a:cubicBezTo>
                  <a:cubicBezTo>
                    <a:pt x="515039" y="120244"/>
                    <a:pt x="514124" y="118872"/>
                    <a:pt x="513210" y="117500"/>
                  </a:cubicBezTo>
                  <a:cubicBezTo>
                    <a:pt x="512981" y="117272"/>
                    <a:pt x="512981" y="117043"/>
                    <a:pt x="512753" y="116815"/>
                  </a:cubicBezTo>
                  <a:cubicBezTo>
                    <a:pt x="511838" y="115443"/>
                    <a:pt x="510924" y="114071"/>
                    <a:pt x="510010" y="112700"/>
                  </a:cubicBezTo>
                  <a:cubicBezTo>
                    <a:pt x="509781" y="112471"/>
                    <a:pt x="509781" y="112243"/>
                    <a:pt x="509552" y="112014"/>
                  </a:cubicBezTo>
                  <a:cubicBezTo>
                    <a:pt x="505666" y="106070"/>
                    <a:pt x="501551" y="100355"/>
                    <a:pt x="497208" y="94869"/>
                  </a:cubicBezTo>
                  <a:cubicBezTo>
                    <a:pt x="496979" y="94640"/>
                    <a:pt x="496979" y="94412"/>
                    <a:pt x="496751" y="94183"/>
                  </a:cubicBezTo>
                  <a:cubicBezTo>
                    <a:pt x="495836" y="93040"/>
                    <a:pt x="494693" y="91669"/>
                    <a:pt x="493779" y="90526"/>
                  </a:cubicBezTo>
                  <a:cubicBezTo>
                    <a:pt x="493550" y="90297"/>
                    <a:pt x="493322" y="89840"/>
                    <a:pt x="493093" y="89611"/>
                  </a:cubicBezTo>
                  <a:cubicBezTo>
                    <a:pt x="492179" y="88468"/>
                    <a:pt x="491036" y="87325"/>
                    <a:pt x="490121" y="86182"/>
                  </a:cubicBezTo>
                  <a:cubicBezTo>
                    <a:pt x="489893" y="85954"/>
                    <a:pt x="489664" y="85725"/>
                    <a:pt x="489436" y="85496"/>
                  </a:cubicBezTo>
                  <a:cubicBezTo>
                    <a:pt x="486007" y="81839"/>
                    <a:pt x="482578" y="78181"/>
                    <a:pt x="478920" y="74524"/>
                  </a:cubicBezTo>
                  <a:cubicBezTo>
                    <a:pt x="478691" y="74295"/>
                    <a:pt x="478463" y="74066"/>
                    <a:pt x="478463" y="74066"/>
                  </a:cubicBezTo>
                  <a:cubicBezTo>
                    <a:pt x="477320" y="73152"/>
                    <a:pt x="476405" y="72009"/>
                    <a:pt x="475262" y="71095"/>
                  </a:cubicBezTo>
                  <a:cubicBezTo>
                    <a:pt x="474805" y="70637"/>
                    <a:pt x="474348" y="70409"/>
                    <a:pt x="474119" y="69952"/>
                  </a:cubicBezTo>
                  <a:cubicBezTo>
                    <a:pt x="473205" y="69037"/>
                    <a:pt x="472062" y="68123"/>
                    <a:pt x="471148" y="67208"/>
                  </a:cubicBezTo>
                  <a:cubicBezTo>
                    <a:pt x="470690" y="66751"/>
                    <a:pt x="470233" y="66294"/>
                    <a:pt x="469776" y="66065"/>
                  </a:cubicBezTo>
                  <a:cubicBezTo>
                    <a:pt x="468862" y="65151"/>
                    <a:pt x="467719" y="64237"/>
                    <a:pt x="466804" y="63551"/>
                  </a:cubicBezTo>
                  <a:cubicBezTo>
                    <a:pt x="466347" y="63322"/>
                    <a:pt x="465890" y="62865"/>
                    <a:pt x="465661" y="62636"/>
                  </a:cubicBezTo>
                  <a:cubicBezTo>
                    <a:pt x="463375" y="60808"/>
                    <a:pt x="460861" y="58750"/>
                    <a:pt x="458575" y="56921"/>
                  </a:cubicBezTo>
                  <a:cubicBezTo>
                    <a:pt x="458346" y="56921"/>
                    <a:pt x="458346" y="56693"/>
                    <a:pt x="458117" y="56693"/>
                  </a:cubicBezTo>
                  <a:cubicBezTo>
                    <a:pt x="457203" y="56007"/>
                    <a:pt x="456060" y="55321"/>
                    <a:pt x="455146" y="54407"/>
                  </a:cubicBezTo>
                  <a:cubicBezTo>
                    <a:pt x="454460" y="53950"/>
                    <a:pt x="453774" y="53492"/>
                    <a:pt x="453088" y="53035"/>
                  </a:cubicBezTo>
                  <a:cubicBezTo>
                    <a:pt x="452174" y="52349"/>
                    <a:pt x="451259" y="51664"/>
                    <a:pt x="450345" y="50978"/>
                  </a:cubicBezTo>
                  <a:cubicBezTo>
                    <a:pt x="449659" y="50521"/>
                    <a:pt x="448973" y="50063"/>
                    <a:pt x="448059" y="49378"/>
                  </a:cubicBezTo>
                  <a:cubicBezTo>
                    <a:pt x="447145" y="48692"/>
                    <a:pt x="446230" y="48235"/>
                    <a:pt x="445316" y="47549"/>
                  </a:cubicBezTo>
                  <a:cubicBezTo>
                    <a:pt x="444401" y="47092"/>
                    <a:pt x="443716" y="46406"/>
                    <a:pt x="442801" y="45949"/>
                  </a:cubicBezTo>
                  <a:cubicBezTo>
                    <a:pt x="441887" y="45491"/>
                    <a:pt x="440972" y="44806"/>
                    <a:pt x="440058" y="44348"/>
                  </a:cubicBezTo>
                  <a:cubicBezTo>
                    <a:pt x="438915" y="43663"/>
                    <a:pt x="437772" y="42977"/>
                    <a:pt x="436858" y="42291"/>
                  </a:cubicBezTo>
                  <a:cubicBezTo>
                    <a:pt x="435715" y="41605"/>
                    <a:pt x="434343" y="40919"/>
                    <a:pt x="433200" y="40005"/>
                  </a:cubicBezTo>
                  <a:cubicBezTo>
                    <a:pt x="432057" y="39319"/>
                    <a:pt x="431143" y="38862"/>
                    <a:pt x="430000" y="38176"/>
                  </a:cubicBezTo>
                  <a:cubicBezTo>
                    <a:pt x="429085" y="37719"/>
                    <a:pt x="428399" y="37262"/>
                    <a:pt x="427485" y="36805"/>
                  </a:cubicBezTo>
                  <a:cubicBezTo>
                    <a:pt x="426571" y="36347"/>
                    <a:pt x="425428" y="35662"/>
                    <a:pt x="424285" y="35204"/>
                  </a:cubicBezTo>
                  <a:cubicBezTo>
                    <a:pt x="423370" y="34747"/>
                    <a:pt x="422684" y="34290"/>
                    <a:pt x="421770" y="33833"/>
                  </a:cubicBezTo>
                  <a:cubicBezTo>
                    <a:pt x="420627" y="33376"/>
                    <a:pt x="419484" y="32690"/>
                    <a:pt x="418570" y="32233"/>
                  </a:cubicBezTo>
                  <a:cubicBezTo>
                    <a:pt x="417884" y="31775"/>
                    <a:pt x="416969" y="31547"/>
                    <a:pt x="416284" y="31090"/>
                  </a:cubicBezTo>
                  <a:cubicBezTo>
                    <a:pt x="414912" y="30404"/>
                    <a:pt x="413540" y="29947"/>
                    <a:pt x="412397" y="29261"/>
                  </a:cubicBezTo>
                  <a:cubicBezTo>
                    <a:pt x="411712" y="29032"/>
                    <a:pt x="411254" y="28804"/>
                    <a:pt x="410569" y="28346"/>
                  </a:cubicBezTo>
                  <a:cubicBezTo>
                    <a:pt x="408740" y="27432"/>
                    <a:pt x="406682" y="26746"/>
                    <a:pt x="404854" y="25832"/>
                  </a:cubicBezTo>
                  <a:cubicBezTo>
                    <a:pt x="404168" y="25603"/>
                    <a:pt x="403711" y="25375"/>
                    <a:pt x="403025" y="25146"/>
                  </a:cubicBezTo>
                  <a:cubicBezTo>
                    <a:pt x="401653" y="24460"/>
                    <a:pt x="400282" y="24003"/>
                    <a:pt x="398910" y="23317"/>
                  </a:cubicBezTo>
                  <a:cubicBezTo>
                    <a:pt x="398224" y="23089"/>
                    <a:pt x="397538" y="22631"/>
                    <a:pt x="396624" y="22403"/>
                  </a:cubicBezTo>
                  <a:cubicBezTo>
                    <a:pt x="395252" y="21946"/>
                    <a:pt x="393881" y="21488"/>
                    <a:pt x="392738" y="20803"/>
                  </a:cubicBezTo>
                  <a:cubicBezTo>
                    <a:pt x="392052" y="20574"/>
                    <a:pt x="391138" y="20345"/>
                    <a:pt x="390452" y="19888"/>
                  </a:cubicBezTo>
                  <a:cubicBezTo>
                    <a:pt x="389080" y="19431"/>
                    <a:pt x="387709" y="18974"/>
                    <a:pt x="386108" y="18288"/>
                  </a:cubicBezTo>
                  <a:cubicBezTo>
                    <a:pt x="385423" y="18059"/>
                    <a:pt x="384737" y="17831"/>
                    <a:pt x="384051" y="17602"/>
                  </a:cubicBezTo>
                  <a:cubicBezTo>
                    <a:pt x="381994" y="16916"/>
                    <a:pt x="379936" y="16231"/>
                    <a:pt x="377879" y="15545"/>
                  </a:cubicBezTo>
                  <a:cubicBezTo>
                    <a:pt x="355247" y="8458"/>
                    <a:pt x="332616" y="3658"/>
                    <a:pt x="309527" y="1372"/>
                  </a:cubicBezTo>
                  <a:cubicBezTo>
                    <a:pt x="304041" y="914"/>
                    <a:pt x="298555" y="457"/>
                    <a:pt x="292840" y="229"/>
                  </a:cubicBezTo>
                  <a:cubicBezTo>
                    <a:pt x="287353" y="0"/>
                    <a:pt x="282095" y="0"/>
                    <a:pt x="276609" y="0"/>
                  </a:cubicBezTo>
                  <a:cubicBezTo>
                    <a:pt x="272951" y="0"/>
                    <a:pt x="269294" y="229"/>
                    <a:pt x="265865" y="229"/>
                  </a:cubicBezTo>
                  <a:cubicBezTo>
                    <a:pt x="258550" y="457"/>
                    <a:pt x="251463" y="1143"/>
                    <a:pt x="244148" y="2057"/>
                  </a:cubicBezTo>
                  <a:cubicBezTo>
                    <a:pt x="236833" y="2972"/>
                    <a:pt x="229517" y="4115"/>
                    <a:pt x="222202" y="5715"/>
                  </a:cubicBezTo>
                  <a:cubicBezTo>
                    <a:pt x="220373" y="6172"/>
                    <a:pt x="218545" y="6401"/>
                    <a:pt x="216716" y="6858"/>
                  </a:cubicBezTo>
                  <a:cubicBezTo>
                    <a:pt x="213058" y="7772"/>
                    <a:pt x="209401" y="8687"/>
                    <a:pt x="205743" y="9601"/>
                  </a:cubicBezTo>
                  <a:cubicBezTo>
                    <a:pt x="184483" y="15316"/>
                    <a:pt x="165281" y="23089"/>
                    <a:pt x="147679" y="32918"/>
                  </a:cubicBezTo>
                  <a:cubicBezTo>
                    <a:pt x="144021" y="34976"/>
                    <a:pt x="140592" y="37033"/>
                    <a:pt x="137163" y="39091"/>
                  </a:cubicBezTo>
                  <a:cubicBezTo>
                    <a:pt x="135563" y="40005"/>
                    <a:pt x="134191" y="40919"/>
                    <a:pt x="132591" y="42062"/>
                  </a:cubicBezTo>
                  <a:cubicBezTo>
                    <a:pt x="125504" y="46634"/>
                    <a:pt x="118646" y="51664"/>
                    <a:pt x="112017" y="56921"/>
                  </a:cubicBezTo>
                  <a:cubicBezTo>
                    <a:pt x="109502" y="58979"/>
                    <a:pt x="106988" y="61036"/>
                    <a:pt x="104702" y="63094"/>
                  </a:cubicBezTo>
                  <a:cubicBezTo>
                    <a:pt x="102187" y="65380"/>
                    <a:pt x="99673" y="67666"/>
                    <a:pt x="97158" y="69952"/>
                  </a:cubicBezTo>
                  <a:cubicBezTo>
                    <a:pt x="94415" y="72466"/>
                    <a:pt x="91900" y="74981"/>
                    <a:pt x="89157" y="77724"/>
                  </a:cubicBezTo>
                  <a:cubicBezTo>
                    <a:pt x="87328" y="79553"/>
                    <a:pt x="85499" y="81610"/>
                    <a:pt x="83671" y="83668"/>
                  </a:cubicBezTo>
                  <a:cubicBezTo>
                    <a:pt x="79784" y="88011"/>
                    <a:pt x="76127" y="92354"/>
                    <a:pt x="72469" y="96698"/>
                  </a:cubicBezTo>
                  <a:cubicBezTo>
                    <a:pt x="69955" y="99670"/>
                    <a:pt x="67669" y="102641"/>
                    <a:pt x="65383" y="105842"/>
                  </a:cubicBezTo>
                  <a:cubicBezTo>
                    <a:pt x="59896" y="113157"/>
                    <a:pt x="54867" y="120472"/>
                    <a:pt x="49838" y="128245"/>
                  </a:cubicBezTo>
                  <a:cubicBezTo>
                    <a:pt x="48009" y="131216"/>
                    <a:pt x="46180" y="134188"/>
                    <a:pt x="44351" y="137160"/>
                  </a:cubicBezTo>
                  <a:cubicBezTo>
                    <a:pt x="41837" y="141503"/>
                    <a:pt x="39094" y="146075"/>
                    <a:pt x="36808" y="150419"/>
                  </a:cubicBezTo>
                  <a:cubicBezTo>
                    <a:pt x="34293" y="154991"/>
                    <a:pt x="32007" y="159563"/>
                    <a:pt x="29492" y="164135"/>
                  </a:cubicBezTo>
                  <a:cubicBezTo>
                    <a:pt x="28578" y="165735"/>
                    <a:pt x="27892" y="167564"/>
                    <a:pt x="26978" y="169393"/>
                  </a:cubicBezTo>
                  <a:cubicBezTo>
                    <a:pt x="26749" y="169850"/>
                    <a:pt x="26521" y="170536"/>
                    <a:pt x="26292" y="170993"/>
                  </a:cubicBezTo>
                  <a:cubicBezTo>
                    <a:pt x="25835" y="172136"/>
                    <a:pt x="25149" y="173279"/>
                    <a:pt x="24692" y="174650"/>
                  </a:cubicBezTo>
                  <a:cubicBezTo>
                    <a:pt x="24463" y="175336"/>
                    <a:pt x="24235" y="176022"/>
                    <a:pt x="23777" y="176479"/>
                  </a:cubicBezTo>
                  <a:cubicBezTo>
                    <a:pt x="23320" y="177622"/>
                    <a:pt x="22863" y="178765"/>
                    <a:pt x="22406" y="179908"/>
                  </a:cubicBezTo>
                  <a:cubicBezTo>
                    <a:pt x="22177" y="180594"/>
                    <a:pt x="21949" y="181280"/>
                    <a:pt x="21491" y="181966"/>
                  </a:cubicBezTo>
                  <a:cubicBezTo>
                    <a:pt x="21034" y="183109"/>
                    <a:pt x="20577" y="184252"/>
                    <a:pt x="20120" y="185166"/>
                  </a:cubicBezTo>
                  <a:cubicBezTo>
                    <a:pt x="19891" y="185852"/>
                    <a:pt x="19663" y="186538"/>
                    <a:pt x="19434" y="187223"/>
                  </a:cubicBezTo>
                  <a:cubicBezTo>
                    <a:pt x="18977" y="188366"/>
                    <a:pt x="18520" y="189509"/>
                    <a:pt x="18062" y="190424"/>
                  </a:cubicBezTo>
                  <a:cubicBezTo>
                    <a:pt x="17834" y="191110"/>
                    <a:pt x="17605" y="191795"/>
                    <a:pt x="17377" y="192481"/>
                  </a:cubicBezTo>
                  <a:cubicBezTo>
                    <a:pt x="16919" y="193624"/>
                    <a:pt x="16462" y="194767"/>
                    <a:pt x="16234" y="195910"/>
                  </a:cubicBezTo>
                  <a:cubicBezTo>
                    <a:pt x="16005" y="196596"/>
                    <a:pt x="15776" y="197053"/>
                    <a:pt x="15548" y="197739"/>
                  </a:cubicBezTo>
                  <a:cubicBezTo>
                    <a:pt x="15091" y="198882"/>
                    <a:pt x="14862" y="200025"/>
                    <a:pt x="14405" y="201168"/>
                  </a:cubicBezTo>
                  <a:cubicBezTo>
                    <a:pt x="14176" y="201854"/>
                    <a:pt x="13948" y="202311"/>
                    <a:pt x="13719" y="202997"/>
                  </a:cubicBezTo>
                  <a:cubicBezTo>
                    <a:pt x="13262" y="204140"/>
                    <a:pt x="13033" y="205511"/>
                    <a:pt x="12576" y="206654"/>
                  </a:cubicBezTo>
                  <a:cubicBezTo>
                    <a:pt x="12347" y="207112"/>
                    <a:pt x="12347" y="207797"/>
                    <a:pt x="12119" y="208255"/>
                  </a:cubicBezTo>
                  <a:cubicBezTo>
                    <a:pt x="11662" y="209398"/>
                    <a:pt x="11433" y="210769"/>
                    <a:pt x="10976" y="211912"/>
                  </a:cubicBezTo>
                  <a:cubicBezTo>
                    <a:pt x="10747" y="212369"/>
                    <a:pt x="10747" y="213055"/>
                    <a:pt x="10519" y="213512"/>
                  </a:cubicBezTo>
                  <a:cubicBezTo>
                    <a:pt x="10061" y="214884"/>
                    <a:pt x="9833" y="216027"/>
                    <a:pt x="9376" y="217399"/>
                  </a:cubicBezTo>
                  <a:cubicBezTo>
                    <a:pt x="9147" y="217856"/>
                    <a:pt x="9147" y="218313"/>
                    <a:pt x="8918" y="218770"/>
                  </a:cubicBezTo>
                  <a:cubicBezTo>
                    <a:pt x="8690" y="220142"/>
                    <a:pt x="8233" y="221513"/>
                    <a:pt x="8004" y="222885"/>
                  </a:cubicBezTo>
                  <a:cubicBezTo>
                    <a:pt x="8004" y="223342"/>
                    <a:pt x="7775" y="223799"/>
                    <a:pt x="7775" y="224257"/>
                  </a:cubicBezTo>
                  <a:cubicBezTo>
                    <a:pt x="7547" y="225628"/>
                    <a:pt x="7090" y="227000"/>
                    <a:pt x="6861" y="228600"/>
                  </a:cubicBezTo>
                  <a:cubicBezTo>
                    <a:pt x="6861" y="229057"/>
                    <a:pt x="6632" y="229286"/>
                    <a:pt x="6632" y="229743"/>
                  </a:cubicBezTo>
                  <a:cubicBezTo>
                    <a:pt x="6404" y="231343"/>
                    <a:pt x="5947" y="232715"/>
                    <a:pt x="5718" y="234315"/>
                  </a:cubicBezTo>
                  <a:cubicBezTo>
                    <a:pt x="5718" y="234544"/>
                    <a:pt x="5489" y="235001"/>
                    <a:pt x="5489" y="235229"/>
                  </a:cubicBezTo>
                  <a:cubicBezTo>
                    <a:pt x="5261" y="236830"/>
                    <a:pt x="4804" y="238430"/>
                    <a:pt x="4575" y="240030"/>
                  </a:cubicBezTo>
                  <a:cubicBezTo>
                    <a:pt x="4575" y="240259"/>
                    <a:pt x="4575" y="240487"/>
                    <a:pt x="4346" y="240716"/>
                  </a:cubicBezTo>
                  <a:cubicBezTo>
                    <a:pt x="4118" y="242316"/>
                    <a:pt x="3889" y="244145"/>
                    <a:pt x="3432" y="245745"/>
                  </a:cubicBezTo>
                  <a:cubicBezTo>
                    <a:pt x="3432" y="245974"/>
                    <a:pt x="3432" y="245974"/>
                    <a:pt x="3432" y="246202"/>
                  </a:cubicBezTo>
                  <a:cubicBezTo>
                    <a:pt x="3203" y="248031"/>
                    <a:pt x="2975" y="249860"/>
                    <a:pt x="2746" y="251689"/>
                  </a:cubicBezTo>
                  <a:cubicBezTo>
                    <a:pt x="-911" y="278892"/>
                    <a:pt x="-683" y="306781"/>
                    <a:pt x="2060" y="335128"/>
                  </a:cubicBezTo>
                  <a:cubicBezTo>
                    <a:pt x="6404" y="379705"/>
                    <a:pt x="23320" y="418795"/>
                    <a:pt x="51438" y="453085"/>
                  </a:cubicBezTo>
                  <a:cubicBezTo>
                    <a:pt x="59439" y="462686"/>
                    <a:pt x="68812" y="470687"/>
                    <a:pt x="75212" y="482117"/>
                  </a:cubicBezTo>
                  <a:cubicBezTo>
                    <a:pt x="80242" y="491261"/>
                    <a:pt x="89843" y="496062"/>
                    <a:pt x="101044" y="498348"/>
                  </a:cubicBezTo>
                  <a:cubicBezTo>
                    <a:pt x="116589" y="501548"/>
                    <a:pt x="126876" y="515036"/>
                    <a:pt x="141278" y="521208"/>
                  </a:cubicBezTo>
                  <a:cubicBezTo>
                    <a:pt x="144935" y="522808"/>
                    <a:pt x="144021" y="527609"/>
                    <a:pt x="144478" y="531495"/>
                  </a:cubicBezTo>
                  <a:cubicBezTo>
                    <a:pt x="146993" y="558470"/>
                    <a:pt x="152936" y="584759"/>
                    <a:pt x="159794" y="611048"/>
                  </a:cubicBezTo>
                  <a:cubicBezTo>
                    <a:pt x="162309" y="621106"/>
                    <a:pt x="165052" y="631165"/>
                    <a:pt x="167567" y="641223"/>
                  </a:cubicBezTo>
                  <a:cubicBezTo>
                    <a:pt x="168024" y="643509"/>
                    <a:pt x="168710" y="645566"/>
                    <a:pt x="169167" y="647852"/>
                  </a:cubicBezTo>
                  <a:cubicBezTo>
                    <a:pt x="169396" y="648995"/>
                    <a:pt x="169853" y="650138"/>
                    <a:pt x="170081" y="651510"/>
                  </a:cubicBezTo>
                  <a:cubicBezTo>
                    <a:pt x="170996" y="655396"/>
                    <a:pt x="171910" y="659054"/>
                    <a:pt x="172825" y="662940"/>
                  </a:cubicBezTo>
                  <a:cubicBezTo>
                    <a:pt x="173053" y="664083"/>
                    <a:pt x="173510" y="665455"/>
                    <a:pt x="173968" y="666598"/>
                  </a:cubicBezTo>
                  <a:cubicBezTo>
                    <a:pt x="174653" y="668426"/>
                    <a:pt x="175339" y="670255"/>
                    <a:pt x="176254" y="672084"/>
                  </a:cubicBezTo>
                  <a:cubicBezTo>
                    <a:pt x="177168" y="673913"/>
                    <a:pt x="178082" y="675513"/>
                    <a:pt x="179225" y="677113"/>
                  </a:cubicBezTo>
                  <a:cubicBezTo>
                    <a:pt x="182426" y="682371"/>
                    <a:pt x="188369" y="686029"/>
                    <a:pt x="195685" y="687629"/>
                  </a:cubicBezTo>
                  <a:cubicBezTo>
                    <a:pt x="198428" y="688315"/>
                    <a:pt x="201400" y="688772"/>
                    <a:pt x="204371" y="688772"/>
                  </a:cubicBezTo>
                  <a:cubicBezTo>
                    <a:pt x="205286" y="688772"/>
                    <a:pt x="206429" y="688772"/>
                    <a:pt x="207343" y="688772"/>
                  </a:cubicBezTo>
                  <a:cubicBezTo>
                    <a:pt x="211458" y="688772"/>
                    <a:pt x="215801" y="688086"/>
                    <a:pt x="219916" y="687172"/>
                  </a:cubicBezTo>
                  <a:cubicBezTo>
                    <a:pt x="222202" y="686714"/>
                    <a:pt x="224260" y="685800"/>
                    <a:pt x="226088" y="684886"/>
                  </a:cubicBezTo>
                  <a:cubicBezTo>
                    <a:pt x="227917" y="683971"/>
                    <a:pt x="229289" y="682828"/>
                    <a:pt x="230660" y="681457"/>
                  </a:cubicBezTo>
                  <a:cubicBezTo>
                    <a:pt x="232489" y="679628"/>
                    <a:pt x="233861" y="677799"/>
                    <a:pt x="234775" y="675513"/>
                  </a:cubicBezTo>
                  <a:cubicBezTo>
                    <a:pt x="235004" y="674827"/>
                    <a:pt x="235461" y="674141"/>
                    <a:pt x="235690" y="673227"/>
                  </a:cubicBezTo>
                  <a:cubicBezTo>
                    <a:pt x="236833" y="670484"/>
                    <a:pt x="237290" y="667283"/>
                    <a:pt x="237747" y="664083"/>
                  </a:cubicBezTo>
                  <a:cubicBezTo>
                    <a:pt x="237976" y="662483"/>
                    <a:pt x="237976" y="660883"/>
                    <a:pt x="238204" y="659282"/>
                  </a:cubicBezTo>
                  <a:cubicBezTo>
                    <a:pt x="238204" y="657682"/>
                    <a:pt x="238433" y="656082"/>
                    <a:pt x="238433" y="654482"/>
                  </a:cubicBezTo>
                  <a:cubicBezTo>
                    <a:pt x="238433" y="652882"/>
                    <a:pt x="238433" y="651281"/>
                    <a:pt x="238433" y="649681"/>
                  </a:cubicBezTo>
                  <a:cubicBezTo>
                    <a:pt x="238433" y="649681"/>
                    <a:pt x="238433" y="649681"/>
                    <a:pt x="238433" y="649453"/>
                  </a:cubicBezTo>
                  <a:cubicBezTo>
                    <a:pt x="238433" y="646252"/>
                    <a:pt x="238204" y="643280"/>
                    <a:pt x="237976" y="640080"/>
                  </a:cubicBezTo>
                  <a:cubicBezTo>
                    <a:pt x="237747" y="636880"/>
                    <a:pt x="237290" y="633679"/>
                    <a:pt x="236833" y="630707"/>
                  </a:cubicBezTo>
                  <a:cubicBezTo>
                    <a:pt x="236604" y="629107"/>
                    <a:pt x="236147" y="627507"/>
                    <a:pt x="235918" y="625907"/>
                  </a:cubicBezTo>
                  <a:cubicBezTo>
                    <a:pt x="231346" y="604647"/>
                    <a:pt x="227460" y="583387"/>
                    <a:pt x="224717" y="561899"/>
                  </a:cubicBezTo>
                  <a:cubicBezTo>
                    <a:pt x="222431" y="544068"/>
                    <a:pt x="228374" y="538353"/>
                    <a:pt x="245519" y="538124"/>
                  </a:cubicBezTo>
                  <a:cubicBezTo>
                    <a:pt x="255806" y="538124"/>
                    <a:pt x="266093" y="538124"/>
                    <a:pt x="278895" y="538124"/>
                  </a:cubicBezTo>
                  <a:cubicBezTo>
                    <a:pt x="273866" y="573557"/>
                    <a:pt x="269522" y="607162"/>
                    <a:pt x="264493" y="640080"/>
                  </a:cubicBezTo>
                  <a:cubicBezTo>
                    <a:pt x="264493" y="640537"/>
                    <a:pt x="264493" y="640766"/>
                    <a:pt x="264265" y="641223"/>
                  </a:cubicBezTo>
                  <a:cubicBezTo>
                    <a:pt x="263350" y="646709"/>
                    <a:pt x="262436" y="652424"/>
                    <a:pt x="261521" y="657911"/>
                  </a:cubicBezTo>
                  <a:cubicBezTo>
                    <a:pt x="261521" y="657911"/>
                    <a:pt x="261521" y="657911"/>
                    <a:pt x="261521" y="658139"/>
                  </a:cubicBezTo>
                  <a:cubicBezTo>
                    <a:pt x="260607" y="663169"/>
                    <a:pt x="260150" y="667283"/>
                    <a:pt x="259693" y="670941"/>
                  </a:cubicBezTo>
                  <a:cubicBezTo>
                    <a:pt x="259693" y="671627"/>
                    <a:pt x="259464" y="672313"/>
                    <a:pt x="259464" y="672998"/>
                  </a:cubicBezTo>
                  <a:cubicBezTo>
                    <a:pt x="259235" y="675056"/>
                    <a:pt x="259235" y="676885"/>
                    <a:pt x="259235" y="678485"/>
                  </a:cubicBezTo>
                  <a:cubicBezTo>
                    <a:pt x="259235" y="678942"/>
                    <a:pt x="259235" y="679628"/>
                    <a:pt x="259235" y="680085"/>
                  </a:cubicBezTo>
                  <a:cubicBezTo>
                    <a:pt x="259235" y="680999"/>
                    <a:pt x="259464" y="682142"/>
                    <a:pt x="259693" y="682828"/>
                  </a:cubicBezTo>
                  <a:cubicBezTo>
                    <a:pt x="259921" y="683514"/>
                    <a:pt x="260150" y="684428"/>
                    <a:pt x="260378" y="685343"/>
                  </a:cubicBezTo>
                  <a:cubicBezTo>
                    <a:pt x="260836" y="686486"/>
                    <a:pt x="261521" y="687400"/>
                    <a:pt x="262207" y="688315"/>
                  </a:cubicBezTo>
                  <a:cubicBezTo>
                    <a:pt x="262436" y="688543"/>
                    <a:pt x="262664" y="688772"/>
                    <a:pt x="263122" y="689229"/>
                  </a:cubicBezTo>
                  <a:cubicBezTo>
                    <a:pt x="264722" y="690601"/>
                    <a:pt x="266779" y="691515"/>
                    <a:pt x="269294" y="692429"/>
                  </a:cubicBezTo>
                  <a:cubicBezTo>
                    <a:pt x="270437" y="692658"/>
                    <a:pt x="271580" y="693115"/>
                    <a:pt x="272723" y="693344"/>
                  </a:cubicBezTo>
                  <a:cubicBezTo>
                    <a:pt x="277066" y="694258"/>
                    <a:pt x="282553" y="695173"/>
                    <a:pt x="289639" y="695858"/>
                  </a:cubicBezTo>
                  <a:cubicBezTo>
                    <a:pt x="292840" y="696316"/>
                    <a:pt x="295811" y="696316"/>
                    <a:pt x="298326" y="696316"/>
                  </a:cubicBezTo>
                  <a:cubicBezTo>
                    <a:pt x="298326" y="696316"/>
                    <a:pt x="298326" y="696316"/>
                    <a:pt x="298326" y="696316"/>
                  </a:cubicBezTo>
                  <a:cubicBezTo>
                    <a:pt x="300841" y="696316"/>
                    <a:pt x="303127" y="696087"/>
                    <a:pt x="304955" y="695401"/>
                  </a:cubicBezTo>
                  <a:cubicBezTo>
                    <a:pt x="308842" y="694258"/>
                    <a:pt x="311585" y="691972"/>
                    <a:pt x="313871" y="688086"/>
                  </a:cubicBezTo>
                  <a:cubicBezTo>
                    <a:pt x="315471" y="685571"/>
                    <a:pt x="316843" y="682142"/>
                    <a:pt x="317986" y="678028"/>
                  </a:cubicBezTo>
                  <a:cubicBezTo>
                    <a:pt x="317986" y="678028"/>
                    <a:pt x="317986" y="678028"/>
                    <a:pt x="317986" y="678028"/>
                  </a:cubicBezTo>
                  <a:cubicBezTo>
                    <a:pt x="318900" y="675284"/>
                    <a:pt x="319814" y="672313"/>
                    <a:pt x="320729" y="669569"/>
                  </a:cubicBezTo>
                  <a:cubicBezTo>
                    <a:pt x="320957" y="668655"/>
                    <a:pt x="321415" y="667741"/>
                    <a:pt x="321643" y="667055"/>
                  </a:cubicBezTo>
                  <a:cubicBezTo>
                    <a:pt x="322329" y="664997"/>
                    <a:pt x="323015" y="663169"/>
                    <a:pt x="323701" y="661111"/>
                  </a:cubicBezTo>
                  <a:cubicBezTo>
                    <a:pt x="323929" y="660197"/>
                    <a:pt x="324386" y="659282"/>
                    <a:pt x="324844" y="658368"/>
                  </a:cubicBezTo>
                  <a:cubicBezTo>
                    <a:pt x="325529" y="656311"/>
                    <a:pt x="326444" y="654482"/>
                    <a:pt x="327130" y="652424"/>
                  </a:cubicBezTo>
                  <a:cubicBezTo>
                    <a:pt x="327358" y="651739"/>
                    <a:pt x="327587" y="651053"/>
                    <a:pt x="328044" y="650367"/>
                  </a:cubicBezTo>
                  <a:cubicBezTo>
                    <a:pt x="332845" y="638937"/>
                    <a:pt x="337874" y="627507"/>
                    <a:pt x="342446" y="616077"/>
                  </a:cubicBezTo>
                  <a:cubicBezTo>
                    <a:pt x="343360" y="613791"/>
                    <a:pt x="344275" y="611505"/>
                    <a:pt x="345189" y="609219"/>
                  </a:cubicBezTo>
                  <a:cubicBezTo>
                    <a:pt x="354104" y="584759"/>
                    <a:pt x="365534" y="561213"/>
                    <a:pt x="375593" y="536981"/>
                  </a:cubicBezTo>
                  <a:close/>
                  <a:moveTo>
                    <a:pt x="377422" y="496062"/>
                  </a:moveTo>
                  <a:cubicBezTo>
                    <a:pt x="371021" y="483489"/>
                    <a:pt x="363934" y="471602"/>
                    <a:pt x="354104" y="460858"/>
                  </a:cubicBezTo>
                  <a:cubicBezTo>
                    <a:pt x="339017" y="444170"/>
                    <a:pt x="331702" y="424282"/>
                    <a:pt x="336045" y="395478"/>
                  </a:cubicBezTo>
                  <a:cubicBezTo>
                    <a:pt x="359134" y="434569"/>
                    <a:pt x="371478" y="474574"/>
                    <a:pt x="405539" y="501320"/>
                  </a:cubicBezTo>
                  <a:cubicBezTo>
                    <a:pt x="385194" y="510235"/>
                    <a:pt x="384965" y="510464"/>
                    <a:pt x="377422" y="496062"/>
                  </a:cubicBezTo>
                  <a:close/>
                  <a:moveTo>
                    <a:pt x="63325" y="439369"/>
                  </a:moveTo>
                  <a:cubicBezTo>
                    <a:pt x="41608" y="412852"/>
                    <a:pt x="26292" y="382905"/>
                    <a:pt x="20806" y="349072"/>
                  </a:cubicBezTo>
                  <a:cubicBezTo>
                    <a:pt x="9376" y="279578"/>
                    <a:pt x="19205" y="213284"/>
                    <a:pt x="54181" y="151562"/>
                  </a:cubicBezTo>
                  <a:cubicBezTo>
                    <a:pt x="78413" y="108585"/>
                    <a:pt x="110188" y="71552"/>
                    <a:pt x="152479" y="45949"/>
                  </a:cubicBezTo>
                  <a:cubicBezTo>
                    <a:pt x="186312" y="25603"/>
                    <a:pt x="224031" y="15316"/>
                    <a:pt x="263807" y="15316"/>
                  </a:cubicBezTo>
                  <a:cubicBezTo>
                    <a:pt x="298326" y="15316"/>
                    <a:pt x="333073" y="18288"/>
                    <a:pt x="365992" y="28118"/>
                  </a:cubicBezTo>
                  <a:cubicBezTo>
                    <a:pt x="409426" y="41148"/>
                    <a:pt x="447602" y="63779"/>
                    <a:pt x="478463" y="98527"/>
                  </a:cubicBezTo>
                  <a:cubicBezTo>
                    <a:pt x="512981" y="137389"/>
                    <a:pt x="527155" y="183794"/>
                    <a:pt x="533327" y="233401"/>
                  </a:cubicBezTo>
                  <a:cubicBezTo>
                    <a:pt x="538585" y="276835"/>
                    <a:pt x="538585" y="320040"/>
                    <a:pt x="523040" y="361874"/>
                  </a:cubicBezTo>
                  <a:cubicBezTo>
                    <a:pt x="506581" y="405994"/>
                    <a:pt x="482349" y="444627"/>
                    <a:pt x="446002" y="476631"/>
                  </a:cubicBezTo>
                  <a:cubicBezTo>
                    <a:pt x="433657" y="450571"/>
                    <a:pt x="422456" y="425425"/>
                    <a:pt x="410340" y="400736"/>
                  </a:cubicBezTo>
                  <a:cubicBezTo>
                    <a:pt x="394795" y="369189"/>
                    <a:pt x="378793" y="337871"/>
                    <a:pt x="358905" y="308839"/>
                  </a:cubicBezTo>
                  <a:cubicBezTo>
                    <a:pt x="348389" y="293522"/>
                    <a:pt x="339245" y="286664"/>
                    <a:pt x="321415" y="280035"/>
                  </a:cubicBezTo>
                  <a:cubicBezTo>
                    <a:pt x="354790" y="251231"/>
                    <a:pt x="357533" y="219913"/>
                    <a:pt x="347704" y="182194"/>
                  </a:cubicBezTo>
                  <a:cubicBezTo>
                    <a:pt x="342446" y="161620"/>
                    <a:pt x="320043" y="143332"/>
                    <a:pt x="298326" y="140589"/>
                  </a:cubicBezTo>
                  <a:cubicBezTo>
                    <a:pt x="245519" y="132817"/>
                    <a:pt x="225631" y="146075"/>
                    <a:pt x="205743" y="175793"/>
                  </a:cubicBezTo>
                  <a:cubicBezTo>
                    <a:pt x="177397" y="228143"/>
                    <a:pt x="207800" y="270434"/>
                    <a:pt x="209172" y="273634"/>
                  </a:cubicBezTo>
                  <a:cubicBezTo>
                    <a:pt x="192256" y="280721"/>
                    <a:pt x="184026" y="295351"/>
                    <a:pt x="176025" y="309524"/>
                  </a:cubicBezTo>
                  <a:cubicBezTo>
                    <a:pt x="149507" y="356845"/>
                    <a:pt x="113160" y="396850"/>
                    <a:pt x="80699" y="439826"/>
                  </a:cubicBezTo>
                  <a:cubicBezTo>
                    <a:pt x="73612" y="449656"/>
                    <a:pt x="69040" y="446456"/>
                    <a:pt x="63325" y="439369"/>
                  </a:cubicBezTo>
                  <a:close/>
                  <a:moveTo>
                    <a:pt x="277295" y="284607"/>
                  </a:moveTo>
                  <a:cubicBezTo>
                    <a:pt x="235004" y="288722"/>
                    <a:pt x="197285" y="242087"/>
                    <a:pt x="210544" y="200254"/>
                  </a:cubicBezTo>
                  <a:cubicBezTo>
                    <a:pt x="221059" y="167107"/>
                    <a:pt x="239576" y="152248"/>
                    <a:pt x="280038" y="153848"/>
                  </a:cubicBezTo>
                  <a:cubicBezTo>
                    <a:pt x="286439" y="154762"/>
                    <a:pt x="334902" y="158648"/>
                    <a:pt x="338331" y="204597"/>
                  </a:cubicBezTo>
                  <a:cubicBezTo>
                    <a:pt x="341303" y="245288"/>
                    <a:pt x="327358" y="279806"/>
                    <a:pt x="277295" y="284607"/>
                  </a:cubicBezTo>
                  <a:close/>
                  <a:moveTo>
                    <a:pt x="127562" y="493776"/>
                  </a:moveTo>
                  <a:cubicBezTo>
                    <a:pt x="123904" y="490118"/>
                    <a:pt x="123447" y="486004"/>
                    <a:pt x="127333" y="482117"/>
                  </a:cubicBezTo>
                  <a:cubicBezTo>
                    <a:pt x="151565" y="456971"/>
                    <a:pt x="171224" y="427939"/>
                    <a:pt x="193399" y="397078"/>
                  </a:cubicBezTo>
                  <a:cubicBezTo>
                    <a:pt x="197742" y="424739"/>
                    <a:pt x="195913" y="446913"/>
                    <a:pt x="177397" y="466115"/>
                  </a:cubicBezTo>
                  <a:cubicBezTo>
                    <a:pt x="165967" y="477774"/>
                    <a:pt x="152479" y="487832"/>
                    <a:pt x="146307" y="505206"/>
                  </a:cubicBezTo>
                  <a:cubicBezTo>
                    <a:pt x="136934" y="503377"/>
                    <a:pt x="132362" y="498577"/>
                    <a:pt x="127562" y="493776"/>
                  </a:cubicBezTo>
                  <a:close/>
                  <a:moveTo>
                    <a:pt x="250777" y="520751"/>
                  </a:moveTo>
                  <a:cubicBezTo>
                    <a:pt x="263122" y="505892"/>
                    <a:pt x="263122" y="505892"/>
                    <a:pt x="273637" y="517093"/>
                  </a:cubicBezTo>
                  <a:cubicBezTo>
                    <a:pt x="266551" y="522580"/>
                    <a:pt x="258321" y="519608"/>
                    <a:pt x="250777" y="520751"/>
                  </a:cubicBezTo>
                  <a:close/>
                  <a:moveTo>
                    <a:pt x="306327" y="666369"/>
                  </a:moveTo>
                  <a:cubicBezTo>
                    <a:pt x="302212" y="676427"/>
                    <a:pt x="297640" y="683514"/>
                    <a:pt x="285067" y="679628"/>
                  </a:cubicBezTo>
                  <a:cubicBezTo>
                    <a:pt x="274780" y="676199"/>
                    <a:pt x="273409" y="672313"/>
                    <a:pt x="275009" y="656082"/>
                  </a:cubicBezTo>
                  <a:cubicBezTo>
                    <a:pt x="279352" y="617449"/>
                    <a:pt x="285753" y="579044"/>
                    <a:pt x="294211" y="541096"/>
                  </a:cubicBezTo>
                  <a:cubicBezTo>
                    <a:pt x="297183" y="527609"/>
                    <a:pt x="294897" y="516407"/>
                    <a:pt x="286210" y="505435"/>
                  </a:cubicBezTo>
                  <a:cubicBezTo>
                    <a:pt x="268608" y="483489"/>
                    <a:pt x="260378" y="482803"/>
                    <a:pt x="240719" y="502463"/>
                  </a:cubicBezTo>
                  <a:cubicBezTo>
                    <a:pt x="206657" y="536524"/>
                    <a:pt x="206429" y="536524"/>
                    <a:pt x="214201" y="584302"/>
                  </a:cubicBezTo>
                  <a:cubicBezTo>
                    <a:pt x="216716" y="600532"/>
                    <a:pt x="220831" y="616534"/>
                    <a:pt x="223574" y="632765"/>
                  </a:cubicBezTo>
                  <a:cubicBezTo>
                    <a:pt x="224945" y="640080"/>
                    <a:pt x="225174" y="647624"/>
                    <a:pt x="225403" y="654939"/>
                  </a:cubicBezTo>
                  <a:cubicBezTo>
                    <a:pt x="225631" y="662940"/>
                    <a:pt x="223574" y="670027"/>
                    <a:pt x="214430" y="672084"/>
                  </a:cubicBezTo>
                  <a:cubicBezTo>
                    <a:pt x="205743" y="674141"/>
                    <a:pt x="197742" y="672541"/>
                    <a:pt x="192484" y="664997"/>
                  </a:cubicBezTo>
                  <a:cubicBezTo>
                    <a:pt x="189512" y="660883"/>
                    <a:pt x="187684" y="655853"/>
                    <a:pt x="185855" y="650824"/>
                  </a:cubicBezTo>
                  <a:cubicBezTo>
                    <a:pt x="173510" y="617677"/>
                    <a:pt x="168710" y="582701"/>
                    <a:pt x="161395" y="548411"/>
                  </a:cubicBezTo>
                  <a:cubicBezTo>
                    <a:pt x="155908" y="521894"/>
                    <a:pt x="165509" y="499491"/>
                    <a:pt x="184026" y="481432"/>
                  </a:cubicBezTo>
                  <a:cubicBezTo>
                    <a:pt x="203000" y="462915"/>
                    <a:pt x="212372" y="442112"/>
                    <a:pt x="209858" y="415138"/>
                  </a:cubicBezTo>
                  <a:cubicBezTo>
                    <a:pt x="208258" y="398907"/>
                    <a:pt x="210544" y="382219"/>
                    <a:pt x="210772" y="365760"/>
                  </a:cubicBezTo>
                  <a:cubicBezTo>
                    <a:pt x="210772" y="361188"/>
                    <a:pt x="209858" y="356159"/>
                    <a:pt x="204371" y="355244"/>
                  </a:cubicBezTo>
                  <a:cubicBezTo>
                    <a:pt x="198656" y="354330"/>
                    <a:pt x="197513" y="359131"/>
                    <a:pt x="195456" y="363245"/>
                  </a:cubicBezTo>
                  <a:cubicBezTo>
                    <a:pt x="178997" y="397078"/>
                    <a:pt x="157051" y="427253"/>
                    <a:pt x="132820" y="456057"/>
                  </a:cubicBezTo>
                  <a:cubicBezTo>
                    <a:pt x="125962" y="464058"/>
                    <a:pt x="118189" y="471145"/>
                    <a:pt x="109274" y="476631"/>
                  </a:cubicBezTo>
                  <a:cubicBezTo>
                    <a:pt x="102873" y="480517"/>
                    <a:pt x="96472" y="480289"/>
                    <a:pt x="90757" y="474802"/>
                  </a:cubicBezTo>
                  <a:cubicBezTo>
                    <a:pt x="85957" y="470002"/>
                    <a:pt x="84814" y="464515"/>
                    <a:pt x="87557" y="458343"/>
                  </a:cubicBezTo>
                  <a:cubicBezTo>
                    <a:pt x="90071" y="452857"/>
                    <a:pt x="92586" y="447599"/>
                    <a:pt x="96472" y="443027"/>
                  </a:cubicBezTo>
                  <a:cubicBezTo>
                    <a:pt x="133048" y="399593"/>
                    <a:pt x="168024" y="354787"/>
                    <a:pt x="197056" y="305638"/>
                  </a:cubicBezTo>
                  <a:cubicBezTo>
                    <a:pt x="205972" y="290551"/>
                    <a:pt x="218545" y="285750"/>
                    <a:pt x="235461" y="292837"/>
                  </a:cubicBezTo>
                  <a:cubicBezTo>
                    <a:pt x="252835" y="300152"/>
                    <a:pt x="269294" y="299466"/>
                    <a:pt x="287810" y="297866"/>
                  </a:cubicBezTo>
                  <a:cubicBezTo>
                    <a:pt x="314785" y="295580"/>
                    <a:pt x="339931" y="301295"/>
                    <a:pt x="355019" y="330327"/>
                  </a:cubicBezTo>
                  <a:cubicBezTo>
                    <a:pt x="378107" y="374904"/>
                    <a:pt x="400739" y="419481"/>
                    <a:pt x="421084" y="465201"/>
                  </a:cubicBezTo>
                  <a:cubicBezTo>
                    <a:pt x="421313" y="465887"/>
                    <a:pt x="421770" y="466573"/>
                    <a:pt x="421999" y="467258"/>
                  </a:cubicBezTo>
                  <a:cubicBezTo>
                    <a:pt x="424056" y="474345"/>
                    <a:pt x="428399" y="483718"/>
                    <a:pt x="421313" y="488061"/>
                  </a:cubicBezTo>
                  <a:cubicBezTo>
                    <a:pt x="413083" y="493090"/>
                    <a:pt x="409426" y="482575"/>
                    <a:pt x="404168" y="477774"/>
                  </a:cubicBezTo>
                  <a:cubicBezTo>
                    <a:pt x="386566" y="460858"/>
                    <a:pt x="375364" y="440055"/>
                    <a:pt x="365763" y="417881"/>
                  </a:cubicBezTo>
                  <a:cubicBezTo>
                    <a:pt x="358219" y="400736"/>
                    <a:pt x="348847" y="384505"/>
                    <a:pt x="340160" y="367817"/>
                  </a:cubicBezTo>
                  <a:cubicBezTo>
                    <a:pt x="337645" y="363017"/>
                    <a:pt x="334445" y="358902"/>
                    <a:pt x="328044" y="360274"/>
                  </a:cubicBezTo>
                  <a:cubicBezTo>
                    <a:pt x="321643" y="361645"/>
                    <a:pt x="320043" y="366446"/>
                    <a:pt x="319814" y="371932"/>
                  </a:cubicBezTo>
                  <a:cubicBezTo>
                    <a:pt x="319586" y="380848"/>
                    <a:pt x="319814" y="389992"/>
                    <a:pt x="319814" y="397993"/>
                  </a:cubicBezTo>
                  <a:cubicBezTo>
                    <a:pt x="315014" y="428396"/>
                    <a:pt x="324615" y="453771"/>
                    <a:pt x="345189" y="474802"/>
                  </a:cubicBezTo>
                  <a:cubicBezTo>
                    <a:pt x="366906" y="496976"/>
                    <a:pt x="368278" y="520294"/>
                    <a:pt x="356390" y="548411"/>
                  </a:cubicBezTo>
                  <a:cubicBezTo>
                    <a:pt x="340160" y="587959"/>
                    <a:pt x="322329" y="626821"/>
                    <a:pt x="306327" y="666369"/>
                  </a:cubicBezTo>
                  <a:close/>
                </a:path>
              </a:pathLst>
            </a:custGeom>
            <a:solidFill>
              <a:srgbClr val="000000"/>
            </a:solidFill>
            <a:ln w="2286"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AE452B74-0D0D-4141-8852-37CB3908EA8A}"/>
                </a:ext>
              </a:extLst>
            </p:cNvPr>
            <p:cNvSpPr/>
            <p:nvPr/>
          </p:nvSpPr>
          <p:spPr>
            <a:xfrm>
              <a:off x="7343897" y="1901675"/>
              <a:ext cx="42159" cy="109318"/>
            </a:xfrm>
            <a:custGeom>
              <a:avLst/>
              <a:gdLst>
                <a:gd name="connsiteX0" fmla="*/ 6101 w 42159"/>
                <a:gd name="connsiteY0" fmla="*/ 16507 h 109318"/>
                <a:gd name="connsiteX1" fmla="*/ 27133 w 42159"/>
                <a:gd name="connsiteY1" fmla="*/ 68170 h 109318"/>
                <a:gd name="connsiteX2" fmla="*/ 25532 w 42159"/>
                <a:gd name="connsiteY2" fmla="*/ 94917 h 109318"/>
                <a:gd name="connsiteX3" fmla="*/ 27590 w 42159"/>
                <a:gd name="connsiteY3" fmla="*/ 109318 h 109318"/>
                <a:gd name="connsiteX4" fmla="*/ 36734 w 42159"/>
                <a:gd name="connsiteY4" fmla="*/ 98117 h 109318"/>
                <a:gd name="connsiteX5" fmla="*/ 40620 w 42159"/>
                <a:gd name="connsiteY5" fmla="*/ 38224 h 109318"/>
                <a:gd name="connsiteX6" fmla="*/ 17531 w 42159"/>
                <a:gd name="connsiteY6" fmla="*/ 3934 h 109318"/>
                <a:gd name="connsiteX7" fmla="*/ 1758 w 42159"/>
                <a:gd name="connsiteY7" fmla="*/ 3705 h 109318"/>
                <a:gd name="connsiteX8" fmla="*/ 6101 w 42159"/>
                <a:gd name="connsiteY8" fmla="*/ 16507 h 10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59" h="109318">
                  <a:moveTo>
                    <a:pt x="6101" y="16507"/>
                  </a:moveTo>
                  <a:cubicBezTo>
                    <a:pt x="24161" y="29308"/>
                    <a:pt x="27361" y="48054"/>
                    <a:pt x="27133" y="68170"/>
                  </a:cubicBezTo>
                  <a:cubicBezTo>
                    <a:pt x="26904" y="77086"/>
                    <a:pt x="25990" y="86001"/>
                    <a:pt x="25532" y="94917"/>
                  </a:cubicBezTo>
                  <a:cubicBezTo>
                    <a:pt x="25304" y="99717"/>
                    <a:pt x="22332" y="104975"/>
                    <a:pt x="27590" y="109318"/>
                  </a:cubicBezTo>
                  <a:cubicBezTo>
                    <a:pt x="34676" y="108861"/>
                    <a:pt x="35819" y="102460"/>
                    <a:pt x="36734" y="98117"/>
                  </a:cubicBezTo>
                  <a:cubicBezTo>
                    <a:pt x="41306" y="78457"/>
                    <a:pt x="44049" y="58569"/>
                    <a:pt x="40620" y="38224"/>
                  </a:cubicBezTo>
                  <a:cubicBezTo>
                    <a:pt x="38105" y="23136"/>
                    <a:pt x="29190" y="12621"/>
                    <a:pt x="17531" y="3934"/>
                  </a:cubicBezTo>
                  <a:cubicBezTo>
                    <a:pt x="12274" y="-181"/>
                    <a:pt x="6559" y="-2238"/>
                    <a:pt x="1758" y="3705"/>
                  </a:cubicBezTo>
                  <a:cubicBezTo>
                    <a:pt x="-2585" y="8963"/>
                    <a:pt x="1987" y="13535"/>
                    <a:pt x="6101" y="16507"/>
                  </a:cubicBezTo>
                  <a:close/>
                </a:path>
              </a:pathLst>
            </a:custGeom>
            <a:solidFill>
              <a:srgbClr val="000000"/>
            </a:solidFill>
            <a:ln w="2286" cap="flat">
              <a:noFill/>
              <a:prstDash val="solid"/>
              <a:miter/>
            </a:ln>
          </p:spPr>
          <p:txBody>
            <a:bodyPr rtlCol="0" anchor="ctr"/>
            <a:lstStyle/>
            <a:p>
              <a:endParaRPr lang="en-US"/>
            </a:p>
          </p:txBody>
        </p:sp>
      </p:gr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660394" y="7168450"/>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329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046904"/>
            <a:ext cx="6687338" cy="61017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In today’s world, maintaining a healthy lifestyle is a sought-after goal, but remains a challenge. The importance of physical and mental health has gained new importance since the pandemic struck the world back in March 2020, adults became aware of the toll long periods of isolation had on their health and thus the need for improved self-care was evident. While, as adults we know what’s good for us, but still, we have difficulty in changing our daily routines. As adults we know that in order to be healthy, we must eat right, exercise regularly, get enough sleep and drink lots of water. For some of us, being healthy does not come naturally and we need some guidance, advise and accountability. Therefore, the question is, what can we do about it? How do we motivate people to care about their own health?</a:t>
            </a:r>
          </a:p>
          <a:p>
            <a:endParaRPr lang="en-IE" sz="1200" dirty="0">
              <a:latin typeface="Calibri" panose="020F0502020204030204" pitchFamily="34" charset="0"/>
            </a:endParaRPr>
          </a:p>
          <a:p>
            <a:r>
              <a:rPr lang="en-GB" sz="1200" dirty="0">
                <a:latin typeface="Calibri" panose="020F0502020204030204" pitchFamily="34" charset="0"/>
              </a:rPr>
              <a:t>We hear all the time about how technology is negatively affecting us, but would you believe it if you were told that technology is good for our health? Many people believe that technology has only made us lazier and unhealthier throughout the years. These people blame social networks, delivery services, and the TV for making us more like couch potatoes than healthy beings. (1) However, that’s not completely true. Currently, there are around 100,000 health apps that we can download on our mobile device, which can measure our physical activity and provide health-related advice. Thus, there are a larger number of ways through which technology has made us healthier than we would be otherwise. </a:t>
            </a:r>
          </a:p>
          <a:p>
            <a:endParaRPr lang="en-IE" sz="1200" dirty="0">
              <a:latin typeface="Calibri" panose="020F0502020204030204" pitchFamily="34" charset="0"/>
            </a:endParaRPr>
          </a:p>
          <a:p>
            <a:r>
              <a:rPr lang="en-GB" sz="1200" dirty="0">
                <a:latin typeface="Calibri" panose="020F0502020204030204" pitchFamily="34" charset="0"/>
              </a:rPr>
              <a:t>Ask yourself, without technology over the last 12months, how would you have communicated with loved ones, friends, co-workers? The benefits of technology for communicating cannot be underestimated, technology provides us with a pathway to continue with our daily lives without having to leave the house e.g., from online banking, online shopping to booking doctors’ appointments. Technology helps us stay connected to the wider world and society.</a:t>
            </a:r>
          </a:p>
          <a:p>
            <a:endParaRPr lang="en-IE" sz="1200" dirty="0">
              <a:latin typeface="Calibri" panose="020F0502020204030204" pitchFamily="34" charset="0"/>
            </a:endParaRPr>
          </a:p>
          <a:p>
            <a:r>
              <a:rPr lang="en-GB" sz="1200" dirty="0">
                <a:latin typeface="Calibri" panose="020F0502020204030204" pitchFamily="34" charset="0"/>
              </a:rPr>
              <a:t>Moreover, technology can help our mental health by improving our physical health. Personal health technology now has the power to collect data from all parts of the body and can report back your results. Monitoring your healthy activities can increase your motivation to exercise, get more sleep and eat better. By making the most of this technology, you can measure your effort easier than ever before. (2)  </a:t>
            </a:r>
            <a:endParaRPr lang="en-IE" sz="1200" dirty="0">
              <a:latin typeface="Calibri" panose="020F0502020204030204" pitchFamily="34" charset="0"/>
            </a:endParaRPr>
          </a:p>
          <a:p>
            <a:r>
              <a:rPr lang="en-GB" sz="1200" dirty="0">
                <a:latin typeface="Calibri" panose="020F0502020204030204" pitchFamily="34" charset="0"/>
              </a:rPr>
              <a:t>If you are looking to help improve your relationship with technology and digital devices, it is important to spend to educating yourself on how to do so. Smart phones, computers and smart TV’s themselves do not negatively impact our lives, but it is the way people choose to engage and use these devices that can be harmful.</a:t>
            </a:r>
          </a:p>
          <a:p>
            <a:endParaRPr lang="en-IE" sz="1200" dirty="0">
              <a:latin typeface="Calibri" panose="020F0502020204030204" pitchFamily="34" charset="0"/>
            </a:endParaRPr>
          </a:p>
          <a:p>
            <a:pPr lvl="0"/>
            <a:r>
              <a:rPr lang="en-GB" sz="1200"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https://ipatientcare.com/blog/how-technology-is-helping-us-improve-our-health-everyday-everywhere/</a:t>
            </a:r>
            <a:r>
              <a:rPr lang="en-GB" sz="1200" dirty="0">
                <a:solidFill>
                  <a:srgbClr val="FFC652"/>
                </a:solidFill>
                <a:latin typeface="Calibri" panose="020F0502020204030204" pitchFamily="34" charset="0"/>
              </a:rPr>
              <a:t> </a:t>
            </a:r>
            <a:r>
              <a:rPr lang="en-GB" sz="1200" baseline="30000" dirty="0">
                <a:latin typeface="Calibri" panose="020F0502020204030204" pitchFamily="34" charset="0"/>
              </a:rPr>
              <a:t>23</a:t>
            </a:r>
          </a:p>
          <a:p>
            <a:pPr lvl="0"/>
            <a:endParaRPr lang="en-IE" sz="1200" dirty="0">
              <a:latin typeface="Calibri" panose="020F0502020204030204" pitchFamily="34" charset="0"/>
            </a:endParaRPr>
          </a:p>
          <a:p>
            <a:pPr lvl="0"/>
            <a:r>
              <a:rPr lang="en-GB" sz="1200"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n-GB" sz="1200" u="sng" dirty="0">
                <a:solidFill>
                  <a:srgbClr val="FFC652"/>
                </a:solidFill>
                <a:latin typeface="Calibri" panose="020F0502020204030204" pitchFamily="34" charset="0"/>
              </a:rPr>
              <a:t> </a:t>
            </a:r>
            <a:r>
              <a:rPr lang="en-GB" sz="1200" baseline="30000" dirty="0">
                <a:latin typeface="Calibri" panose="020F0502020204030204" pitchFamily="34" charset="0"/>
              </a:rPr>
              <a:t>24</a:t>
            </a:r>
            <a:endParaRPr lang="en-IE" sz="1200" dirty="0">
              <a:latin typeface="Calibri" panose="020F0502020204030204" pitchFamily="34" charset="0"/>
            </a:endParaRPr>
          </a:p>
          <a:p>
            <a:r>
              <a:rPr lang="en-GB" sz="1200" dirty="0">
                <a:latin typeface="Calibri" panose="020F0502020204030204" pitchFamily="34" charset="0"/>
              </a:rPr>
              <a:t>.</a:t>
            </a:r>
            <a:endParaRPr lang="en-IE" sz="1200"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49</a:t>
            </a:fld>
            <a:endParaRPr lang="en-US" dirty="0">
              <a:latin typeface="Calibri" panose="020F0502020204030204" pitchFamily="34" charset="0"/>
            </a:endParaRPr>
          </a:p>
        </p:txBody>
      </p:sp>
      <p:sp>
        <p:nvSpPr>
          <p:cNvPr id="7" name="Text Placeholder 23">
            <a:extLst>
              <a:ext uri="{FF2B5EF4-FFF2-40B4-BE49-F238E27FC236}">
                <a16:creationId xmlns:a16="http://schemas.microsoft.com/office/drawing/2014/main" id="{B4D8E1D7-AB84-E440-96BF-5297B7DD2932}"/>
              </a:ext>
            </a:extLst>
          </p:cNvPr>
          <p:cNvSpPr txBox="1">
            <a:spLocks/>
          </p:cNvSpPr>
          <p:nvPr/>
        </p:nvSpPr>
        <p:spPr>
          <a:xfrm>
            <a:off x="464412" y="9548657"/>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3"/>
            </a:pPr>
            <a:r>
              <a:rPr lang="en-US" sz="800" dirty="0" err="1">
                <a:solidFill>
                  <a:srgbClr val="221F1F"/>
                </a:solidFill>
                <a:latin typeface="Calibri" panose="020F0502020204030204" pitchFamily="34" charset="0"/>
              </a:rPr>
              <a:t>iPatientCare</a:t>
            </a:r>
            <a:r>
              <a:rPr lang="en-US" sz="800" dirty="0">
                <a:solidFill>
                  <a:srgbClr val="221F1F"/>
                </a:solidFill>
                <a:latin typeface="Calibri" panose="020F0502020204030204" pitchFamily="34" charset="0"/>
              </a:rPr>
              <a:t> (2019). Here’s how technology is helping us improve our health everyday everywhere.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23"/>
            </a:pPr>
            <a:r>
              <a:rPr lang="en-US" sz="800" dirty="0">
                <a:solidFill>
                  <a:srgbClr val="221F1F"/>
                </a:solidFill>
                <a:latin typeface="Calibri" panose="020F0502020204030204" pitchFamily="34" charset="0"/>
              </a:rPr>
              <a:t>Ferrante, A. (2021). 4 ways technology can improve your health.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 </a:t>
            </a:r>
          </a:p>
        </p:txBody>
      </p:sp>
      <p:sp>
        <p:nvSpPr>
          <p:cNvPr id="8" name="Text Placeholder 36">
            <a:extLst>
              <a:ext uri="{FF2B5EF4-FFF2-40B4-BE49-F238E27FC236}">
                <a16:creationId xmlns:a16="http://schemas.microsoft.com/office/drawing/2014/main" id="{FD206CA5-9B78-764B-946F-8C0DA728E105}"/>
              </a:ext>
            </a:extLst>
          </p:cNvPr>
          <p:cNvSpPr txBox="1">
            <a:spLocks/>
          </p:cNvSpPr>
          <p:nvPr/>
        </p:nvSpPr>
        <p:spPr>
          <a:xfrm>
            <a:off x="436168" y="868103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For adults to reap the benefits of using technology to improve their health, wellbeing and communication they will need access to a smart phone device (IOS or Android) and must be able to 1) access the internet and 2) download apps from the App store within the device.</a:t>
            </a:r>
            <a:r>
              <a:rPr lang="en-IE" sz="1200" dirty="0">
                <a:latin typeface="Calibri" panose="020F0502020204030204" pitchFamily="34" charset="0"/>
              </a:rPr>
              <a:t> </a:t>
            </a:r>
          </a:p>
        </p:txBody>
      </p:sp>
      <p:sp>
        <p:nvSpPr>
          <p:cNvPr id="9" name="Text Placeholder 35">
            <a:extLst>
              <a:ext uri="{FF2B5EF4-FFF2-40B4-BE49-F238E27FC236}">
                <a16:creationId xmlns:a16="http://schemas.microsoft.com/office/drawing/2014/main" id="{662FCFB5-CC33-D54A-9170-9DC6F2CA69BB}"/>
              </a:ext>
            </a:extLst>
          </p:cNvPr>
          <p:cNvSpPr txBox="1">
            <a:spLocks/>
          </p:cNvSpPr>
          <p:nvPr/>
        </p:nvSpPr>
        <p:spPr>
          <a:xfrm>
            <a:off x="0" y="7377896"/>
            <a:ext cx="6349872" cy="105997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WHAT DO I NEED TO USE THE TECHNOLOGY TO COMMUNICATE AND LEARN ABOUT HEALTH?</a:t>
            </a:r>
          </a:p>
        </p:txBody>
      </p:sp>
    </p:spTree>
    <p:extLst>
      <p:ext uri="{BB962C8B-B14F-4D97-AF65-F5344CB8AC3E}">
        <p14:creationId xmlns:p14="http://schemas.microsoft.com/office/powerpoint/2010/main" val="1848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ABB4764-C923-8F41-B8FD-42BA7B529AF9}"/>
              </a:ext>
            </a:extLst>
          </p:cNvPr>
          <p:cNvSpPr/>
          <p:nvPr/>
        </p:nvSpPr>
        <p:spPr>
          <a:xfrm>
            <a:off x="-1" y="4235335"/>
            <a:ext cx="7559675" cy="5212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14033" y="1556558"/>
            <a:ext cx="6687338" cy="1341290"/>
          </a:xfrm>
          <a:prstGeom prst="rect">
            <a:avLst/>
          </a:prstGeom>
        </p:spPr>
        <p:txBody>
          <a:bodyPr/>
          <a:lstStyle/>
          <a:p>
            <a:pPr marL="0" indent="0" algn="just">
              <a:lnSpc>
                <a:spcPct val="100000"/>
              </a:lnSpc>
              <a:buNone/>
            </a:pPr>
            <a:r>
              <a:rPr lang="en-US" sz="1200" dirty="0">
                <a:latin typeface="Calibri" panose="020F0502020204030204" pitchFamily="34" charset="0"/>
              </a:rPr>
              <a:t>Social Prescribing is a powerful, proven community mechanism to improve the physical, emotional, mental wellbeing of adults by connecting you to non-medical community-based sources of supports. </a:t>
            </a:r>
          </a:p>
          <a:p>
            <a:pPr marL="0" indent="0" algn="just">
              <a:lnSpc>
                <a:spcPct val="100000"/>
              </a:lnSpc>
              <a:buNone/>
            </a:pPr>
            <a:r>
              <a:rPr lang="en-US" sz="1200" dirty="0">
                <a:latin typeface="Calibri" panose="020F0502020204030204" pitchFamily="34" charset="0"/>
              </a:rPr>
              <a:t>While the benefits of social prescribing are vast &amp; the process relatively simple, social prescribing is still a relatively unknown community approach to embedding lifelong learning as a resource for living. The Activate Social Prescribing for Community Learning project seeks to promote the principle of social prescribing to adults across EU. </a:t>
            </a:r>
          </a:p>
          <a:p>
            <a:pPr marL="0" indent="0" algn="just">
              <a:lnSpc>
                <a:spcPct val="100000"/>
              </a:lnSpc>
              <a:buNone/>
            </a:pPr>
            <a:r>
              <a:rPr lang="en-US" sz="1200" dirty="0">
                <a:latin typeface="Calibri" panose="020F0502020204030204" pitchFamily="34" charset="0"/>
              </a:rPr>
              <a:t>Social prescribing benefits fall under six broad headings: physical and emotional health and wellbeing; </a:t>
            </a:r>
            <a:r>
              <a:rPr lang="en-US" sz="1200" dirty="0" err="1">
                <a:latin typeface="Calibri" panose="020F0502020204030204" pitchFamily="34" charset="0"/>
              </a:rPr>
              <a:t>behaviour</a:t>
            </a:r>
            <a:r>
              <a:rPr lang="en-US" sz="1200" dirty="0">
                <a:latin typeface="Calibri" panose="020F0502020204030204" pitchFamily="34" charset="0"/>
              </a:rPr>
              <a:t> change; the social prescribing process streamlines the available resource both medical and social to ensure person </a:t>
            </a:r>
            <a:r>
              <a:rPr lang="en-US" sz="1200" dirty="0" err="1">
                <a:latin typeface="Calibri" panose="020F0502020204030204" pitchFamily="34" charset="0"/>
              </a:rPr>
              <a:t>centred</a:t>
            </a:r>
            <a:r>
              <a:rPr lang="en-US" sz="1200" dirty="0">
                <a:latin typeface="Calibri" panose="020F0502020204030204" pitchFamily="34" charset="0"/>
              </a:rPr>
              <a:t> care; capacity to build up the voluntary community; local resilience and cohesion; and tackling the social determinants of ill health. </a:t>
            </a:r>
          </a:p>
          <a:p>
            <a:pPr marL="0" indent="0" algn="just">
              <a:lnSpc>
                <a:spcPct val="100000"/>
              </a:lnSpc>
              <a:buNone/>
            </a:pPr>
            <a:r>
              <a:rPr lang="en-US" sz="1200" dirty="0">
                <a:latin typeface="Calibri" panose="020F0502020204030204" pitchFamily="34" charset="0"/>
              </a:rPr>
              <a:t>These are detailed in the further chart.</a:t>
            </a:r>
          </a:p>
          <a:p>
            <a:pPr marL="0" indent="0">
              <a:lnSpc>
                <a:spcPct val="100000"/>
              </a:lnSpc>
              <a:buNone/>
            </a:pPr>
            <a:endParaRPr lang="en-US" sz="1100" dirty="0">
              <a:latin typeface="Calibri" panose="020F0502020204030204" pitchFamily="34" charset="0"/>
            </a:endParaRPr>
          </a:p>
        </p:txBody>
      </p:sp>
      <p:sp>
        <p:nvSpPr>
          <p:cNvPr id="41" name="Text Placeholder 35">
            <a:extLst>
              <a:ext uri="{FF2B5EF4-FFF2-40B4-BE49-F238E27FC236}">
                <a16:creationId xmlns:a16="http://schemas.microsoft.com/office/drawing/2014/main" id="{D06BF18F-9EDC-8744-9264-0CCEFE1F9D50}"/>
              </a:ext>
            </a:extLst>
          </p:cNvPr>
          <p:cNvSpPr txBox="1">
            <a:spLocks/>
          </p:cNvSpPr>
          <p:nvPr/>
        </p:nvSpPr>
        <p:spPr>
          <a:xfrm>
            <a:off x="-1" y="594360"/>
            <a:ext cx="5366479"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WHAT IS SOCIAL PRESCRIBING?</a:t>
            </a:r>
          </a:p>
        </p:txBody>
      </p:sp>
      <p:grpSp>
        <p:nvGrpSpPr>
          <p:cNvPr id="51" name="Group 50">
            <a:extLst>
              <a:ext uri="{FF2B5EF4-FFF2-40B4-BE49-F238E27FC236}">
                <a16:creationId xmlns:a16="http://schemas.microsoft.com/office/drawing/2014/main" id="{155A7F36-697D-9346-ADE8-DDADDB7C54D0}"/>
              </a:ext>
            </a:extLst>
          </p:cNvPr>
          <p:cNvGrpSpPr/>
          <p:nvPr/>
        </p:nvGrpSpPr>
        <p:grpSpPr>
          <a:xfrm>
            <a:off x="356615" y="4565270"/>
            <a:ext cx="6752449" cy="2533859"/>
            <a:chOff x="511569" y="4078975"/>
            <a:chExt cx="6736608" cy="2533859"/>
          </a:xfrm>
        </p:grpSpPr>
        <p:sp>
          <p:nvSpPr>
            <p:cNvPr id="44" name="Text Placeholder 36">
              <a:extLst>
                <a:ext uri="{FF2B5EF4-FFF2-40B4-BE49-F238E27FC236}">
                  <a16:creationId xmlns:a16="http://schemas.microsoft.com/office/drawing/2014/main" id="{6885275A-B616-344C-BB86-192EF83DB24C}"/>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PHYSICAL &amp; EMOTIONAL HEALTH &amp; WELLBEING</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Improves resilience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Self-Confidence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Self-esteem</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 Modifiable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Lifestyle factors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 mental health</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Improve quality of life</a:t>
              </a:r>
            </a:p>
          </p:txBody>
        </p:sp>
        <p:sp>
          <p:nvSpPr>
            <p:cNvPr id="45" name="Text Placeholder 36">
              <a:extLst>
                <a:ext uri="{FF2B5EF4-FFF2-40B4-BE49-F238E27FC236}">
                  <a16:creationId xmlns:a16="http://schemas.microsoft.com/office/drawing/2014/main" id="{69015A89-37D4-7240-80DF-6507B3F39E62}"/>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STREAMLINING RESOOURCES</a:t>
              </a:r>
              <a:br>
                <a:rPr lang="en-US" sz="1400" dirty="0">
                  <a:solidFill>
                    <a:srgbClr val="FFD634"/>
                  </a:solidFill>
                  <a:latin typeface="Calibri" panose="020F0502020204030204" pitchFamily="34" charset="0"/>
                </a:rPr>
              </a:br>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Prevention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Reduction in frequent primary care use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Savings across the care pathway</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Reduced prescribing of medicines</a:t>
              </a:r>
            </a:p>
          </p:txBody>
        </p:sp>
        <p:sp>
          <p:nvSpPr>
            <p:cNvPr id="46" name="Text Placeholder 36">
              <a:extLst>
                <a:ext uri="{FF2B5EF4-FFF2-40B4-BE49-F238E27FC236}">
                  <a16:creationId xmlns:a16="http://schemas.microsoft.com/office/drawing/2014/main" id="{06498A8B-4626-AD4C-A142-BC2A2011347F}"/>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BUILDS UP </a:t>
              </a:r>
            </a:p>
            <a:p>
              <a:pPr algn="l"/>
              <a:r>
                <a:rPr lang="en-US" sz="1400" dirty="0">
                  <a:solidFill>
                    <a:srgbClr val="FFD634"/>
                  </a:solidFill>
                  <a:latin typeface="Calibri" panose="020F0502020204030204" pitchFamily="34" charset="0"/>
                </a:rPr>
                <a:t>LOCAL </a:t>
              </a:r>
            </a:p>
            <a:p>
              <a:pPr algn="l"/>
              <a:r>
                <a:rPr lang="en-US" sz="1400" dirty="0">
                  <a:solidFill>
                    <a:srgbClr val="FFD634"/>
                  </a:solidFill>
                  <a:latin typeface="Calibri" panose="020F0502020204030204" pitchFamily="34" charset="0"/>
                </a:rPr>
                <a:t>COMMUNITY </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Increases awareness of what is available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Stronger links between VCS &amp; HCP/Bodies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Community Resilience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Nurture Community Assets</a:t>
              </a:r>
            </a:p>
          </p:txBody>
        </p:sp>
      </p:grpSp>
      <p:grpSp>
        <p:nvGrpSpPr>
          <p:cNvPr id="52" name="Group 51">
            <a:extLst>
              <a:ext uri="{FF2B5EF4-FFF2-40B4-BE49-F238E27FC236}">
                <a16:creationId xmlns:a16="http://schemas.microsoft.com/office/drawing/2014/main" id="{FEF0B039-C60E-F84B-BF64-08ADA1D1D215}"/>
              </a:ext>
            </a:extLst>
          </p:cNvPr>
          <p:cNvGrpSpPr/>
          <p:nvPr/>
        </p:nvGrpSpPr>
        <p:grpSpPr>
          <a:xfrm>
            <a:off x="348921" y="7087692"/>
            <a:ext cx="6752449" cy="2533859"/>
            <a:chOff x="511569" y="4078975"/>
            <a:chExt cx="6736608" cy="2533859"/>
          </a:xfrm>
        </p:grpSpPr>
        <p:sp>
          <p:nvSpPr>
            <p:cNvPr id="53" name="Text Placeholder 36">
              <a:extLst>
                <a:ext uri="{FF2B5EF4-FFF2-40B4-BE49-F238E27FC236}">
                  <a16:creationId xmlns:a16="http://schemas.microsoft.com/office/drawing/2014/main" id="{CF7DE875-F62D-594E-ACD6-9C73361748C4}"/>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BEHAVIOUR </a:t>
              </a:r>
            </a:p>
            <a:p>
              <a:pPr algn="l"/>
              <a:r>
                <a:rPr lang="en-US" sz="1400" dirty="0">
                  <a:solidFill>
                    <a:srgbClr val="FFD634"/>
                  </a:solidFill>
                  <a:latin typeface="Calibri" panose="020F0502020204030204" pitchFamily="34" charset="0"/>
                </a:rPr>
                <a:t>CHANGE</a:t>
              </a:r>
            </a:p>
            <a:p>
              <a:pPr algn="l"/>
              <a:endParaRPr lang="en-US" sz="1400" dirty="0">
                <a:solidFill>
                  <a:schemeClr val="bg1"/>
                </a:solidFill>
                <a:highlight>
                  <a:srgbClr val="FFC652"/>
                </a:highlight>
                <a:latin typeface="Calibri" panose="020F0502020204030204" pitchFamily="34" charset="0"/>
              </a:endParaRP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Lifestyle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Sustained Change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Ability to self-care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Autonomy</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Activation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Motivation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Learning New Skills</a:t>
              </a:r>
            </a:p>
          </p:txBody>
        </p:sp>
        <p:sp>
          <p:nvSpPr>
            <p:cNvPr id="54" name="Text Placeholder 36">
              <a:extLst>
                <a:ext uri="{FF2B5EF4-FFF2-40B4-BE49-F238E27FC236}">
                  <a16:creationId xmlns:a16="http://schemas.microsoft.com/office/drawing/2014/main" id="{91B7A534-522B-9C49-9FDC-C3710B7D59D0}"/>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CAPACITY TO </a:t>
              </a:r>
            </a:p>
            <a:p>
              <a:pPr algn="l"/>
              <a:r>
                <a:rPr lang="en-US" sz="1400" dirty="0">
                  <a:solidFill>
                    <a:srgbClr val="FFD634"/>
                  </a:solidFill>
                  <a:latin typeface="Calibri" panose="020F0502020204030204" pitchFamily="34" charset="0"/>
                </a:rPr>
                <a:t>BUILD UP </a:t>
              </a:r>
            </a:p>
            <a:p>
              <a:pPr algn="l"/>
              <a:r>
                <a:rPr lang="en-US" sz="1400" dirty="0">
                  <a:solidFill>
                    <a:srgbClr val="FFD634"/>
                  </a:solidFill>
                  <a:latin typeface="Calibri" panose="020F0502020204030204" pitchFamily="34" charset="0"/>
                </a:rPr>
                <a:t>THE VCS</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More Volunteering</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Volunteer Graduates Running Schemes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Addressing Unmet needs of Patients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Enhance Social Infrastructure</a:t>
              </a:r>
            </a:p>
          </p:txBody>
        </p:sp>
        <p:sp>
          <p:nvSpPr>
            <p:cNvPr id="55" name="Text Placeholder 36">
              <a:extLst>
                <a:ext uri="{FF2B5EF4-FFF2-40B4-BE49-F238E27FC236}">
                  <a16:creationId xmlns:a16="http://schemas.microsoft.com/office/drawing/2014/main" id="{4450E431-0368-5149-9951-F8408AB8C954}"/>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SOCIAL DETERMINANTS OF ILL-HEALTH</a:t>
              </a:r>
            </a:p>
            <a:p>
              <a:pPr algn="l"/>
              <a:endParaRPr lang="en-US" dirty="0">
                <a:solidFill>
                  <a:schemeClr val="bg1"/>
                </a:solidFill>
                <a:latin typeface="Calibri" panose="020F0502020204030204" pitchFamily="34" charset="0"/>
              </a:endParaRPr>
            </a:p>
            <a:p>
              <a:pPr marL="171450" indent="-171450" algn="l">
                <a:buFont typeface="Arial" panose="020B0604020202020204" pitchFamily="34" charset="0"/>
                <a:buChar char="•"/>
              </a:pPr>
              <a:r>
                <a:rPr lang="en-US" sz="1100" dirty="0">
                  <a:solidFill>
                    <a:schemeClr val="bg1"/>
                  </a:solidFill>
                  <a:latin typeface="Calibri" panose="020F0502020204030204" pitchFamily="34" charset="0"/>
                </a:rPr>
                <a:t>Better Employability</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Reduces Isolation</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Social Welfare Law Advice</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Reach </a:t>
              </a:r>
              <a:r>
                <a:rPr lang="en-US" sz="1100" dirty="0" err="1">
                  <a:solidFill>
                    <a:schemeClr val="bg1"/>
                  </a:solidFill>
                  <a:latin typeface="Calibri" panose="020F0502020204030204" pitchFamily="34" charset="0"/>
                </a:rPr>
                <a:t>Marginalised</a:t>
              </a:r>
              <a:r>
                <a:rPr lang="en-US" sz="1100" dirty="0">
                  <a:solidFill>
                    <a:schemeClr val="bg1"/>
                  </a:solidFill>
                  <a:latin typeface="Calibri" panose="020F0502020204030204" pitchFamily="34" charset="0"/>
                </a:rPr>
                <a:t> Groups</a:t>
              </a:r>
            </a:p>
            <a:p>
              <a:pPr marL="171450" indent="-171450" algn="l">
                <a:buClr>
                  <a:srgbClr val="FFC652"/>
                </a:buClr>
                <a:buFont typeface="Arial" panose="020B0604020202020204" pitchFamily="34" charset="0"/>
                <a:buChar char="•"/>
              </a:pPr>
              <a:r>
                <a:rPr lang="en-US" sz="1100" dirty="0">
                  <a:solidFill>
                    <a:schemeClr val="bg1"/>
                  </a:solidFill>
                  <a:latin typeface="Calibri" panose="020F0502020204030204" pitchFamily="34" charset="0"/>
                </a:rPr>
                <a:t>Increase Skills</a:t>
              </a:r>
            </a:p>
          </p:txBody>
        </p:sp>
      </p:grpSp>
      <p:sp>
        <p:nvSpPr>
          <p:cNvPr id="56" name="Slide Number Placeholder 5">
            <a:extLst>
              <a:ext uri="{FF2B5EF4-FFF2-40B4-BE49-F238E27FC236}">
                <a16:creationId xmlns:a16="http://schemas.microsoft.com/office/drawing/2014/main" id="{F5A5DCB2-C3E3-0F4A-A3FE-58D0F8E50F24}"/>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a:t>
            </a:fld>
            <a:endParaRPr lang="en-US" dirty="0">
              <a:latin typeface="Calibri" panose="020F0502020204030204" pitchFamily="34" charset="0"/>
            </a:endParaRPr>
          </a:p>
        </p:txBody>
      </p:sp>
    </p:spTree>
    <p:extLst>
      <p:ext uri="{BB962C8B-B14F-4D97-AF65-F5344CB8AC3E}">
        <p14:creationId xmlns:p14="http://schemas.microsoft.com/office/powerpoint/2010/main" val="1707139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50</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53519" y="1507083"/>
            <a:ext cx="6687338" cy="398273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err="1">
                <a:latin typeface="Calibri" panose="020F0502020204030204" pitchFamily="34" charset="0"/>
              </a:rPr>
              <a:t>Quel</a:t>
            </a:r>
            <a:r>
              <a:rPr lang="en-GB" sz="1200" dirty="0">
                <a:latin typeface="Calibri" panose="020F0502020204030204" pitchFamily="34" charset="0"/>
              </a:rPr>
              <a:t> Talent is a service innovation based on the concept of professional recovery and on the attractiveness of the home help professions, with the aim of reversing trends. With our expertise in interprofessional cooperation, we create work spaces that allow professionals to develop and transmit knowledge about their know-how. Through artistic and cultural mediation, we equip professionals to give meaning to their orientation and enhance their practice. </a:t>
            </a:r>
          </a:p>
          <a:p>
            <a:endParaRPr lang="en-GB" sz="1200" dirty="0">
              <a:latin typeface="Calibri" panose="020F0502020204030204" pitchFamily="34" charset="0"/>
            </a:endParaRPr>
          </a:p>
          <a:p>
            <a:r>
              <a:rPr lang="en-GB" sz="1200" dirty="0">
                <a:latin typeface="Calibri" panose="020F0502020204030204" pitchFamily="34" charset="0"/>
              </a:rPr>
              <a:t>The originality of our proposal is based on a sensitive approach to the analysis of practice. Where professionals are often asked to ‘protect themselves’, not to let their emotions ‘take over’, we create work spaces where the awakening of the senses is the driving force for building a critical discourse on the profession of home help. Our aim is to enable these people to become «ambassadors» of their know-how without focusing exclusively on the technical or relational skills they use.</a:t>
            </a:r>
          </a:p>
          <a:p>
            <a:endParaRPr lang="en-GB" sz="1200" dirty="0">
              <a:latin typeface="Calibri" panose="020F0502020204030204" pitchFamily="34" charset="0"/>
            </a:endParaRPr>
          </a:p>
          <a:p>
            <a:r>
              <a:rPr lang="en-GB" sz="1200" dirty="0">
                <a:latin typeface="Calibri" panose="020F0502020204030204" pitchFamily="34" charset="0"/>
              </a:rPr>
              <a:t>The SOYONS CAP’ project aims to renew the methods of supporting so-called vulnerable people in the remobilization phase, the first stage in any training programmed. Designed as a training pathway co-constructed with the trainees, SOYONS CAP’ develops basic and crosscutting skills through workshops in artistic and digital practices, civic engagement and social support. </a:t>
            </a:r>
          </a:p>
          <a:p>
            <a:endParaRPr lang="en-GB" sz="1200" dirty="0">
              <a:latin typeface="Calibri" panose="020F0502020204030204" pitchFamily="34" charset="0"/>
            </a:endParaRPr>
          </a:p>
          <a:p>
            <a:r>
              <a:rPr lang="en-GB" sz="1200" dirty="0">
                <a:latin typeface="Calibri" panose="020F0502020204030204" pitchFamily="34" charset="0"/>
              </a:rPr>
              <a:t>Our project is based on building confidence and respecting the rules of benevolence and non-judgment. Building on the positive characteristics of an individual does not mean denying their problems. We want to develop the trainees’ ability to give meaning to their actions, to become responsible for what they can change.</a:t>
            </a:r>
            <a:r>
              <a:rPr lang="en-IE" sz="1200" dirty="0">
                <a:latin typeface="Calibri" panose="020F0502020204030204" pitchFamily="34" charset="0"/>
              </a:rPr>
              <a:t>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17351" y="831162"/>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a:t>
            </a:r>
          </a:p>
        </p:txBody>
      </p:sp>
      <p:sp>
        <p:nvSpPr>
          <p:cNvPr id="21" name="Text Placeholder 36">
            <a:extLst>
              <a:ext uri="{FF2B5EF4-FFF2-40B4-BE49-F238E27FC236}">
                <a16:creationId xmlns:a16="http://schemas.microsoft.com/office/drawing/2014/main" id="{41CEC11F-16B6-0B4A-A013-655FC53BEA1D}"/>
              </a:ext>
            </a:extLst>
          </p:cNvPr>
          <p:cNvSpPr txBox="1">
            <a:spLocks/>
          </p:cNvSpPr>
          <p:nvPr/>
        </p:nvSpPr>
        <p:spPr>
          <a:xfrm>
            <a:off x="453519" y="6009056"/>
            <a:ext cx="6687338" cy="271859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dirty="0">
                <a:latin typeface="Calibri" panose="020F0502020204030204" pitchFamily="34" charset="0"/>
              </a:rPr>
              <a:t>How can technology help your mental health?:</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https://www.openaccessgovernment.org/how-can-technology-help-your-mental-health/88447/</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25</a:t>
            </a:r>
            <a:endParaRPr lang="en-GB" u="sng"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n-GB" dirty="0">
                <a:latin typeface="Calibri" panose="020F0502020204030204" pitchFamily="34" charset="0"/>
              </a:rPr>
              <a:t>How can technology help us manage our mental health – and where is more work needed?:</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https://www.nesta.org.uk/blog/how-can-tech-help-us-manage-our-mental-health-and-where-is-more-work-needed/</a:t>
            </a:r>
            <a:r>
              <a:rPr lang="en-GB" dirty="0">
                <a:solidFill>
                  <a:srgbClr val="FFC652"/>
                </a:solidFill>
                <a:latin typeface="Calibri" panose="020F0502020204030204" pitchFamily="34" charset="0"/>
              </a:rPr>
              <a:t> </a:t>
            </a:r>
            <a:r>
              <a:rPr lang="en-GB" baseline="30000" dirty="0">
                <a:latin typeface="Calibri" panose="020F0502020204030204" pitchFamily="34" charset="0"/>
              </a:rPr>
              <a:t>26</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n-GB" dirty="0">
                <a:latin typeface="Calibri" panose="020F0502020204030204" pitchFamily="34" charset="0"/>
              </a:rPr>
              <a:t>How can technology help us manage health conditions?: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https://patient.info/news-and-features/how-can-technology-help-us-manage-health-conditions</a:t>
            </a:r>
            <a:r>
              <a:rPr lang="en-GB" dirty="0">
                <a:solidFill>
                  <a:srgbClr val="FFC652"/>
                </a:solidFill>
                <a:latin typeface="Calibri" panose="020F0502020204030204" pitchFamily="34" charset="0"/>
              </a:rPr>
              <a:t> </a:t>
            </a:r>
            <a:r>
              <a:rPr lang="en-GB" baseline="30000" dirty="0">
                <a:latin typeface="Calibri" panose="020F0502020204030204" pitchFamily="34" charset="0"/>
              </a:rPr>
              <a:t>27</a:t>
            </a:r>
            <a:endParaRPr lang="en-GB" dirty="0">
              <a:solidFill>
                <a:srgbClr val="FFC652"/>
              </a:solidFill>
              <a:latin typeface="Calibri" panose="020F0502020204030204" pitchFamily="34" charset="0"/>
            </a:endParaRPr>
          </a:p>
          <a:p>
            <a:pPr algn="l"/>
            <a:endParaRPr lang="en-GB" dirty="0">
              <a:latin typeface="Calibri" panose="020F0502020204030204" pitchFamily="34" charset="0"/>
            </a:endParaRPr>
          </a:p>
          <a:p>
            <a:pPr algn="l"/>
            <a:r>
              <a:rPr lang="en-GB" dirty="0">
                <a:latin typeface="Calibri" panose="020F0502020204030204" pitchFamily="34" charset="0"/>
              </a:rPr>
              <a:t>6 Ways Technology Can Help Mental Health Disorders: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https://www.mentalfloss.com/article/505508/6-ways-technology-can-help-mental-health-disorders</a:t>
            </a:r>
            <a:r>
              <a:rPr lang="en-GB" dirty="0">
                <a:solidFill>
                  <a:srgbClr val="FFC652"/>
                </a:solidFill>
                <a:latin typeface="Calibri" panose="020F0502020204030204" pitchFamily="34" charset="0"/>
              </a:rPr>
              <a:t> </a:t>
            </a:r>
            <a:r>
              <a:rPr lang="en-GB" baseline="30000" dirty="0">
                <a:latin typeface="Calibri" panose="020F0502020204030204" pitchFamily="34" charset="0"/>
              </a:rPr>
              <a:t>28</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n-GB" dirty="0">
                <a:latin typeface="Calibri" panose="020F0502020204030204" pitchFamily="34" charset="0"/>
              </a:rPr>
              <a:t>Social media - find out what the risks are of excessive social media usage and know how to recognize them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https://timesofindia.indiatimes.com/life-style/health-fitness/de-stress/here-is-how-social-media-can-be-dangerous-for-your-mental-health/articleshow/68044664.cms</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29</a:t>
            </a:r>
            <a:endParaRPr lang="en-IE" dirty="0">
              <a:solidFill>
                <a:srgbClr val="FFC652"/>
              </a:solidFill>
              <a:latin typeface="Calibri" panose="020F0502020204030204" pitchFamily="34" charset="0"/>
            </a:endParaRPr>
          </a:p>
        </p:txBody>
      </p:sp>
      <p:sp>
        <p:nvSpPr>
          <p:cNvPr id="22" name="Text Placeholder 23">
            <a:extLst>
              <a:ext uri="{FF2B5EF4-FFF2-40B4-BE49-F238E27FC236}">
                <a16:creationId xmlns:a16="http://schemas.microsoft.com/office/drawing/2014/main" id="{310AD398-BE26-3546-BADD-689929AC0218}"/>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5"/>
            </a:pPr>
            <a:r>
              <a:rPr lang="en-US" sz="800" dirty="0" err="1">
                <a:solidFill>
                  <a:srgbClr val="221F1F"/>
                </a:solidFill>
                <a:latin typeface="Calibri" panose="020F0502020204030204" pitchFamily="34" charset="0"/>
              </a:rPr>
              <a:t>Brudö</a:t>
            </a:r>
            <a:r>
              <a:rPr lang="en-US" sz="800" dirty="0">
                <a:solidFill>
                  <a:srgbClr val="221F1F"/>
                </a:solidFill>
                <a:latin typeface="Calibri" panose="020F0502020204030204" pitchFamily="34" charset="0"/>
              </a:rPr>
              <a:t>, D. (2020). How can technology help your mental health?. Open Access Government.</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Kate, S., </a:t>
            </a:r>
            <a:r>
              <a:rPr lang="en-US" sz="800" dirty="0" err="1">
                <a:solidFill>
                  <a:srgbClr val="221F1F"/>
                </a:solidFill>
                <a:latin typeface="Calibri" panose="020F0502020204030204" pitchFamily="34" charset="0"/>
              </a:rPr>
              <a:t>Zlotowitz</a:t>
            </a:r>
            <a:r>
              <a:rPr lang="en-US" sz="800" dirty="0">
                <a:solidFill>
                  <a:srgbClr val="221F1F"/>
                </a:solidFill>
                <a:latin typeface="Calibri" panose="020F0502020204030204" pitchFamily="34" charset="0"/>
              </a:rPr>
              <a:t>, S and Hebron, D. How can tech help us manage our mental health – and where is more work needed?. Nesta.</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Evans, M. (2020). How can technology help us manage health conditions?. Patient.</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Fawcett, K. (2017). 6 ways technology can help mental health disorders. Mental Floss.</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Times of India (2019). Here is how social media can be dangerous for your mental health. The Times of India </a:t>
            </a:r>
          </a:p>
        </p:txBody>
      </p:sp>
    </p:spTree>
    <p:extLst>
      <p:ext uri="{BB962C8B-B14F-4D97-AF65-F5344CB8AC3E}">
        <p14:creationId xmlns:p14="http://schemas.microsoft.com/office/powerpoint/2010/main" val="3061807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51</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DB0B3C60-E40D-4244-A79B-601414D71564}"/>
              </a:ext>
            </a:extLst>
          </p:cNvPr>
          <p:cNvSpPr txBox="1">
            <a:spLocks/>
          </p:cNvSpPr>
          <p:nvPr/>
        </p:nvSpPr>
        <p:spPr>
          <a:xfrm>
            <a:off x="10581" y="775017"/>
            <a:ext cx="156915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EXERCISE</a:t>
            </a:r>
          </a:p>
        </p:txBody>
      </p:sp>
      <p:sp>
        <p:nvSpPr>
          <p:cNvPr id="12" name="Text Placeholder 23">
            <a:extLst>
              <a:ext uri="{FF2B5EF4-FFF2-40B4-BE49-F238E27FC236}">
                <a16:creationId xmlns:a16="http://schemas.microsoft.com/office/drawing/2014/main" id="{A2D70CBB-3B69-F449-B64E-FA2FE9B34918}"/>
              </a:ext>
            </a:extLst>
          </p:cNvPr>
          <p:cNvSpPr txBox="1">
            <a:spLocks/>
          </p:cNvSpPr>
          <p:nvPr/>
        </p:nvSpPr>
        <p:spPr>
          <a:xfrm>
            <a:off x="446749" y="1174261"/>
            <a:ext cx="6697918" cy="13842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200" b="0" dirty="0">
                <a:latin typeface="Calibri" panose="020F0502020204030204" pitchFamily="34" charset="0"/>
              </a:rPr>
              <a:t>Danish fitness start-up revolutionizes the fitness industry: </a:t>
            </a:r>
          </a:p>
          <a:p>
            <a:pPr algn="l"/>
            <a:r>
              <a:rPr lang="en-GB"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https://www.mynewsdesk.com/motosumo/pressreleases/danish-fitness-start-up-revolutionises-the-fitness-industry-2830958</a:t>
            </a:r>
            <a:r>
              <a:rPr lang="en-GB" sz="1200" b="0" dirty="0">
                <a:solidFill>
                  <a:srgbClr val="FFC652"/>
                </a:solidFill>
                <a:latin typeface="Calibri" panose="020F0502020204030204" pitchFamily="34" charset="0"/>
              </a:rPr>
              <a:t> </a:t>
            </a:r>
            <a:r>
              <a:rPr lang="en-GB" sz="1200" b="0" baseline="30000" dirty="0">
                <a:solidFill>
                  <a:schemeClr val="tx1"/>
                </a:solidFill>
                <a:latin typeface="Calibri" panose="020F0502020204030204" pitchFamily="34" charset="0"/>
              </a:rPr>
              <a:t>30</a:t>
            </a:r>
          </a:p>
          <a:p>
            <a:pPr algn="l"/>
            <a:r>
              <a:rPr lang="en-GB" sz="1200" b="0" dirty="0">
                <a:latin typeface="Calibri" panose="020F0502020204030204" pitchFamily="34" charset="0"/>
              </a:rPr>
              <a:t> </a:t>
            </a:r>
          </a:p>
          <a:p>
            <a:pPr algn="l"/>
            <a:r>
              <a:rPr lang="en-GB" sz="1200" b="0" dirty="0">
                <a:latin typeface="Calibri" panose="020F0502020204030204" pitchFamily="34" charset="0"/>
              </a:rPr>
              <a:t>7 beneficial ways technology can impact your fitness:</a:t>
            </a:r>
          </a:p>
          <a:p>
            <a:pPr algn="l"/>
            <a:r>
              <a:rPr lang="en-GB"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https://www.healthworkscollective.com/7-beneficial-ways-technology-can-impact-your-fitness/</a:t>
            </a:r>
            <a:r>
              <a:rPr lang="en-GB" sz="1200" b="0" dirty="0">
                <a:solidFill>
                  <a:srgbClr val="FFC652"/>
                </a:solidFill>
                <a:latin typeface="Calibri" panose="020F0502020204030204" pitchFamily="34" charset="0"/>
              </a:rPr>
              <a:t> </a:t>
            </a:r>
            <a:r>
              <a:rPr lang="en-GB" sz="1200" b="0" baseline="30000" dirty="0">
                <a:solidFill>
                  <a:schemeClr val="tx1"/>
                </a:solidFill>
                <a:latin typeface="Calibri" panose="020F0502020204030204" pitchFamily="34" charset="0"/>
              </a:rPr>
              <a:t>31</a:t>
            </a:r>
          </a:p>
          <a:p>
            <a:pPr algn="l"/>
            <a:endParaRPr lang="en-GB" sz="1200" b="0" dirty="0">
              <a:solidFill>
                <a:srgbClr val="FFC652"/>
              </a:solidFill>
              <a:latin typeface="Calibri" panose="020F0502020204030204" pitchFamily="34" charset="0"/>
            </a:endParaRPr>
          </a:p>
          <a:p>
            <a:pPr algn="l"/>
            <a:r>
              <a:rPr lang="en-GB" sz="1200" b="0" dirty="0">
                <a:latin typeface="Calibri" panose="020F0502020204030204" pitchFamily="34" charset="0"/>
              </a:rPr>
              <a:t> </a:t>
            </a:r>
          </a:p>
        </p:txBody>
      </p:sp>
      <p:sp>
        <p:nvSpPr>
          <p:cNvPr id="13" name="Text Placeholder 36">
            <a:extLst>
              <a:ext uri="{FF2B5EF4-FFF2-40B4-BE49-F238E27FC236}">
                <a16:creationId xmlns:a16="http://schemas.microsoft.com/office/drawing/2014/main" id="{63822659-4BD6-B84D-8B2A-2E38D467AA47}"/>
              </a:ext>
            </a:extLst>
          </p:cNvPr>
          <p:cNvSpPr txBox="1">
            <a:spLocks/>
          </p:cNvSpPr>
          <p:nvPr/>
        </p:nvSpPr>
        <p:spPr>
          <a:xfrm>
            <a:off x="10580" y="2664708"/>
            <a:ext cx="270369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IMPROVED LIFESTYLE</a:t>
            </a:r>
          </a:p>
        </p:txBody>
      </p:sp>
      <p:sp>
        <p:nvSpPr>
          <p:cNvPr id="14" name="Text Placeholder 23">
            <a:extLst>
              <a:ext uri="{FF2B5EF4-FFF2-40B4-BE49-F238E27FC236}">
                <a16:creationId xmlns:a16="http://schemas.microsoft.com/office/drawing/2014/main" id="{57C12491-695B-5C4E-9FF6-E5613D26E2B7}"/>
              </a:ext>
            </a:extLst>
          </p:cNvPr>
          <p:cNvSpPr txBox="1">
            <a:spLocks/>
          </p:cNvSpPr>
          <p:nvPr/>
        </p:nvSpPr>
        <p:spPr>
          <a:xfrm>
            <a:off x="446749" y="3063952"/>
            <a:ext cx="6697918" cy="138429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200" b="0" dirty="0">
                <a:latin typeface="Calibri" panose="020F0502020204030204" pitchFamily="34" charset="0"/>
              </a:rPr>
              <a:t>5 Ways Technology Has Improved Our Quality of Life:</a:t>
            </a:r>
          </a:p>
          <a:p>
            <a:pPr algn="just"/>
            <a:r>
              <a:rPr lang="en-GB"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https://www.healthtechzone.com/topics/healthcare/articles/2021/02/19/448068-5-ways-technology-has-improved-our-quality-life.htm</a:t>
            </a:r>
            <a:r>
              <a:rPr lang="en-GB" sz="1200" b="0" dirty="0">
                <a:solidFill>
                  <a:srgbClr val="FFC652"/>
                </a:solidFill>
                <a:latin typeface="Calibri" panose="020F0502020204030204" pitchFamily="34" charset="0"/>
              </a:rPr>
              <a:t> </a:t>
            </a:r>
            <a:r>
              <a:rPr lang="en-GB" sz="1200" b="0" baseline="30000" dirty="0">
                <a:solidFill>
                  <a:schemeClr val="tx1"/>
                </a:solidFill>
                <a:latin typeface="Calibri" panose="020F0502020204030204" pitchFamily="34" charset="0"/>
              </a:rPr>
              <a:t>32</a:t>
            </a:r>
            <a:endParaRPr lang="en-GB" sz="1200" b="0" dirty="0">
              <a:solidFill>
                <a:srgbClr val="FFC652"/>
              </a:solidFill>
              <a:latin typeface="Calibri" panose="020F0502020204030204" pitchFamily="34" charset="0"/>
            </a:endParaRPr>
          </a:p>
          <a:p>
            <a:pPr algn="just"/>
            <a:endParaRPr lang="en-GB" sz="1200" b="0" dirty="0">
              <a:latin typeface="Calibri" panose="020F0502020204030204" pitchFamily="34" charset="0"/>
            </a:endParaRPr>
          </a:p>
        </p:txBody>
      </p:sp>
      <p:sp>
        <p:nvSpPr>
          <p:cNvPr id="15" name="Text Placeholder 36">
            <a:extLst>
              <a:ext uri="{FF2B5EF4-FFF2-40B4-BE49-F238E27FC236}">
                <a16:creationId xmlns:a16="http://schemas.microsoft.com/office/drawing/2014/main" id="{0CC71868-7112-C94E-AEB5-41B2766CDE71}"/>
              </a:ext>
            </a:extLst>
          </p:cNvPr>
          <p:cNvSpPr txBox="1">
            <a:spLocks/>
          </p:cNvSpPr>
          <p:nvPr/>
        </p:nvSpPr>
        <p:spPr>
          <a:xfrm>
            <a:off x="0" y="4340235"/>
            <a:ext cx="143298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ADVICES</a:t>
            </a:r>
          </a:p>
        </p:txBody>
      </p:sp>
      <p:sp>
        <p:nvSpPr>
          <p:cNvPr id="16" name="Text Placeholder 23">
            <a:extLst>
              <a:ext uri="{FF2B5EF4-FFF2-40B4-BE49-F238E27FC236}">
                <a16:creationId xmlns:a16="http://schemas.microsoft.com/office/drawing/2014/main" id="{7D814540-6623-9E4E-8A73-225A939CF21C}"/>
              </a:ext>
            </a:extLst>
          </p:cNvPr>
          <p:cNvSpPr txBox="1">
            <a:spLocks/>
          </p:cNvSpPr>
          <p:nvPr/>
        </p:nvSpPr>
        <p:spPr>
          <a:xfrm>
            <a:off x="430878" y="5113035"/>
            <a:ext cx="6697918" cy="331365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200" b="0" dirty="0">
                <a:latin typeface="Calibri" panose="020F0502020204030204" pitchFamily="34" charset="0"/>
              </a:rPr>
              <a:t>EXERCISE: Use a fitness app to track your steps, heart beat and calories burned. This can help motivate you while exercising, it can boost your motivation to see how well you did during your workout/walk/run and enables you to clearly track your progress:</a:t>
            </a:r>
          </a:p>
          <a:p>
            <a:pPr algn="just"/>
            <a:endParaRPr lang="en-GB" sz="1200" b="0" dirty="0">
              <a:latin typeface="Calibri" panose="020F0502020204030204" pitchFamily="34" charset="0"/>
            </a:endParaRPr>
          </a:p>
          <a:p>
            <a:pPr algn="just"/>
            <a:r>
              <a:rPr lang="en-GB" sz="1200" b="0" dirty="0">
                <a:latin typeface="Calibri" panose="020F0502020204030204" pitchFamily="34" charset="0"/>
              </a:rPr>
              <a:t>MINDFULLNESS/MEDITATION: Here are 7 mindfulness strategies you can use to bring more balance and wisdom into your relationship to modern technology:</a:t>
            </a:r>
          </a:p>
          <a:p>
            <a:pPr algn="just"/>
            <a:r>
              <a:rPr lang="en-GB"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https://mrsmindfulness.com/mindfulness-technology-you-7-strategies-to-maintain-mindfulness-in-the-modern-world/</a:t>
            </a:r>
            <a:r>
              <a:rPr lang="en-GB" sz="1200" b="0" dirty="0">
                <a:solidFill>
                  <a:srgbClr val="FFC652"/>
                </a:solidFill>
                <a:latin typeface="Calibri" panose="020F0502020204030204" pitchFamily="34" charset="0"/>
              </a:rPr>
              <a:t> </a:t>
            </a:r>
            <a:r>
              <a:rPr lang="en-GB" sz="1200" b="0" baseline="30000" dirty="0">
                <a:solidFill>
                  <a:schemeClr val="tx1"/>
                </a:solidFill>
                <a:latin typeface="Calibri" panose="020F0502020204030204" pitchFamily="34" charset="0"/>
              </a:rPr>
              <a:t>33</a:t>
            </a:r>
            <a:endParaRPr lang="en-GB" sz="1200" b="0" dirty="0">
              <a:latin typeface="Calibri" panose="020F0502020204030204" pitchFamily="34" charset="0"/>
            </a:endParaRPr>
          </a:p>
          <a:p>
            <a:pPr algn="just"/>
            <a:r>
              <a:rPr lang="en-GB" sz="1200" b="0" dirty="0">
                <a:latin typeface="Calibri" panose="020F0502020204030204" pitchFamily="34" charset="0"/>
              </a:rPr>
              <a:t> </a:t>
            </a:r>
          </a:p>
          <a:p>
            <a:pPr algn="just"/>
            <a:endParaRPr lang="en-GB" sz="1200" b="0" dirty="0">
              <a:latin typeface="Calibri" panose="020F0502020204030204" pitchFamily="34" charset="0"/>
            </a:endParaRPr>
          </a:p>
          <a:p>
            <a:pPr algn="just"/>
            <a:endParaRPr lang="en-GB" sz="1200" b="0" dirty="0">
              <a:latin typeface="Calibri" panose="020F0502020204030204" pitchFamily="34" charset="0"/>
            </a:endParaRPr>
          </a:p>
          <a:p>
            <a:pPr algn="just"/>
            <a:endParaRPr lang="en-GB" sz="1200" b="0" dirty="0">
              <a:latin typeface="Calibri" panose="020F0502020204030204" pitchFamily="34" charset="0"/>
            </a:endParaRPr>
          </a:p>
          <a:p>
            <a:pPr algn="just"/>
            <a:r>
              <a:rPr lang="en-GB" sz="1200" b="0" dirty="0">
                <a:latin typeface="Calibri" panose="020F0502020204030204" pitchFamily="34" charset="0"/>
              </a:rPr>
              <a:t>MUSIC/PODCASTS: While caring out little tasks such as cleaning the house, going for a drive, heading out for a walk, there are an abundance of apps where you can stream your favourite music, podcasts or e-books. There are various podcasts available on topics that can improve your mental and physical health and wellbeing e.g., mindfulness, healthy lifestyle habits and motivational podcasts.</a:t>
            </a:r>
          </a:p>
          <a:p>
            <a:pPr algn="just"/>
            <a:endParaRPr lang="en-GB" sz="1200" b="0" dirty="0">
              <a:latin typeface="Calibri" panose="020F0502020204030204" pitchFamily="34" charset="0"/>
            </a:endParaRPr>
          </a:p>
          <a:p>
            <a:pPr algn="just"/>
            <a:r>
              <a:rPr lang="en-GB" sz="1200" b="0" dirty="0">
                <a:latin typeface="Calibri" panose="020F0502020204030204" pitchFamily="34" charset="0"/>
              </a:rPr>
              <a:t>CREATIVITY: The role of technology in the exponential growth of creative ideas. We can now use different apps to make videos (</a:t>
            </a:r>
            <a:r>
              <a:rPr lang="en-GB" sz="1200" b="0" dirty="0" err="1">
                <a:latin typeface="Calibri" panose="020F0502020204030204" pitchFamily="34" charset="0"/>
              </a:rPr>
              <a:t>Tiktok</a:t>
            </a:r>
            <a:r>
              <a:rPr lang="en-GB" sz="1200" b="0" dirty="0">
                <a:latin typeface="Calibri" panose="020F0502020204030204" pitchFamily="34" charset="0"/>
              </a:rPr>
              <a:t>), take pictures (Snapchat/ Instagram), help our cooking/baking skills (Tasty) and basically anything you can think of. Whatever your interest, technology and the world wide web is there to enable you to grow that interest through blogs, articles, YouTube videos, etc!</a:t>
            </a:r>
          </a:p>
        </p:txBody>
      </p:sp>
      <p:sp>
        <p:nvSpPr>
          <p:cNvPr id="17" name="Text Placeholder 23">
            <a:extLst>
              <a:ext uri="{FF2B5EF4-FFF2-40B4-BE49-F238E27FC236}">
                <a16:creationId xmlns:a16="http://schemas.microsoft.com/office/drawing/2014/main" id="{C37487CA-3977-1840-9443-04D25A6D5C73}"/>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0"/>
            </a:pPr>
            <a:r>
              <a:rPr lang="en-US" sz="800" dirty="0" err="1">
                <a:solidFill>
                  <a:srgbClr val="221F1F"/>
                </a:solidFill>
                <a:latin typeface="Calibri" panose="020F0502020204030204" pitchFamily="34" charset="0"/>
              </a:rPr>
              <a:t>Motosumo</a:t>
            </a:r>
            <a:r>
              <a:rPr lang="en-US" sz="800" dirty="0">
                <a:solidFill>
                  <a:srgbClr val="221F1F"/>
                </a:solidFill>
                <a:latin typeface="Calibri" panose="020F0502020204030204" pitchFamily="34" charset="0"/>
              </a:rPr>
              <a:t> (2018). Danish fitness start-up </a:t>
            </a:r>
            <a:r>
              <a:rPr lang="en-US" sz="800" dirty="0" err="1">
                <a:solidFill>
                  <a:srgbClr val="221F1F"/>
                </a:solidFill>
                <a:latin typeface="Calibri" panose="020F0502020204030204" pitchFamily="34" charset="0"/>
              </a:rPr>
              <a:t>revolutionises</a:t>
            </a:r>
            <a:r>
              <a:rPr lang="en-US" sz="800" dirty="0">
                <a:solidFill>
                  <a:srgbClr val="221F1F"/>
                </a:solidFill>
                <a:latin typeface="Calibri" panose="020F0502020204030204" pitchFamily="34" charset="0"/>
              </a:rPr>
              <a:t> the fitness industry. </a:t>
            </a:r>
            <a:r>
              <a:rPr lang="en-US" sz="800" dirty="0" err="1">
                <a:solidFill>
                  <a:srgbClr val="221F1F"/>
                </a:solidFill>
                <a:latin typeface="Calibri" panose="020F0502020204030204" pitchFamily="34" charset="0"/>
              </a:rPr>
              <a:t>Mynewdesk</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Pore, N.A. (2019) 7 beneficial ways technology can impact your fitness. Health Works Collective. </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Tanner, C. (2021) 5 ways technology has improved our quality of life. Health Tech Zone.</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Obrien, M. (2013) Seven strategies to maintain mindfulness in the Information Age. </a:t>
            </a:r>
            <a:r>
              <a:rPr lang="en-US" sz="800" dirty="0" err="1">
                <a:solidFill>
                  <a:srgbClr val="221F1F"/>
                </a:solidFill>
                <a:latin typeface="Calibri" panose="020F0502020204030204" pitchFamily="34" charset="0"/>
              </a:rPr>
              <a:t>MrsMindfulness</a:t>
            </a:r>
            <a:r>
              <a:rPr lang="en-US" sz="800" dirty="0">
                <a:solidFill>
                  <a:srgbClr val="221F1F"/>
                </a:solidFill>
                <a:latin typeface="Calibri" panose="020F0502020204030204" pitchFamily="34" charset="0"/>
              </a:rPr>
              <a:t>. </a:t>
            </a:r>
          </a:p>
        </p:txBody>
      </p:sp>
      <p:sp>
        <p:nvSpPr>
          <p:cNvPr id="18" name="Text Placeholder 23">
            <a:extLst>
              <a:ext uri="{FF2B5EF4-FFF2-40B4-BE49-F238E27FC236}">
                <a16:creationId xmlns:a16="http://schemas.microsoft.com/office/drawing/2014/main" id="{7A0B900A-0A13-E344-93F2-8F39AEF7D871}"/>
              </a:ext>
            </a:extLst>
          </p:cNvPr>
          <p:cNvSpPr txBox="1">
            <a:spLocks/>
          </p:cNvSpPr>
          <p:nvPr/>
        </p:nvSpPr>
        <p:spPr>
          <a:xfrm>
            <a:off x="430878" y="4713447"/>
            <a:ext cx="6697918" cy="240196"/>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Technology can help aid real world experiences. For instance:</a:t>
            </a:r>
          </a:p>
        </p:txBody>
      </p:sp>
    </p:spTree>
    <p:extLst>
      <p:ext uri="{BB962C8B-B14F-4D97-AF65-F5344CB8AC3E}">
        <p14:creationId xmlns:p14="http://schemas.microsoft.com/office/powerpoint/2010/main" val="3307275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52</a:t>
            </a:fld>
            <a:endParaRPr lang="en-US"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4"/>
            </a:pPr>
            <a:r>
              <a:rPr lang="en-US" sz="800" dirty="0">
                <a:solidFill>
                  <a:srgbClr val="221F1F"/>
                </a:solidFill>
                <a:latin typeface="Calibri" panose="020F0502020204030204" pitchFamily="34" charset="0"/>
              </a:rPr>
              <a:t>Bell, L. (2018) 15 ways to improve your health using technology. Forbes.</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Ferrante, A. (2021). 4 ways technology can improve your health.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err="1">
                <a:solidFill>
                  <a:srgbClr val="221F1F"/>
                </a:solidFill>
                <a:latin typeface="Calibri" panose="020F0502020204030204" pitchFamily="34" charset="0"/>
              </a:rPr>
              <a:t>iPatientCare</a:t>
            </a:r>
            <a:r>
              <a:rPr lang="en-US" sz="800" dirty="0">
                <a:solidFill>
                  <a:srgbClr val="221F1F"/>
                </a:solidFill>
                <a:latin typeface="Calibri" panose="020F0502020204030204" pitchFamily="34" charset="0"/>
              </a:rPr>
              <a:t> (2019). Here’s how technology is helping us improve our health everyday everywhere.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Rivers, S. (2017). 6 ways that technology can improve your health. Awesomely Techie.</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Tweed, A. (2019). Five ways technology can help you improve your mental health. </a:t>
            </a:r>
            <a:r>
              <a:rPr lang="en-US" sz="800" dirty="0" err="1">
                <a:solidFill>
                  <a:srgbClr val="221F1F"/>
                </a:solidFill>
                <a:latin typeface="Calibri" panose="020F0502020204030204" pitchFamily="34" charset="0"/>
              </a:rPr>
              <a:t>AbilityNet</a:t>
            </a: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1361621"/>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Balance is key to a healthy life! While there is a clear case for the benefits of technology, adults must be mindful to disconnect from the virtual world and reconnect with the real world!</a:t>
            </a:r>
            <a:endParaRPr lang="en-IE" sz="1200"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a:t>
            </a:r>
          </a:p>
        </p:txBody>
      </p:sp>
      <p:sp>
        <p:nvSpPr>
          <p:cNvPr id="13" name="Text Placeholder 36">
            <a:extLst>
              <a:ext uri="{FF2B5EF4-FFF2-40B4-BE49-F238E27FC236}">
                <a16:creationId xmlns:a16="http://schemas.microsoft.com/office/drawing/2014/main" id="{A5E7BD4C-E951-E341-9ACB-D8EE28B7B0AA}"/>
              </a:ext>
            </a:extLst>
          </p:cNvPr>
          <p:cNvSpPr txBox="1">
            <a:spLocks/>
          </p:cNvSpPr>
          <p:nvPr/>
        </p:nvSpPr>
        <p:spPr>
          <a:xfrm>
            <a:off x="432984" y="1864664"/>
            <a:ext cx="6687338" cy="76158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n-GB" sz="1200" dirty="0">
                <a:latin typeface="Calibri" panose="020F0502020204030204" pitchFamily="34" charset="0"/>
              </a:rPr>
              <a:t>Spending too much time on social media can decrease self-esteem if you are susceptible to the “comparing yourself to others” culture. </a:t>
            </a:r>
          </a:p>
          <a:p>
            <a:pPr marL="171450" lvl="0" indent="-171450">
              <a:buClr>
                <a:srgbClr val="FFC652"/>
              </a:buClr>
              <a:buFont typeface="Arial" panose="020B0604020202020204" pitchFamily="34" charset="0"/>
              <a:buChar char="•"/>
            </a:pPr>
            <a:endParaRPr lang="en-IE" sz="1200" dirty="0">
              <a:latin typeface="Calibri" panose="020F0502020204030204" pitchFamily="34" charset="0"/>
            </a:endParaRPr>
          </a:p>
          <a:p>
            <a:r>
              <a:rPr lang="en-GB" sz="1200" dirty="0">
                <a:highlight>
                  <a:srgbClr val="FFC652"/>
                </a:highlight>
                <a:latin typeface="Calibri" panose="020F0502020204030204" pitchFamily="34" charset="0"/>
              </a:rPr>
              <a:t>TOP TIP: critical thinking is sometimes necessary in order to realise that what people post on social media is not always a clear representation of their life.</a:t>
            </a:r>
            <a:endParaRPr lang="en-IE" sz="1200" dirty="0">
              <a:highlight>
                <a:srgbClr val="FFC652"/>
              </a:highlight>
              <a:latin typeface="Calibri" panose="020F0502020204030204" pitchFamily="34" charset="0"/>
            </a:endParaRPr>
          </a:p>
        </p:txBody>
      </p:sp>
      <p:sp>
        <p:nvSpPr>
          <p:cNvPr id="20" name="Text Placeholder 36">
            <a:extLst>
              <a:ext uri="{FF2B5EF4-FFF2-40B4-BE49-F238E27FC236}">
                <a16:creationId xmlns:a16="http://schemas.microsoft.com/office/drawing/2014/main" id="{5BF780F5-BEAC-0C4D-AB9A-BB6473C54B4E}"/>
              </a:ext>
            </a:extLst>
          </p:cNvPr>
          <p:cNvSpPr txBox="1">
            <a:spLocks/>
          </p:cNvSpPr>
          <p:nvPr/>
        </p:nvSpPr>
        <p:spPr>
          <a:xfrm>
            <a:off x="461228" y="286971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n-GB" sz="1200" dirty="0">
                <a:latin typeface="Calibri" panose="020F0502020204030204" pitchFamily="34" charset="0"/>
              </a:rPr>
              <a:t>Working from home can cause “digital overload”, with constant notifications even outside normal working hours. </a:t>
            </a:r>
          </a:p>
          <a:p>
            <a:pPr lvl="0"/>
            <a:endParaRPr lang="en-IE" sz="1200" dirty="0">
              <a:latin typeface="Calibri" panose="020F0502020204030204" pitchFamily="34" charset="0"/>
            </a:endParaRPr>
          </a:p>
          <a:p>
            <a:r>
              <a:rPr lang="en-GB" sz="1200" dirty="0">
                <a:highlight>
                  <a:srgbClr val="FFC652"/>
                </a:highlight>
                <a:latin typeface="Calibri" panose="020F0502020204030204" pitchFamily="34" charset="0"/>
              </a:rPr>
              <a:t>TOP TIP: Disconnect from work when your working hours are complete, just because you are working from home, does not mean you need to waste precious family time checking emails. </a:t>
            </a:r>
            <a:endParaRPr lang="en-IE" sz="1200" dirty="0">
              <a:highlight>
                <a:srgbClr val="FFC652"/>
              </a:highlight>
              <a:latin typeface="Calibri" panose="020F0502020204030204" pitchFamily="34" charset="0"/>
            </a:endParaRPr>
          </a:p>
        </p:txBody>
      </p:sp>
      <p:sp>
        <p:nvSpPr>
          <p:cNvPr id="22" name="Text Placeholder 36">
            <a:extLst>
              <a:ext uri="{FF2B5EF4-FFF2-40B4-BE49-F238E27FC236}">
                <a16:creationId xmlns:a16="http://schemas.microsoft.com/office/drawing/2014/main" id="{3DBA9556-7088-3548-B872-B9A383C95286}"/>
              </a:ext>
            </a:extLst>
          </p:cNvPr>
          <p:cNvSpPr txBox="1">
            <a:spLocks/>
          </p:cNvSpPr>
          <p:nvPr/>
        </p:nvSpPr>
        <p:spPr>
          <a:xfrm>
            <a:off x="461228" y="380864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n-GB" sz="1200" dirty="0">
                <a:latin typeface="Calibri" panose="020F0502020204030204" pitchFamily="34" charset="0"/>
              </a:rPr>
              <a:t>According to research binge watching TV (e.g. streaming series and movies via Netflix or Amazon Prime) every night can lead to both mental health and physical health problems. </a:t>
            </a:r>
          </a:p>
          <a:p>
            <a:pPr lvl="0"/>
            <a:endParaRPr lang="en-IE" sz="1200" dirty="0">
              <a:latin typeface="Calibri" panose="020F0502020204030204" pitchFamily="34" charset="0"/>
            </a:endParaRPr>
          </a:p>
          <a:p>
            <a:r>
              <a:rPr lang="en-GB" sz="1200" dirty="0">
                <a:highlight>
                  <a:srgbClr val="FFC652"/>
                </a:highlight>
                <a:latin typeface="Calibri" panose="020F0502020204030204" pitchFamily="34" charset="0"/>
              </a:rPr>
              <a:t>TOP TIP: Limit the number of hours of TV you watch each night and aim to get in some physical activity to boost feelings of productivity, motivation and positivity (through release of Endorphins from exercise)</a:t>
            </a:r>
            <a:endParaRPr lang="en-IE" sz="1200" dirty="0">
              <a:highlight>
                <a:srgbClr val="FFC652"/>
              </a:highlight>
              <a:latin typeface="Calibri" panose="020F0502020204030204" pitchFamily="34" charset="0"/>
            </a:endParaRPr>
          </a:p>
        </p:txBody>
      </p:sp>
      <p:sp>
        <p:nvSpPr>
          <p:cNvPr id="23" name="Text Placeholder 36">
            <a:extLst>
              <a:ext uri="{FF2B5EF4-FFF2-40B4-BE49-F238E27FC236}">
                <a16:creationId xmlns:a16="http://schemas.microsoft.com/office/drawing/2014/main" id="{4AF745D5-0C29-004D-9A26-B6655A9E3A2E}"/>
              </a:ext>
            </a:extLst>
          </p:cNvPr>
          <p:cNvSpPr txBox="1">
            <a:spLocks/>
          </p:cNvSpPr>
          <p:nvPr/>
        </p:nvSpPr>
        <p:spPr>
          <a:xfrm>
            <a:off x="432984" y="6743064"/>
            <a:ext cx="6687338" cy="155852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50000"/>
              </a:lnSpc>
            </a:pPr>
            <a:r>
              <a:rPr lang="en-GB" sz="1200"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https://www.forbes.com/sites/leebelltech/2018/03/26/the-best-health-tech-2017/</a:t>
            </a:r>
            <a:r>
              <a:rPr lang="en-GB" sz="1200" u="sng" dirty="0">
                <a:solidFill>
                  <a:srgbClr val="FFC652"/>
                </a:solidFill>
                <a:latin typeface="Calibri" panose="020F0502020204030204" pitchFamily="34" charset="0"/>
              </a:rPr>
              <a:t> </a:t>
            </a:r>
            <a:r>
              <a:rPr lang="en-GB" sz="1200" dirty="0">
                <a:solidFill>
                  <a:srgbClr val="FFC652"/>
                </a:solidFill>
                <a:latin typeface="Calibri" panose="020F0502020204030204" pitchFamily="34" charset="0"/>
              </a:rPr>
              <a:t> </a:t>
            </a:r>
            <a:r>
              <a:rPr lang="en-GB" sz="1200" baseline="30000" dirty="0">
                <a:latin typeface="Calibri" panose="020F0502020204030204" pitchFamily="34" charset="0"/>
              </a:rPr>
              <a:t>34</a:t>
            </a:r>
            <a:endParaRPr lang="en-GB" sz="1200" dirty="0">
              <a:latin typeface="Calibri" panose="020F0502020204030204" pitchFamily="34" charset="0"/>
            </a:endParaRPr>
          </a:p>
          <a:p>
            <a:pPr>
              <a:lnSpc>
                <a:spcPct val="150000"/>
              </a:lnSpc>
            </a:pPr>
            <a:r>
              <a:rPr lang="en-GB" sz="1200"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n-GB" sz="1200" u="sng" dirty="0">
                <a:solidFill>
                  <a:srgbClr val="FFC652"/>
                </a:solidFill>
                <a:latin typeface="Calibri" panose="020F0502020204030204" pitchFamily="34" charset="0"/>
              </a:rPr>
              <a:t> </a:t>
            </a:r>
            <a:r>
              <a:rPr lang="en-GB" sz="1200" dirty="0">
                <a:solidFill>
                  <a:srgbClr val="FFC652"/>
                </a:solidFill>
                <a:latin typeface="Calibri" panose="020F0502020204030204" pitchFamily="34" charset="0"/>
              </a:rPr>
              <a:t> </a:t>
            </a:r>
            <a:r>
              <a:rPr lang="en-GB" sz="1200" baseline="30000" dirty="0">
                <a:latin typeface="Calibri" panose="020F0502020204030204" pitchFamily="34" charset="0"/>
              </a:rPr>
              <a:t>35</a:t>
            </a:r>
            <a:endParaRPr lang="en-GB" sz="1200" dirty="0">
              <a:latin typeface="Calibri" panose="020F0502020204030204" pitchFamily="34" charset="0"/>
            </a:endParaRPr>
          </a:p>
          <a:p>
            <a:pPr>
              <a:lnSpc>
                <a:spcPct val="150000"/>
              </a:lnSpc>
            </a:pPr>
            <a:r>
              <a:rPr lang="en-GB" sz="1200"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https://ipatientcare.com/blog/how-technology-is-helping-us-improve-our-health-everyday-everywhere </a:t>
            </a:r>
            <a:r>
              <a:rPr lang="en-GB" sz="1200" baseline="30000" dirty="0">
                <a:latin typeface="Calibri" panose="020F0502020204030204" pitchFamily="34" charset="0"/>
              </a:rPr>
              <a:t>36</a:t>
            </a:r>
            <a:endParaRPr lang="en-GB" sz="1200" dirty="0">
              <a:latin typeface="Calibri" panose="020F0502020204030204" pitchFamily="34" charset="0"/>
            </a:endParaRPr>
          </a:p>
          <a:p>
            <a:pPr>
              <a:lnSpc>
                <a:spcPct val="150000"/>
              </a:lnSpc>
            </a:pPr>
            <a:r>
              <a:rPr lang="en-GB" sz="1200"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https://awesomelytechie.com/6-ways-technology-improve-health/</a:t>
            </a:r>
            <a:r>
              <a:rPr lang="en-GB" sz="1200" u="sng" dirty="0">
                <a:solidFill>
                  <a:srgbClr val="FFC652"/>
                </a:solidFill>
                <a:latin typeface="Calibri" panose="020F0502020204030204" pitchFamily="34" charset="0"/>
              </a:rPr>
              <a:t> </a:t>
            </a:r>
            <a:r>
              <a:rPr lang="en-GB" sz="1200" baseline="30000" dirty="0">
                <a:latin typeface="Calibri" panose="020F0502020204030204" pitchFamily="34" charset="0"/>
              </a:rPr>
              <a:t>37</a:t>
            </a:r>
            <a:endParaRPr lang="en-GB" sz="1200" dirty="0">
              <a:latin typeface="Calibri" panose="020F0502020204030204" pitchFamily="34" charset="0"/>
            </a:endParaRPr>
          </a:p>
          <a:p>
            <a:pPr>
              <a:lnSpc>
                <a:spcPct val="150000"/>
              </a:lnSpc>
            </a:pPr>
            <a:r>
              <a:rPr lang="en-GB" sz="1200"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https://abilitynet.org.uk/news-blogs/five-ways-technology-can-help-you-improve-your-mental-health</a:t>
            </a:r>
            <a:r>
              <a:rPr lang="en-GB" sz="1200" baseline="30000" dirty="0">
                <a:latin typeface="Calibri" panose="020F0502020204030204" pitchFamily="34" charset="0"/>
              </a:rPr>
              <a:t>38</a:t>
            </a:r>
            <a:endParaRPr lang="en-GB" sz="1200" dirty="0">
              <a:latin typeface="Calibri" panose="020F0502020204030204" pitchFamily="34" charset="0"/>
            </a:endParaRPr>
          </a:p>
          <a:p>
            <a:pPr>
              <a:lnSpc>
                <a:spcPct val="150000"/>
              </a:lnSpc>
            </a:pPr>
            <a:endParaRPr lang="en-IE" sz="1200" dirty="0">
              <a:solidFill>
                <a:srgbClr val="FFC652"/>
              </a:solidFill>
              <a:latin typeface="Calibri" panose="020F0502020204030204" pitchFamily="34" charset="0"/>
            </a:endParaRPr>
          </a:p>
        </p:txBody>
      </p:sp>
      <p:sp>
        <p:nvSpPr>
          <p:cNvPr id="24" name="Text Placeholder 35">
            <a:extLst>
              <a:ext uri="{FF2B5EF4-FFF2-40B4-BE49-F238E27FC236}">
                <a16:creationId xmlns:a16="http://schemas.microsoft.com/office/drawing/2014/main" id="{D198FD43-080D-CA44-A6F6-681AD811D65C}"/>
              </a:ext>
            </a:extLst>
          </p:cNvPr>
          <p:cNvSpPr>
            <a:spLocks noGrp="1"/>
          </p:cNvSpPr>
          <p:nvPr>
            <p:ph type="body" sz="quarter" idx="4294967295"/>
          </p:nvPr>
        </p:nvSpPr>
        <p:spPr>
          <a:xfrm>
            <a:off x="0" y="575774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RESOURCES AND REFERENCES OF INNOVATIVE GOOD PRACTICES</a:t>
            </a:r>
          </a:p>
        </p:txBody>
      </p:sp>
    </p:spTree>
    <p:extLst>
      <p:ext uri="{BB962C8B-B14F-4D97-AF65-F5344CB8AC3E}">
        <p14:creationId xmlns:p14="http://schemas.microsoft.com/office/powerpoint/2010/main" val="3181858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649184"/>
            <a:ext cx="4110699" cy="1649791"/>
          </a:xfrm>
          <a:prstGeom prst="rect">
            <a:avLst/>
          </a:prstGeom>
        </p:spPr>
        <p:txBody>
          <a:bodyPr anchor="b"/>
          <a:lstStyle/>
          <a:p>
            <a:r>
              <a:rPr lang="en-US" b="1" dirty="0"/>
              <a:t>USING OUR LOCAL COMMUNITY RESOURCES FOR WELLBEING</a:t>
            </a: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10</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934938"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497" name="Graphic 4">
            <a:extLst>
              <a:ext uri="{FF2B5EF4-FFF2-40B4-BE49-F238E27FC236}">
                <a16:creationId xmlns:a16="http://schemas.microsoft.com/office/drawing/2014/main" id="{D69F64AC-F146-0F4E-B551-3DA4770845D7}"/>
              </a:ext>
            </a:extLst>
          </p:cNvPr>
          <p:cNvGrpSpPr/>
          <p:nvPr/>
        </p:nvGrpSpPr>
        <p:grpSpPr>
          <a:xfrm>
            <a:off x="696727" y="8017498"/>
            <a:ext cx="3594899" cy="2090976"/>
            <a:chOff x="2276633" y="1866278"/>
            <a:chExt cx="1811776" cy="1053821"/>
          </a:xfrm>
        </p:grpSpPr>
        <p:sp>
          <p:nvSpPr>
            <p:cNvPr id="498" name="Freeform 497">
              <a:extLst>
                <a:ext uri="{FF2B5EF4-FFF2-40B4-BE49-F238E27FC236}">
                  <a16:creationId xmlns:a16="http://schemas.microsoft.com/office/drawing/2014/main" id="{89B540DD-8760-2246-8591-42CA632011E8}"/>
                </a:ext>
              </a:extLst>
            </p:cNvPr>
            <p:cNvSpPr/>
            <p:nvPr/>
          </p:nvSpPr>
          <p:spPr>
            <a:xfrm>
              <a:off x="3199757" y="2660182"/>
              <a:ext cx="1985" cy="4692"/>
            </a:xfrm>
            <a:custGeom>
              <a:avLst/>
              <a:gdLst>
                <a:gd name="connsiteX0" fmla="*/ 1985 w 1985"/>
                <a:gd name="connsiteY0" fmla="*/ 4692 h 4692"/>
                <a:gd name="connsiteX1" fmla="*/ 0 w 1985"/>
                <a:gd name="connsiteY1" fmla="*/ 0 h 4692"/>
                <a:gd name="connsiteX2" fmla="*/ 1985 w 1985"/>
                <a:gd name="connsiteY2" fmla="*/ 4692 h 4692"/>
              </a:gdLst>
              <a:ahLst/>
              <a:cxnLst>
                <a:cxn ang="0">
                  <a:pos x="connsiteX0" y="connsiteY0"/>
                </a:cxn>
                <a:cxn ang="0">
                  <a:pos x="connsiteX1" y="connsiteY1"/>
                </a:cxn>
                <a:cxn ang="0">
                  <a:pos x="connsiteX2" y="connsiteY2"/>
                </a:cxn>
              </a:cxnLst>
              <a:rect l="l" t="t" r="r" b="b"/>
              <a:pathLst>
                <a:path w="1985" h="4692">
                  <a:moveTo>
                    <a:pt x="1985" y="4692"/>
                  </a:moveTo>
                  <a:cubicBezTo>
                    <a:pt x="1263" y="3068"/>
                    <a:pt x="722" y="1444"/>
                    <a:pt x="0" y="0"/>
                  </a:cubicBezTo>
                  <a:cubicBezTo>
                    <a:pt x="541" y="1444"/>
                    <a:pt x="1263" y="3068"/>
                    <a:pt x="1985" y="4692"/>
                  </a:cubicBezTo>
                  <a:close/>
                </a:path>
              </a:pathLst>
            </a:custGeom>
            <a:solidFill>
              <a:srgbClr val="FFFFFF"/>
            </a:solidFill>
            <a:ln w="1804"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F6381B1-D979-0E4B-A14F-76623D316F76}"/>
                </a:ext>
              </a:extLst>
            </p:cNvPr>
            <p:cNvSpPr/>
            <p:nvPr/>
          </p:nvSpPr>
          <p:spPr>
            <a:xfrm>
              <a:off x="3194343" y="2646105"/>
              <a:ext cx="2165" cy="5955"/>
            </a:xfrm>
            <a:custGeom>
              <a:avLst/>
              <a:gdLst>
                <a:gd name="connsiteX0" fmla="*/ 2166 w 2165"/>
                <a:gd name="connsiteY0" fmla="*/ 5956 h 5955"/>
                <a:gd name="connsiteX1" fmla="*/ 0 w 2165"/>
                <a:gd name="connsiteY1" fmla="*/ 0 h 5955"/>
                <a:gd name="connsiteX2" fmla="*/ 2166 w 2165"/>
                <a:gd name="connsiteY2" fmla="*/ 5956 h 5955"/>
              </a:gdLst>
              <a:ahLst/>
              <a:cxnLst>
                <a:cxn ang="0">
                  <a:pos x="connsiteX0" y="connsiteY0"/>
                </a:cxn>
                <a:cxn ang="0">
                  <a:pos x="connsiteX1" y="connsiteY1"/>
                </a:cxn>
                <a:cxn ang="0">
                  <a:pos x="connsiteX2" y="connsiteY2"/>
                </a:cxn>
              </a:cxnLst>
              <a:rect l="l" t="t" r="r" b="b"/>
              <a:pathLst>
                <a:path w="2165" h="5955">
                  <a:moveTo>
                    <a:pt x="2166" y="5956"/>
                  </a:moveTo>
                  <a:cubicBezTo>
                    <a:pt x="1444" y="3971"/>
                    <a:pt x="722" y="1985"/>
                    <a:pt x="0" y="0"/>
                  </a:cubicBezTo>
                  <a:cubicBezTo>
                    <a:pt x="722" y="1985"/>
                    <a:pt x="1444" y="3971"/>
                    <a:pt x="2166" y="5956"/>
                  </a:cubicBezTo>
                  <a:close/>
                </a:path>
              </a:pathLst>
            </a:custGeom>
            <a:solidFill>
              <a:srgbClr val="FFFFFF"/>
            </a:solidFill>
            <a:ln w="1804"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66FD4E4E-2648-4E4B-8D53-2CE9988B20BD}"/>
                </a:ext>
              </a:extLst>
            </p:cNvPr>
            <p:cNvSpPr/>
            <p:nvPr/>
          </p:nvSpPr>
          <p:spPr>
            <a:xfrm>
              <a:off x="3196689" y="2652421"/>
              <a:ext cx="2526" cy="6316"/>
            </a:xfrm>
            <a:custGeom>
              <a:avLst/>
              <a:gdLst>
                <a:gd name="connsiteX0" fmla="*/ 2527 w 2526"/>
                <a:gd name="connsiteY0" fmla="*/ 6317 h 6316"/>
                <a:gd name="connsiteX1" fmla="*/ 0 w 2526"/>
                <a:gd name="connsiteY1" fmla="*/ 0 h 6316"/>
                <a:gd name="connsiteX2" fmla="*/ 2527 w 2526"/>
                <a:gd name="connsiteY2" fmla="*/ 6317 h 6316"/>
              </a:gdLst>
              <a:ahLst/>
              <a:cxnLst>
                <a:cxn ang="0">
                  <a:pos x="connsiteX0" y="connsiteY0"/>
                </a:cxn>
                <a:cxn ang="0">
                  <a:pos x="connsiteX1" y="connsiteY1"/>
                </a:cxn>
                <a:cxn ang="0">
                  <a:pos x="connsiteX2" y="connsiteY2"/>
                </a:cxn>
              </a:cxnLst>
              <a:rect l="l" t="t" r="r" b="b"/>
              <a:pathLst>
                <a:path w="2526" h="6316">
                  <a:moveTo>
                    <a:pt x="2527" y="6317"/>
                  </a:moveTo>
                  <a:cubicBezTo>
                    <a:pt x="1624" y="4151"/>
                    <a:pt x="902" y="2166"/>
                    <a:pt x="0" y="0"/>
                  </a:cubicBezTo>
                  <a:cubicBezTo>
                    <a:pt x="722" y="2166"/>
                    <a:pt x="1624" y="4151"/>
                    <a:pt x="2527" y="6317"/>
                  </a:cubicBezTo>
                  <a:close/>
                </a:path>
              </a:pathLst>
            </a:custGeom>
            <a:solidFill>
              <a:srgbClr val="FFFFFF"/>
            </a:solidFill>
            <a:ln w="1804"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27567805-37E3-6246-86C0-0505D66DB3F0}"/>
                </a:ext>
              </a:extLst>
            </p:cNvPr>
            <p:cNvSpPr/>
            <p:nvPr/>
          </p:nvSpPr>
          <p:spPr>
            <a:xfrm>
              <a:off x="3205172" y="2672815"/>
              <a:ext cx="2887" cy="5955"/>
            </a:xfrm>
            <a:custGeom>
              <a:avLst/>
              <a:gdLst>
                <a:gd name="connsiteX0" fmla="*/ 2888 w 2887"/>
                <a:gd name="connsiteY0" fmla="*/ 5956 h 5955"/>
                <a:gd name="connsiteX1" fmla="*/ 0 w 2887"/>
                <a:gd name="connsiteY1" fmla="*/ 0 h 5955"/>
                <a:gd name="connsiteX2" fmla="*/ 2888 w 2887"/>
                <a:gd name="connsiteY2" fmla="*/ 5956 h 5955"/>
              </a:gdLst>
              <a:ahLst/>
              <a:cxnLst>
                <a:cxn ang="0">
                  <a:pos x="connsiteX0" y="connsiteY0"/>
                </a:cxn>
                <a:cxn ang="0">
                  <a:pos x="connsiteX1" y="connsiteY1"/>
                </a:cxn>
                <a:cxn ang="0">
                  <a:pos x="connsiteX2" y="connsiteY2"/>
                </a:cxn>
              </a:cxnLst>
              <a:rect l="l" t="t" r="r" b="b"/>
              <a:pathLst>
                <a:path w="2887" h="5955">
                  <a:moveTo>
                    <a:pt x="2888" y="5956"/>
                  </a:moveTo>
                  <a:cubicBezTo>
                    <a:pt x="1985" y="3970"/>
                    <a:pt x="902" y="1985"/>
                    <a:pt x="0" y="0"/>
                  </a:cubicBezTo>
                  <a:cubicBezTo>
                    <a:pt x="902" y="1985"/>
                    <a:pt x="1985" y="3970"/>
                    <a:pt x="2888" y="5956"/>
                  </a:cubicBezTo>
                  <a:close/>
                </a:path>
              </a:pathLst>
            </a:custGeom>
            <a:solidFill>
              <a:srgbClr val="FFFFFF"/>
            </a:solidFill>
            <a:ln w="1804"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190C5DC-D964-054F-84EF-BD448512285D}"/>
                </a:ext>
              </a:extLst>
            </p:cNvPr>
            <p:cNvSpPr/>
            <p:nvPr/>
          </p:nvSpPr>
          <p:spPr>
            <a:xfrm>
              <a:off x="3618456" y="2559297"/>
              <a:ext cx="1082" cy="541"/>
            </a:xfrm>
            <a:custGeom>
              <a:avLst/>
              <a:gdLst>
                <a:gd name="connsiteX0" fmla="*/ 0 w 1082"/>
                <a:gd name="connsiteY0" fmla="*/ 0 h 541"/>
                <a:gd name="connsiteX1" fmla="*/ 1083 w 1082"/>
                <a:gd name="connsiteY1" fmla="*/ 542 h 541"/>
                <a:gd name="connsiteX2" fmla="*/ 0 w 1082"/>
                <a:gd name="connsiteY2" fmla="*/ 0 h 541"/>
              </a:gdLst>
              <a:ahLst/>
              <a:cxnLst>
                <a:cxn ang="0">
                  <a:pos x="connsiteX0" y="connsiteY0"/>
                </a:cxn>
                <a:cxn ang="0">
                  <a:pos x="connsiteX1" y="connsiteY1"/>
                </a:cxn>
                <a:cxn ang="0">
                  <a:pos x="connsiteX2" y="connsiteY2"/>
                </a:cxn>
              </a:cxnLst>
              <a:rect l="l" t="t" r="r" b="b"/>
              <a:pathLst>
                <a:path w="1082"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8BA39A4A-D623-2444-B407-CC7CECBBA5BB}"/>
                </a:ext>
              </a:extLst>
            </p:cNvPr>
            <p:cNvSpPr/>
            <p:nvPr/>
          </p:nvSpPr>
          <p:spPr>
            <a:xfrm>
              <a:off x="3202464" y="2666679"/>
              <a:ext cx="1985" cy="4331"/>
            </a:xfrm>
            <a:custGeom>
              <a:avLst/>
              <a:gdLst>
                <a:gd name="connsiteX0" fmla="*/ 1985 w 1985"/>
                <a:gd name="connsiteY0" fmla="*/ 4331 h 4331"/>
                <a:gd name="connsiteX1" fmla="*/ 0 w 1985"/>
                <a:gd name="connsiteY1" fmla="*/ 0 h 4331"/>
                <a:gd name="connsiteX2" fmla="*/ 1985 w 1985"/>
                <a:gd name="connsiteY2" fmla="*/ 4331 h 4331"/>
              </a:gdLst>
              <a:ahLst/>
              <a:cxnLst>
                <a:cxn ang="0">
                  <a:pos x="connsiteX0" y="connsiteY0"/>
                </a:cxn>
                <a:cxn ang="0">
                  <a:pos x="connsiteX1" y="connsiteY1"/>
                </a:cxn>
                <a:cxn ang="0">
                  <a:pos x="connsiteX2" y="connsiteY2"/>
                </a:cxn>
              </a:cxnLst>
              <a:rect l="l" t="t" r="r" b="b"/>
              <a:pathLst>
                <a:path w="1985" h="4331">
                  <a:moveTo>
                    <a:pt x="1985" y="4331"/>
                  </a:moveTo>
                  <a:cubicBezTo>
                    <a:pt x="1263" y="2888"/>
                    <a:pt x="722" y="1444"/>
                    <a:pt x="0" y="0"/>
                  </a:cubicBezTo>
                  <a:cubicBezTo>
                    <a:pt x="722" y="1444"/>
                    <a:pt x="1263" y="2888"/>
                    <a:pt x="1985" y="4331"/>
                  </a:cubicBezTo>
                  <a:close/>
                </a:path>
              </a:pathLst>
            </a:custGeom>
            <a:solidFill>
              <a:srgbClr val="FFFFFF"/>
            </a:solidFill>
            <a:ln w="1804"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98A3EF4C-DCEB-0F4D-A3D2-B4199C36B1F6}"/>
                </a:ext>
              </a:extLst>
            </p:cNvPr>
            <p:cNvSpPr/>
            <p:nvPr/>
          </p:nvSpPr>
          <p:spPr>
            <a:xfrm>
              <a:off x="3178071" y="2366419"/>
              <a:ext cx="417645" cy="346521"/>
            </a:xfrm>
            <a:custGeom>
              <a:avLst/>
              <a:gdLst>
                <a:gd name="connsiteX0" fmla="*/ 107231 w 417645"/>
                <a:gd name="connsiteY0" fmla="*/ 328413 h 346521"/>
                <a:gd name="connsiteX1" fmla="*/ 195482 w 417645"/>
                <a:gd name="connsiteY1" fmla="*/ 346461 h 346521"/>
                <a:gd name="connsiteX2" fmla="*/ 292036 w 417645"/>
                <a:gd name="connsiteY2" fmla="*/ 325165 h 346521"/>
                <a:gd name="connsiteX3" fmla="*/ 339139 w 417645"/>
                <a:gd name="connsiteY3" fmla="*/ 300801 h 346521"/>
                <a:gd name="connsiteX4" fmla="*/ 391838 w 417645"/>
                <a:gd name="connsiteY4" fmla="*/ 249907 h 346521"/>
                <a:gd name="connsiteX5" fmla="*/ 417645 w 417645"/>
                <a:gd name="connsiteY5" fmla="*/ 171582 h 346521"/>
                <a:gd name="connsiteX6" fmla="*/ 412953 w 417645"/>
                <a:gd name="connsiteY6" fmla="*/ 154798 h 346521"/>
                <a:gd name="connsiteX7" fmla="*/ 382273 w 417645"/>
                <a:gd name="connsiteY7" fmla="*/ 106972 h 346521"/>
                <a:gd name="connsiteX8" fmla="*/ 378483 w 417645"/>
                <a:gd name="connsiteY8" fmla="*/ 84413 h 346521"/>
                <a:gd name="connsiteX9" fmla="*/ 382995 w 417645"/>
                <a:gd name="connsiteY9" fmla="*/ 52108 h 346521"/>
                <a:gd name="connsiteX10" fmla="*/ 310444 w 417645"/>
                <a:gd name="connsiteY10" fmla="*/ 1215 h 346521"/>
                <a:gd name="connsiteX11" fmla="*/ 292758 w 417645"/>
                <a:gd name="connsiteY11" fmla="*/ 8253 h 346521"/>
                <a:gd name="connsiteX12" fmla="*/ 270198 w 417645"/>
                <a:gd name="connsiteY12" fmla="*/ 16014 h 346521"/>
                <a:gd name="connsiteX13" fmla="*/ 180322 w 417645"/>
                <a:gd name="connsiteY13" fmla="*/ 16194 h 346521"/>
                <a:gd name="connsiteX14" fmla="*/ 142784 w 417645"/>
                <a:gd name="connsiteY14" fmla="*/ 11502 h 346521"/>
                <a:gd name="connsiteX15" fmla="*/ 108675 w 417645"/>
                <a:gd name="connsiteY15" fmla="*/ 9517 h 346521"/>
                <a:gd name="connsiteX16" fmla="*/ 49840 w 417645"/>
                <a:gd name="connsiteY16" fmla="*/ 60771 h 346521"/>
                <a:gd name="connsiteX17" fmla="*/ 70595 w 417645"/>
                <a:gd name="connsiteY17" fmla="*/ 94339 h 346521"/>
                <a:gd name="connsiteX18" fmla="*/ 29086 w 417645"/>
                <a:gd name="connsiteY18" fmla="*/ 185118 h 346521"/>
                <a:gd name="connsiteX19" fmla="*/ 14828 w 417645"/>
                <a:gd name="connsiteY19" fmla="*/ 206233 h 346521"/>
                <a:gd name="connsiteX20" fmla="*/ 751 w 417645"/>
                <a:gd name="connsiteY20" fmla="*/ 227890 h 346521"/>
                <a:gd name="connsiteX21" fmla="*/ 9414 w 417645"/>
                <a:gd name="connsiteY21" fmla="*/ 259653 h 346521"/>
                <a:gd name="connsiteX22" fmla="*/ 22047 w 417645"/>
                <a:gd name="connsiteY22" fmla="*/ 274993 h 346521"/>
                <a:gd name="connsiteX23" fmla="*/ 107231 w 417645"/>
                <a:gd name="connsiteY23" fmla="*/ 328413 h 346521"/>
                <a:gd name="connsiteX24" fmla="*/ 235187 w 417645"/>
                <a:gd name="connsiteY24" fmla="*/ 155881 h 346521"/>
                <a:gd name="connsiteX25" fmla="*/ 285178 w 417645"/>
                <a:gd name="connsiteY25" fmla="*/ 201901 h 346521"/>
                <a:gd name="connsiteX26" fmla="*/ 232118 w 417645"/>
                <a:gd name="connsiteY26" fmla="*/ 247020 h 346521"/>
                <a:gd name="connsiteX27" fmla="*/ 186820 w 417645"/>
                <a:gd name="connsiteY27" fmla="*/ 203165 h 346521"/>
                <a:gd name="connsiteX28" fmla="*/ 235187 w 417645"/>
                <a:gd name="connsiteY28" fmla="*/ 155881 h 3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7645" h="346521">
                  <a:moveTo>
                    <a:pt x="107231" y="328413"/>
                  </a:moveTo>
                  <a:cubicBezTo>
                    <a:pt x="135024" y="339783"/>
                    <a:pt x="165524" y="345558"/>
                    <a:pt x="195482" y="346461"/>
                  </a:cubicBezTo>
                  <a:cubicBezTo>
                    <a:pt x="229772" y="347363"/>
                    <a:pt x="260994" y="338159"/>
                    <a:pt x="292036" y="325165"/>
                  </a:cubicBezTo>
                  <a:cubicBezTo>
                    <a:pt x="308459" y="318307"/>
                    <a:pt x="324521" y="310908"/>
                    <a:pt x="339139" y="300801"/>
                  </a:cubicBezTo>
                  <a:cubicBezTo>
                    <a:pt x="360616" y="285822"/>
                    <a:pt x="376317" y="270843"/>
                    <a:pt x="391838" y="249907"/>
                  </a:cubicBezTo>
                  <a:cubicBezTo>
                    <a:pt x="409163" y="226626"/>
                    <a:pt x="416382" y="199375"/>
                    <a:pt x="417645" y="171582"/>
                  </a:cubicBezTo>
                  <a:cubicBezTo>
                    <a:pt x="415299" y="166709"/>
                    <a:pt x="413855" y="161114"/>
                    <a:pt x="412953" y="154798"/>
                  </a:cubicBezTo>
                  <a:cubicBezTo>
                    <a:pt x="410426" y="134946"/>
                    <a:pt x="400320" y="117440"/>
                    <a:pt x="382273" y="106972"/>
                  </a:cubicBezTo>
                  <a:cubicBezTo>
                    <a:pt x="370361" y="100114"/>
                    <a:pt x="368917" y="92895"/>
                    <a:pt x="378483" y="84413"/>
                  </a:cubicBezTo>
                  <a:cubicBezTo>
                    <a:pt x="389853" y="74487"/>
                    <a:pt x="391296" y="65283"/>
                    <a:pt x="382995" y="52108"/>
                  </a:cubicBezTo>
                  <a:cubicBezTo>
                    <a:pt x="365669" y="24676"/>
                    <a:pt x="338778" y="12224"/>
                    <a:pt x="310444" y="1215"/>
                  </a:cubicBezTo>
                  <a:cubicBezTo>
                    <a:pt x="302323" y="-1853"/>
                    <a:pt x="296728" y="1034"/>
                    <a:pt x="292758" y="8253"/>
                  </a:cubicBezTo>
                  <a:cubicBezTo>
                    <a:pt x="287524" y="17638"/>
                    <a:pt x="280305" y="18360"/>
                    <a:pt x="270198" y="16014"/>
                  </a:cubicBezTo>
                  <a:cubicBezTo>
                    <a:pt x="240420" y="8795"/>
                    <a:pt x="210101" y="12043"/>
                    <a:pt x="180322" y="16194"/>
                  </a:cubicBezTo>
                  <a:cubicBezTo>
                    <a:pt x="166607" y="18179"/>
                    <a:pt x="155778" y="19082"/>
                    <a:pt x="142784" y="11502"/>
                  </a:cubicBezTo>
                  <a:cubicBezTo>
                    <a:pt x="133760" y="6087"/>
                    <a:pt x="120586" y="-2936"/>
                    <a:pt x="108675" y="9517"/>
                  </a:cubicBezTo>
                  <a:cubicBezTo>
                    <a:pt x="90988" y="28105"/>
                    <a:pt x="70053" y="43265"/>
                    <a:pt x="49840" y="60771"/>
                  </a:cubicBezTo>
                  <a:cubicBezTo>
                    <a:pt x="57240" y="73404"/>
                    <a:pt x="75467" y="88383"/>
                    <a:pt x="70595" y="94339"/>
                  </a:cubicBezTo>
                  <a:cubicBezTo>
                    <a:pt x="58503" y="105709"/>
                    <a:pt x="27281" y="163641"/>
                    <a:pt x="29086" y="185118"/>
                  </a:cubicBezTo>
                  <a:cubicBezTo>
                    <a:pt x="30168" y="198112"/>
                    <a:pt x="25296" y="203345"/>
                    <a:pt x="14828" y="206233"/>
                  </a:cubicBezTo>
                  <a:cubicBezTo>
                    <a:pt x="3458" y="209301"/>
                    <a:pt x="-2136" y="216339"/>
                    <a:pt x="751" y="227890"/>
                  </a:cubicBezTo>
                  <a:cubicBezTo>
                    <a:pt x="3278" y="238538"/>
                    <a:pt x="6165" y="249186"/>
                    <a:pt x="9414" y="259653"/>
                  </a:cubicBezTo>
                  <a:cubicBezTo>
                    <a:pt x="13384" y="265067"/>
                    <a:pt x="17535" y="270121"/>
                    <a:pt x="22047" y="274993"/>
                  </a:cubicBezTo>
                  <a:cubicBezTo>
                    <a:pt x="45509" y="299718"/>
                    <a:pt x="75828" y="315419"/>
                    <a:pt x="107231" y="328413"/>
                  </a:cubicBezTo>
                  <a:close/>
                  <a:moveTo>
                    <a:pt x="235187" y="155881"/>
                  </a:moveTo>
                  <a:cubicBezTo>
                    <a:pt x="274530" y="158227"/>
                    <a:pt x="287163" y="175372"/>
                    <a:pt x="285178" y="201901"/>
                  </a:cubicBezTo>
                  <a:cubicBezTo>
                    <a:pt x="283192" y="227529"/>
                    <a:pt x="258107" y="249005"/>
                    <a:pt x="232118" y="247020"/>
                  </a:cubicBezTo>
                  <a:cubicBezTo>
                    <a:pt x="207755" y="245215"/>
                    <a:pt x="186278" y="224461"/>
                    <a:pt x="186820" y="203165"/>
                  </a:cubicBezTo>
                  <a:cubicBezTo>
                    <a:pt x="187722" y="175552"/>
                    <a:pt x="212266" y="154617"/>
                    <a:pt x="235187" y="155881"/>
                  </a:cubicBezTo>
                  <a:close/>
                </a:path>
              </a:pathLst>
            </a:custGeom>
            <a:solidFill>
              <a:srgbClr val="FFFFFF"/>
            </a:solidFill>
            <a:ln w="1804"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843AD8F9-69A1-0B45-AECE-C69FB8C7FFD8}"/>
                </a:ext>
              </a:extLst>
            </p:cNvPr>
            <p:cNvSpPr/>
            <p:nvPr/>
          </p:nvSpPr>
          <p:spPr>
            <a:xfrm>
              <a:off x="3614486" y="2557312"/>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54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987031AE-2229-E24D-BC72-557CDDB3D901}"/>
                </a:ext>
              </a:extLst>
            </p:cNvPr>
            <p:cNvSpPr/>
            <p:nvPr/>
          </p:nvSpPr>
          <p:spPr>
            <a:xfrm>
              <a:off x="3610335" y="2554605"/>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180"/>
                    <a:pt x="541"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72680198-14E2-774E-9A9D-995041DA3FBC}"/>
                </a:ext>
              </a:extLst>
            </p:cNvPr>
            <p:cNvSpPr/>
            <p:nvPr/>
          </p:nvSpPr>
          <p:spPr>
            <a:xfrm>
              <a:off x="3606726" y="2551897"/>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361"/>
                    <a:pt x="541"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B907A50A-C890-F645-9CC1-9DC2E570035F}"/>
                </a:ext>
              </a:extLst>
            </p:cNvPr>
            <p:cNvSpPr/>
            <p:nvPr/>
          </p:nvSpPr>
          <p:spPr>
            <a:xfrm>
              <a:off x="3187485" y="2625170"/>
              <a:ext cx="4150" cy="13174"/>
            </a:xfrm>
            <a:custGeom>
              <a:avLst/>
              <a:gdLst>
                <a:gd name="connsiteX0" fmla="*/ 4151 w 4150"/>
                <a:gd name="connsiteY0" fmla="*/ 13175 h 13174"/>
                <a:gd name="connsiteX1" fmla="*/ 0 w 4150"/>
                <a:gd name="connsiteY1" fmla="*/ 0 h 13174"/>
                <a:gd name="connsiteX2" fmla="*/ 4151 w 4150"/>
                <a:gd name="connsiteY2" fmla="*/ 13175 h 13174"/>
              </a:gdLst>
              <a:ahLst/>
              <a:cxnLst>
                <a:cxn ang="0">
                  <a:pos x="connsiteX0" y="connsiteY0"/>
                </a:cxn>
                <a:cxn ang="0">
                  <a:pos x="connsiteX1" y="connsiteY1"/>
                </a:cxn>
                <a:cxn ang="0">
                  <a:pos x="connsiteX2" y="connsiteY2"/>
                </a:cxn>
              </a:cxnLst>
              <a:rect l="l" t="t" r="r" b="b"/>
              <a:pathLst>
                <a:path w="4150" h="13174">
                  <a:moveTo>
                    <a:pt x="4151" y="13175"/>
                  </a:moveTo>
                  <a:cubicBezTo>
                    <a:pt x="2707" y="8843"/>
                    <a:pt x="1263" y="4331"/>
                    <a:pt x="0" y="0"/>
                  </a:cubicBezTo>
                  <a:cubicBezTo>
                    <a:pt x="1263" y="4512"/>
                    <a:pt x="2707" y="8843"/>
                    <a:pt x="4151" y="13175"/>
                  </a:cubicBezTo>
                  <a:close/>
                </a:path>
              </a:pathLst>
            </a:custGeom>
            <a:solidFill>
              <a:srgbClr val="FFFFFF"/>
            </a:solidFill>
            <a:ln w="1804"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5945456-AB12-1443-B54F-2BB49CE3FB70}"/>
                </a:ext>
              </a:extLst>
            </p:cNvPr>
            <p:cNvSpPr/>
            <p:nvPr/>
          </p:nvSpPr>
          <p:spPr>
            <a:xfrm>
              <a:off x="3600409" y="2545220"/>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0" y="180"/>
                    <a:pt x="180" y="361"/>
                  </a:cubicBezTo>
                  <a:cubicBezTo>
                    <a:pt x="180" y="361"/>
                    <a:pt x="180" y="180"/>
                    <a:pt x="0" y="0"/>
                  </a:cubicBezTo>
                  <a:close/>
                </a:path>
              </a:pathLst>
            </a:custGeom>
            <a:solidFill>
              <a:srgbClr val="FFFFFF"/>
            </a:solidFill>
            <a:ln w="1804"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30EE852E-58E2-B847-AB7D-C55F04F8FA6A}"/>
                </a:ext>
              </a:extLst>
            </p:cNvPr>
            <p:cNvSpPr/>
            <p:nvPr/>
          </p:nvSpPr>
          <p:spPr>
            <a:xfrm>
              <a:off x="3192177" y="2639608"/>
              <a:ext cx="1804" cy="5233"/>
            </a:xfrm>
            <a:custGeom>
              <a:avLst/>
              <a:gdLst>
                <a:gd name="connsiteX0" fmla="*/ 1805 w 1804"/>
                <a:gd name="connsiteY0" fmla="*/ 5234 h 5233"/>
                <a:gd name="connsiteX1" fmla="*/ 0 w 1804"/>
                <a:gd name="connsiteY1" fmla="*/ 0 h 5233"/>
                <a:gd name="connsiteX2" fmla="*/ 1805 w 1804"/>
                <a:gd name="connsiteY2" fmla="*/ 5234 h 5233"/>
              </a:gdLst>
              <a:ahLst/>
              <a:cxnLst>
                <a:cxn ang="0">
                  <a:pos x="connsiteX0" y="connsiteY0"/>
                </a:cxn>
                <a:cxn ang="0">
                  <a:pos x="connsiteX1" y="connsiteY1"/>
                </a:cxn>
                <a:cxn ang="0">
                  <a:pos x="connsiteX2" y="connsiteY2"/>
                </a:cxn>
              </a:cxnLst>
              <a:rect l="l" t="t" r="r" b="b"/>
              <a:pathLst>
                <a:path w="1804" h="5233">
                  <a:moveTo>
                    <a:pt x="1805" y="5234"/>
                  </a:moveTo>
                  <a:cubicBezTo>
                    <a:pt x="1263" y="3429"/>
                    <a:pt x="541" y="1805"/>
                    <a:pt x="0" y="0"/>
                  </a:cubicBezTo>
                  <a:cubicBezTo>
                    <a:pt x="541" y="1624"/>
                    <a:pt x="1083" y="3429"/>
                    <a:pt x="1805" y="5234"/>
                  </a:cubicBezTo>
                  <a:close/>
                </a:path>
              </a:pathLst>
            </a:custGeom>
            <a:solidFill>
              <a:srgbClr val="FFFFFF"/>
            </a:solidFill>
            <a:ln w="1804"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71B31817-9715-D447-B6AC-7FBCC8C42672}"/>
                </a:ext>
              </a:extLst>
            </p:cNvPr>
            <p:cNvSpPr/>
            <p:nvPr/>
          </p:nvSpPr>
          <p:spPr>
            <a:xfrm>
              <a:off x="3302086" y="2063716"/>
              <a:ext cx="80" cy="1804"/>
            </a:xfrm>
            <a:custGeom>
              <a:avLst/>
              <a:gdLst>
                <a:gd name="connsiteX0" fmla="*/ 0 w 80"/>
                <a:gd name="connsiteY0" fmla="*/ 0 h 1804"/>
                <a:gd name="connsiteX1" fmla="*/ 0 w 80"/>
                <a:gd name="connsiteY1" fmla="*/ 0 h 1804"/>
                <a:gd name="connsiteX2" fmla="*/ 0 w 80"/>
                <a:gd name="connsiteY2" fmla="*/ 0 h 1804"/>
              </a:gdLst>
              <a:ahLst/>
              <a:cxnLst>
                <a:cxn ang="0">
                  <a:pos x="connsiteX0" y="connsiteY0"/>
                </a:cxn>
                <a:cxn ang="0">
                  <a:pos x="connsiteX1" y="connsiteY1"/>
                </a:cxn>
                <a:cxn ang="0">
                  <a:pos x="connsiteX2" y="connsiteY2"/>
                </a:cxn>
              </a:cxnLst>
              <a:rect l="l" t="t" r="r" b="b"/>
              <a:pathLst>
                <a:path w="80" h="1804">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4C63855C-710E-7C40-A18D-300882052B8B}"/>
                </a:ext>
              </a:extLst>
            </p:cNvPr>
            <p:cNvSpPr/>
            <p:nvPr/>
          </p:nvSpPr>
          <p:spPr>
            <a:xfrm>
              <a:off x="2726490" y="1883356"/>
              <a:ext cx="578316" cy="512109"/>
            </a:xfrm>
            <a:custGeom>
              <a:avLst/>
              <a:gdLst>
                <a:gd name="connsiteX0" fmla="*/ 241539 w 578316"/>
                <a:gd name="connsiteY0" fmla="*/ 507378 h 512109"/>
                <a:gd name="connsiteX1" fmla="*/ 305607 w 578316"/>
                <a:gd name="connsiteY1" fmla="*/ 512070 h 512109"/>
                <a:gd name="connsiteX2" fmla="*/ 433383 w 578316"/>
                <a:gd name="connsiteY2" fmla="*/ 483195 h 512109"/>
                <a:gd name="connsiteX3" fmla="*/ 526507 w 578316"/>
                <a:gd name="connsiteY3" fmla="*/ 402703 h 512109"/>
                <a:gd name="connsiteX4" fmla="*/ 572347 w 578316"/>
                <a:gd name="connsiteY4" fmla="*/ 290629 h 512109"/>
                <a:gd name="connsiteX5" fmla="*/ 576498 w 578316"/>
                <a:gd name="connsiteY5" fmla="*/ 192090 h 512109"/>
                <a:gd name="connsiteX6" fmla="*/ 578303 w 578316"/>
                <a:gd name="connsiteY6" fmla="*/ 199309 h 512109"/>
                <a:gd name="connsiteX7" fmla="*/ 575777 w 578316"/>
                <a:gd name="connsiteY7" fmla="*/ 189383 h 512109"/>
                <a:gd name="connsiteX8" fmla="*/ 575055 w 578316"/>
                <a:gd name="connsiteY8" fmla="*/ 180720 h 512109"/>
                <a:gd name="connsiteX9" fmla="*/ 575055 w 578316"/>
                <a:gd name="connsiteY9" fmla="*/ 180720 h 512109"/>
                <a:gd name="connsiteX10" fmla="*/ 564046 w 578316"/>
                <a:gd name="connsiteY10" fmla="*/ 130188 h 512109"/>
                <a:gd name="connsiteX11" fmla="*/ 540765 w 578316"/>
                <a:gd name="connsiteY11" fmla="*/ 70632 h 512109"/>
                <a:gd name="connsiteX12" fmla="*/ 540945 w 578316"/>
                <a:gd name="connsiteY12" fmla="*/ 70812 h 512109"/>
                <a:gd name="connsiteX13" fmla="*/ 539140 w 578316"/>
                <a:gd name="connsiteY13" fmla="*/ 68827 h 512109"/>
                <a:gd name="connsiteX14" fmla="*/ 482652 w 578316"/>
                <a:gd name="connsiteY14" fmla="*/ 78392 h 512109"/>
                <a:gd name="connsiteX15" fmla="*/ 459191 w 578316"/>
                <a:gd name="connsiteY15" fmla="*/ 80377 h 512109"/>
                <a:gd name="connsiteX16" fmla="*/ 340800 w 578316"/>
                <a:gd name="connsiteY16" fmla="*/ 40853 h 512109"/>
                <a:gd name="connsiteX17" fmla="*/ 321309 w 578316"/>
                <a:gd name="connsiteY17" fmla="*/ 22806 h 512109"/>
                <a:gd name="connsiteX18" fmla="*/ 299110 w 578316"/>
                <a:gd name="connsiteY18" fmla="*/ 1510 h 512109"/>
                <a:gd name="connsiteX19" fmla="*/ 199850 w 578316"/>
                <a:gd name="connsiteY19" fmla="*/ 28762 h 512109"/>
                <a:gd name="connsiteX20" fmla="*/ 179998 w 578316"/>
                <a:gd name="connsiteY20" fmla="*/ 59623 h 512109"/>
                <a:gd name="connsiteX21" fmla="*/ 171335 w 578316"/>
                <a:gd name="connsiteY21" fmla="*/ 91025 h 512109"/>
                <a:gd name="connsiteX22" fmla="*/ 130548 w 578316"/>
                <a:gd name="connsiteY22" fmla="*/ 132534 h 512109"/>
                <a:gd name="connsiteX23" fmla="*/ 92287 w 578316"/>
                <a:gd name="connsiteY23" fmla="*/ 144265 h 512109"/>
                <a:gd name="connsiteX24" fmla="*/ 77308 w 578316"/>
                <a:gd name="connsiteY24" fmla="*/ 138851 h 512109"/>
                <a:gd name="connsiteX25" fmla="*/ 33814 w 578316"/>
                <a:gd name="connsiteY25" fmla="*/ 160508 h 512109"/>
                <a:gd name="connsiteX26" fmla="*/ 7284 w 578316"/>
                <a:gd name="connsiteY26" fmla="*/ 224215 h 512109"/>
                <a:gd name="connsiteX27" fmla="*/ 65 w 578316"/>
                <a:gd name="connsiteY27" fmla="*/ 268611 h 512109"/>
                <a:gd name="connsiteX28" fmla="*/ 12338 w 578316"/>
                <a:gd name="connsiteY28" fmla="*/ 285756 h 512109"/>
                <a:gd name="connsiteX29" fmla="*/ 37784 w 578316"/>
                <a:gd name="connsiteY29" fmla="*/ 316076 h 512109"/>
                <a:gd name="connsiteX30" fmla="*/ 41935 w 578316"/>
                <a:gd name="connsiteY30" fmla="*/ 336469 h 512109"/>
                <a:gd name="connsiteX31" fmla="*/ 54569 w 578316"/>
                <a:gd name="connsiteY31" fmla="*/ 332679 h 512109"/>
                <a:gd name="connsiteX32" fmla="*/ 110696 w 578316"/>
                <a:gd name="connsiteY32" fmla="*/ 342244 h 512109"/>
                <a:gd name="connsiteX33" fmla="*/ 117915 w 578316"/>
                <a:gd name="connsiteY33" fmla="*/ 396748 h 512109"/>
                <a:gd name="connsiteX34" fmla="*/ 101311 w 578316"/>
                <a:gd name="connsiteY34" fmla="*/ 449265 h 512109"/>
                <a:gd name="connsiteX35" fmla="*/ 182163 w 578316"/>
                <a:gd name="connsiteY35" fmla="*/ 492218 h 512109"/>
                <a:gd name="connsiteX36" fmla="*/ 241539 w 578316"/>
                <a:gd name="connsiteY36" fmla="*/ 507378 h 512109"/>
                <a:gd name="connsiteX37" fmla="*/ 362096 w 578316"/>
                <a:gd name="connsiteY37" fmla="*/ 209235 h 512109"/>
                <a:gd name="connsiteX38" fmla="*/ 423276 w 578316"/>
                <a:gd name="connsiteY38" fmla="*/ 314632 h 512109"/>
                <a:gd name="connsiteX39" fmla="*/ 395664 w 578316"/>
                <a:gd name="connsiteY39" fmla="*/ 353073 h 512109"/>
                <a:gd name="connsiteX40" fmla="*/ 236125 w 578316"/>
                <a:gd name="connsiteY40" fmla="*/ 325821 h 512109"/>
                <a:gd name="connsiteX41" fmla="*/ 232155 w 578316"/>
                <a:gd name="connsiteY41" fmla="*/ 298209 h 512109"/>
                <a:gd name="connsiteX42" fmla="*/ 362096 w 578316"/>
                <a:gd name="connsiteY42" fmla="*/ 209235 h 51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8316" h="512109">
                  <a:moveTo>
                    <a:pt x="241539" y="507378"/>
                  </a:moveTo>
                  <a:cubicBezTo>
                    <a:pt x="262835" y="510266"/>
                    <a:pt x="283951" y="512431"/>
                    <a:pt x="305607" y="512070"/>
                  </a:cubicBezTo>
                  <a:cubicBezTo>
                    <a:pt x="350545" y="511348"/>
                    <a:pt x="392596" y="501783"/>
                    <a:pt x="433383" y="483195"/>
                  </a:cubicBezTo>
                  <a:cubicBezTo>
                    <a:pt x="471643" y="465688"/>
                    <a:pt x="501963" y="436271"/>
                    <a:pt x="526507" y="402703"/>
                  </a:cubicBezTo>
                  <a:cubicBezTo>
                    <a:pt x="550149" y="370218"/>
                    <a:pt x="564948" y="329792"/>
                    <a:pt x="572347" y="290629"/>
                  </a:cubicBezTo>
                  <a:cubicBezTo>
                    <a:pt x="578484" y="257963"/>
                    <a:pt x="579927" y="224756"/>
                    <a:pt x="576498" y="192090"/>
                  </a:cubicBezTo>
                  <a:cubicBezTo>
                    <a:pt x="577220" y="194437"/>
                    <a:pt x="577762" y="196963"/>
                    <a:pt x="578303" y="199309"/>
                  </a:cubicBezTo>
                  <a:cubicBezTo>
                    <a:pt x="577401" y="196061"/>
                    <a:pt x="576679" y="192812"/>
                    <a:pt x="575777" y="189383"/>
                  </a:cubicBezTo>
                  <a:cubicBezTo>
                    <a:pt x="574694" y="185593"/>
                    <a:pt x="573972" y="182706"/>
                    <a:pt x="575055" y="180720"/>
                  </a:cubicBezTo>
                  <a:lnTo>
                    <a:pt x="575055" y="180720"/>
                  </a:lnTo>
                  <a:cubicBezTo>
                    <a:pt x="572708" y="163756"/>
                    <a:pt x="569099" y="146792"/>
                    <a:pt x="564046" y="130188"/>
                  </a:cubicBezTo>
                  <a:cubicBezTo>
                    <a:pt x="557910" y="109614"/>
                    <a:pt x="549969" y="89581"/>
                    <a:pt x="540765" y="70632"/>
                  </a:cubicBezTo>
                  <a:cubicBezTo>
                    <a:pt x="540765" y="70632"/>
                    <a:pt x="540765" y="70632"/>
                    <a:pt x="540945" y="70812"/>
                  </a:cubicBezTo>
                  <a:cubicBezTo>
                    <a:pt x="540404" y="70090"/>
                    <a:pt x="539862" y="69549"/>
                    <a:pt x="539140" y="68827"/>
                  </a:cubicBezTo>
                  <a:cubicBezTo>
                    <a:pt x="520732" y="52765"/>
                    <a:pt x="509001" y="57998"/>
                    <a:pt x="482652" y="78392"/>
                  </a:cubicBezTo>
                  <a:cubicBezTo>
                    <a:pt x="475253" y="84167"/>
                    <a:pt x="467853" y="88860"/>
                    <a:pt x="459191" y="80377"/>
                  </a:cubicBezTo>
                  <a:cubicBezTo>
                    <a:pt x="426164" y="48253"/>
                    <a:pt x="383572" y="43741"/>
                    <a:pt x="340800" y="40853"/>
                  </a:cubicBezTo>
                  <a:cubicBezTo>
                    <a:pt x="322211" y="39590"/>
                    <a:pt x="322211" y="40673"/>
                    <a:pt x="321309" y="22806"/>
                  </a:cubicBezTo>
                  <a:cubicBezTo>
                    <a:pt x="320587" y="4217"/>
                    <a:pt x="316616" y="-3543"/>
                    <a:pt x="299110" y="1510"/>
                  </a:cubicBezTo>
                  <a:cubicBezTo>
                    <a:pt x="266445" y="10895"/>
                    <a:pt x="232696" y="20640"/>
                    <a:pt x="199850" y="28762"/>
                  </a:cubicBezTo>
                  <a:cubicBezTo>
                    <a:pt x="175305" y="34898"/>
                    <a:pt x="170252" y="37244"/>
                    <a:pt x="179998" y="59623"/>
                  </a:cubicBezTo>
                  <a:cubicBezTo>
                    <a:pt x="186495" y="74241"/>
                    <a:pt x="183607" y="83265"/>
                    <a:pt x="171335" y="91025"/>
                  </a:cubicBezTo>
                  <a:cubicBezTo>
                    <a:pt x="154370" y="101673"/>
                    <a:pt x="141557" y="115931"/>
                    <a:pt x="130548" y="132534"/>
                  </a:cubicBezTo>
                  <a:cubicBezTo>
                    <a:pt x="118637" y="150221"/>
                    <a:pt x="113042" y="151303"/>
                    <a:pt x="92287" y="144265"/>
                  </a:cubicBezTo>
                  <a:cubicBezTo>
                    <a:pt x="87234" y="142460"/>
                    <a:pt x="82361" y="140295"/>
                    <a:pt x="77308" y="138851"/>
                  </a:cubicBezTo>
                  <a:cubicBezTo>
                    <a:pt x="54027" y="132715"/>
                    <a:pt x="43560" y="137948"/>
                    <a:pt x="33814" y="160508"/>
                  </a:cubicBezTo>
                  <a:cubicBezTo>
                    <a:pt x="24790" y="181623"/>
                    <a:pt x="16308" y="203099"/>
                    <a:pt x="7284" y="224215"/>
                  </a:cubicBezTo>
                  <a:cubicBezTo>
                    <a:pt x="1148" y="238472"/>
                    <a:pt x="1148" y="253632"/>
                    <a:pt x="65" y="268611"/>
                  </a:cubicBezTo>
                  <a:cubicBezTo>
                    <a:pt x="-476" y="277455"/>
                    <a:pt x="2231" y="285576"/>
                    <a:pt x="12338" y="285756"/>
                  </a:cubicBezTo>
                  <a:cubicBezTo>
                    <a:pt x="33092" y="286298"/>
                    <a:pt x="36702" y="299653"/>
                    <a:pt x="37784" y="316076"/>
                  </a:cubicBezTo>
                  <a:cubicBezTo>
                    <a:pt x="38326" y="322934"/>
                    <a:pt x="38145" y="330153"/>
                    <a:pt x="41935" y="336469"/>
                  </a:cubicBezTo>
                  <a:cubicBezTo>
                    <a:pt x="46808" y="337191"/>
                    <a:pt x="50598" y="334484"/>
                    <a:pt x="54569" y="332679"/>
                  </a:cubicBezTo>
                  <a:cubicBezTo>
                    <a:pt x="75503" y="322573"/>
                    <a:pt x="95356" y="326002"/>
                    <a:pt x="110696" y="342244"/>
                  </a:cubicBezTo>
                  <a:cubicBezTo>
                    <a:pt x="125856" y="358126"/>
                    <a:pt x="122968" y="374730"/>
                    <a:pt x="117915" y="396748"/>
                  </a:cubicBezTo>
                  <a:cubicBezTo>
                    <a:pt x="113944" y="414795"/>
                    <a:pt x="108169" y="432301"/>
                    <a:pt x="101311" y="449265"/>
                  </a:cubicBezTo>
                  <a:cubicBezTo>
                    <a:pt x="126397" y="466591"/>
                    <a:pt x="153288" y="480668"/>
                    <a:pt x="182163" y="492218"/>
                  </a:cubicBezTo>
                  <a:cubicBezTo>
                    <a:pt x="201474" y="500520"/>
                    <a:pt x="220965" y="504671"/>
                    <a:pt x="241539" y="507378"/>
                  </a:cubicBezTo>
                  <a:close/>
                  <a:moveTo>
                    <a:pt x="362096" y="209235"/>
                  </a:moveTo>
                  <a:cubicBezTo>
                    <a:pt x="405770" y="223312"/>
                    <a:pt x="433022" y="270055"/>
                    <a:pt x="423276" y="314632"/>
                  </a:cubicBezTo>
                  <a:cubicBezTo>
                    <a:pt x="419667" y="331416"/>
                    <a:pt x="406853" y="342064"/>
                    <a:pt x="395664" y="353073"/>
                  </a:cubicBezTo>
                  <a:cubicBezTo>
                    <a:pt x="343326" y="404327"/>
                    <a:pt x="265723" y="383573"/>
                    <a:pt x="236125" y="325821"/>
                  </a:cubicBezTo>
                  <a:cubicBezTo>
                    <a:pt x="231433" y="316437"/>
                    <a:pt x="232696" y="306691"/>
                    <a:pt x="232155" y="298209"/>
                  </a:cubicBezTo>
                  <a:cubicBezTo>
                    <a:pt x="232335" y="235404"/>
                    <a:pt x="300374" y="189383"/>
                    <a:pt x="362096" y="209235"/>
                  </a:cubicBezTo>
                  <a:close/>
                </a:path>
              </a:pathLst>
            </a:custGeom>
            <a:solidFill>
              <a:srgbClr val="FFFFFF"/>
            </a:solidFill>
            <a:ln w="1804"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7D6A55B7-EBFF-8843-83D0-704F080EE226}"/>
                </a:ext>
              </a:extLst>
            </p:cNvPr>
            <p:cNvSpPr/>
            <p:nvPr/>
          </p:nvSpPr>
          <p:spPr>
            <a:xfrm>
              <a:off x="3315261" y="2183551"/>
              <a:ext cx="180" cy="2887"/>
            </a:xfrm>
            <a:custGeom>
              <a:avLst/>
              <a:gdLst>
                <a:gd name="connsiteX0" fmla="*/ 180 w 180"/>
                <a:gd name="connsiteY0" fmla="*/ 0 h 2887"/>
                <a:gd name="connsiteX1" fmla="*/ 0 w 180"/>
                <a:gd name="connsiteY1" fmla="*/ 2888 h 2887"/>
                <a:gd name="connsiteX2" fmla="*/ 180 w 180"/>
                <a:gd name="connsiteY2" fmla="*/ 0 h 2887"/>
              </a:gdLst>
              <a:ahLst/>
              <a:cxnLst>
                <a:cxn ang="0">
                  <a:pos x="connsiteX0" y="connsiteY0"/>
                </a:cxn>
                <a:cxn ang="0">
                  <a:pos x="connsiteX1" y="connsiteY1"/>
                </a:cxn>
                <a:cxn ang="0">
                  <a:pos x="connsiteX2" y="connsiteY2"/>
                </a:cxn>
              </a:cxnLst>
              <a:rect l="l" t="t" r="r" b="b"/>
              <a:pathLst>
                <a:path w="180" h="2887">
                  <a:moveTo>
                    <a:pt x="180" y="0"/>
                  </a:moveTo>
                  <a:cubicBezTo>
                    <a:pt x="180" y="902"/>
                    <a:pt x="0" y="1985"/>
                    <a:pt x="0" y="2888"/>
                  </a:cubicBezTo>
                  <a:cubicBezTo>
                    <a:pt x="180" y="1985"/>
                    <a:pt x="180" y="902"/>
                    <a:pt x="180" y="0"/>
                  </a:cubicBezTo>
                  <a:close/>
                </a:path>
              </a:pathLst>
            </a:custGeom>
            <a:solidFill>
              <a:srgbClr val="FFFFFF"/>
            </a:solidFill>
            <a:ln w="1804"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9CA2987F-FA02-EC4D-925A-367E72E14EDF}"/>
                </a:ext>
              </a:extLst>
            </p:cNvPr>
            <p:cNvSpPr/>
            <p:nvPr/>
          </p:nvSpPr>
          <p:spPr>
            <a:xfrm>
              <a:off x="3315622" y="2175068"/>
              <a:ext cx="180" cy="3790"/>
            </a:xfrm>
            <a:custGeom>
              <a:avLst/>
              <a:gdLst>
                <a:gd name="connsiteX0" fmla="*/ 180 w 180"/>
                <a:gd name="connsiteY0" fmla="*/ 0 h 3790"/>
                <a:gd name="connsiteX1" fmla="*/ 0 w 180"/>
                <a:gd name="connsiteY1" fmla="*/ 3790 h 3790"/>
                <a:gd name="connsiteX2" fmla="*/ 180 w 180"/>
                <a:gd name="connsiteY2" fmla="*/ 0 h 3790"/>
              </a:gdLst>
              <a:ahLst/>
              <a:cxnLst>
                <a:cxn ang="0">
                  <a:pos x="connsiteX0" y="connsiteY0"/>
                </a:cxn>
                <a:cxn ang="0">
                  <a:pos x="connsiteX1" y="connsiteY1"/>
                </a:cxn>
                <a:cxn ang="0">
                  <a:pos x="connsiteX2" y="connsiteY2"/>
                </a:cxn>
              </a:cxnLst>
              <a:rect l="l" t="t" r="r" b="b"/>
              <a:pathLst>
                <a:path w="180" h="3790">
                  <a:moveTo>
                    <a:pt x="180" y="0"/>
                  </a:moveTo>
                  <a:cubicBezTo>
                    <a:pt x="180" y="1263"/>
                    <a:pt x="180" y="2527"/>
                    <a:pt x="0" y="3790"/>
                  </a:cubicBezTo>
                  <a:cubicBezTo>
                    <a:pt x="180" y="2527"/>
                    <a:pt x="180" y="1263"/>
                    <a:pt x="180" y="0"/>
                  </a:cubicBezTo>
                  <a:close/>
                </a:path>
              </a:pathLst>
            </a:custGeom>
            <a:solidFill>
              <a:srgbClr val="FFFFFF"/>
            </a:solidFill>
            <a:ln w="1804"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30FF675C-4741-C64E-97B0-72CF7C5115D8}"/>
                </a:ext>
              </a:extLst>
            </p:cNvPr>
            <p:cNvSpPr/>
            <p:nvPr/>
          </p:nvSpPr>
          <p:spPr>
            <a:xfrm>
              <a:off x="3308944" y="2061731"/>
              <a:ext cx="1985" cy="1804"/>
            </a:xfrm>
            <a:custGeom>
              <a:avLst/>
              <a:gdLst>
                <a:gd name="connsiteX0" fmla="*/ 1985 w 1985"/>
                <a:gd name="connsiteY0" fmla="*/ 0 h 1804"/>
                <a:gd name="connsiteX1" fmla="*/ 0 w 1985"/>
                <a:gd name="connsiteY1" fmla="*/ 0 h 1804"/>
                <a:gd name="connsiteX2" fmla="*/ 1985 w 1985"/>
                <a:gd name="connsiteY2" fmla="*/ 0 h 1804"/>
              </a:gdLst>
              <a:ahLst/>
              <a:cxnLst>
                <a:cxn ang="0">
                  <a:pos x="connsiteX0" y="connsiteY0"/>
                </a:cxn>
                <a:cxn ang="0">
                  <a:pos x="connsiteX1" y="connsiteY1"/>
                </a:cxn>
                <a:cxn ang="0">
                  <a:pos x="connsiteX2" y="connsiteY2"/>
                </a:cxn>
              </a:cxnLst>
              <a:rect l="l" t="t" r="r" b="b"/>
              <a:pathLst>
                <a:path w="1985" h="1804">
                  <a:moveTo>
                    <a:pt x="1985" y="0"/>
                  </a:moveTo>
                  <a:cubicBezTo>
                    <a:pt x="1263" y="0"/>
                    <a:pt x="541" y="0"/>
                    <a:pt x="0" y="0"/>
                  </a:cubicBezTo>
                  <a:cubicBezTo>
                    <a:pt x="541" y="0"/>
                    <a:pt x="1263" y="0"/>
                    <a:pt x="1985" y="0"/>
                  </a:cubicBezTo>
                  <a:close/>
                </a:path>
              </a:pathLst>
            </a:custGeom>
            <a:solidFill>
              <a:srgbClr val="FFFFFF"/>
            </a:solidFill>
            <a:ln w="1804"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23AFD525-A850-2F41-B995-F29C6E59995E}"/>
                </a:ext>
              </a:extLst>
            </p:cNvPr>
            <p:cNvSpPr/>
            <p:nvPr/>
          </p:nvSpPr>
          <p:spPr>
            <a:xfrm>
              <a:off x="3322299" y="2022207"/>
              <a:ext cx="1263" cy="2165"/>
            </a:xfrm>
            <a:custGeom>
              <a:avLst/>
              <a:gdLst>
                <a:gd name="connsiteX0" fmla="*/ 0 w 1263"/>
                <a:gd name="connsiteY0" fmla="*/ 0 h 2165"/>
                <a:gd name="connsiteX1" fmla="*/ 1263 w 1263"/>
                <a:gd name="connsiteY1" fmla="*/ 2166 h 2165"/>
                <a:gd name="connsiteX2" fmla="*/ 0 w 1263"/>
                <a:gd name="connsiteY2" fmla="*/ 0 h 2165"/>
              </a:gdLst>
              <a:ahLst/>
              <a:cxnLst>
                <a:cxn ang="0">
                  <a:pos x="connsiteX0" y="connsiteY0"/>
                </a:cxn>
                <a:cxn ang="0">
                  <a:pos x="connsiteX1" y="connsiteY1"/>
                </a:cxn>
                <a:cxn ang="0">
                  <a:pos x="connsiteX2" y="connsiteY2"/>
                </a:cxn>
              </a:cxnLst>
              <a:rect l="l" t="t" r="r" b="b"/>
              <a:pathLst>
                <a:path w="1263" h="2165">
                  <a:moveTo>
                    <a:pt x="0" y="0"/>
                  </a:moveTo>
                  <a:cubicBezTo>
                    <a:pt x="361" y="722"/>
                    <a:pt x="902" y="1444"/>
                    <a:pt x="1263" y="2166"/>
                  </a:cubicBezTo>
                  <a:cubicBezTo>
                    <a:pt x="902" y="1444"/>
                    <a:pt x="542" y="722"/>
                    <a:pt x="0" y="0"/>
                  </a:cubicBezTo>
                  <a:close/>
                </a:path>
              </a:pathLst>
            </a:custGeom>
            <a:solidFill>
              <a:srgbClr val="FFFFFF"/>
            </a:solidFill>
            <a:ln w="1804"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4E704FB-3305-4747-A50A-FFA5F9DBD86F}"/>
                </a:ext>
              </a:extLst>
            </p:cNvPr>
            <p:cNvSpPr/>
            <p:nvPr/>
          </p:nvSpPr>
          <p:spPr>
            <a:xfrm>
              <a:off x="3325367" y="2027982"/>
              <a:ext cx="902" cy="1985"/>
            </a:xfrm>
            <a:custGeom>
              <a:avLst/>
              <a:gdLst>
                <a:gd name="connsiteX0" fmla="*/ 0 w 902"/>
                <a:gd name="connsiteY0" fmla="*/ 0 h 1985"/>
                <a:gd name="connsiteX1" fmla="*/ 902 w 902"/>
                <a:gd name="connsiteY1" fmla="*/ 1985 h 1985"/>
                <a:gd name="connsiteX2" fmla="*/ 0 w 902"/>
                <a:gd name="connsiteY2" fmla="*/ 0 h 1985"/>
              </a:gdLst>
              <a:ahLst/>
              <a:cxnLst>
                <a:cxn ang="0">
                  <a:pos x="connsiteX0" y="connsiteY0"/>
                </a:cxn>
                <a:cxn ang="0">
                  <a:pos x="connsiteX1" y="connsiteY1"/>
                </a:cxn>
                <a:cxn ang="0">
                  <a:pos x="connsiteX2" y="connsiteY2"/>
                </a:cxn>
              </a:cxnLst>
              <a:rect l="l" t="t" r="r" b="b"/>
              <a:pathLst>
                <a:path w="902" h="1985">
                  <a:moveTo>
                    <a:pt x="0" y="0"/>
                  </a:moveTo>
                  <a:cubicBezTo>
                    <a:pt x="361" y="722"/>
                    <a:pt x="722" y="1263"/>
                    <a:pt x="902" y="1985"/>
                  </a:cubicBezTo>
                  <a:cubicBezTo>
                    <a:pt x="722" y="1263"/>
                    <a:pt x="361" y="722"/>
                    <a:pt x="0" y="0"/>
                  </a:cubicBezTo>
                  <a:close/>
                </a:path>
              </a:pathLst>
            </a:custGeom>
            <a:solidFill>
              <a:srgbClr val="FFFFFF"/>
            </a:solidFill>
            <a:ln w="1804"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7E6E15F4-2C2F-6B40-AD54-32D79196CECD}"/>
                </a:ext>
              </a:extLst>
            </p:cNvPr>
            <p:cNvSpPr/>
            <p:nvPr/>
          </p:nvSpPr>
          <p:spPr>
            <a:xfrm>
              <a:off x="3319231" y="2016793"/>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1" y="722"/>
                    <a:pt x="902" y="1444"/>
                    <a:pt x="1444" y="2346"/>
                  </a:cubicBezTo>
                  <a:cubicBezTo>
                    <a:pt x="902" y="1624"/>
                    <a:pt x="541" y="902"/>
                    <a:pt x="0" y="0"/>
                  </a:cubicBezTo>
                  <a:close/>
                </a:path>
              </a:pathLst>
            </a:custGeom>
            <a:solidFill>
              <a:srgbClr val="FFFFFF"/>
            </a:solidFill>
            <a:ln w="1804"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BF9A537-4A91-A044-8E6D-6839C15F8EBC}"/>
                </a:ext>
              </a:extLst>
            </p:cNvPr>
            <p:cNvSpPr/>
            <p:nvPr/>
          </p:nvSpPr>
          <p:spPr>
            <a:xfrm>
              <a:off x="2821304" y="2340924"/>
              <a:ext cx="3429" cy="7580"/>
            </a:xfrm>
            <a:custGeom>
              <a:avLst/>
              <a:gdLst>
                <a:gd name="connsiteX0" fmla="*/ 0 w 3429"/>
                <a:gd name="connsiteY0" fmla="*/ 7580 h 7580"/>
                <a:gd name="connsiteX1" fmla="*/ 3429 w 3429"/>
                <a:gd name="connsiteY1" fmla="*/ 0 h 7580"/>
                <a:gd name="connsiteX2" fmla="*/ 0 w 3429"/>
                <a:gd name="connsiteY2" fmla="*/ 7580 h 7580"/>
              </a:gdLst>
              <a:ahLst/>
              <a:cxnLst>
                <a:cxn ang="0">
                  <a:pos x="connsiteX0" y="connsiteY0"/>
                </a:cxn>
                <a:cxn ang="0">
                  <a:pos x="connsiteX1" y="connsiteY1"/>
                </a:cxn>
                <a:cxn ang="0">
                  <a:pos x="connsiteX2" y="connsiteY2"/>
                </a:cxn>
              </a:cxnLst>
              <a:rect l="l" t="t" r="r" b="b"/>
              <a:pathLst>
                <a:path w="3429" h="7580">
                  <a:moveTo>
                    <a:pt x="0" y="7580"/>
                  </a:moveTo>
                  <a:cubicBezTo>
                    <a:pt x="1083" y="5053"/>
                    <a:pt x="2346" y="2527"/>
                    <a:pt x="3429" y="0"/>
                  </a:cubicBezTo>
                  <a:cubicBezTo>
                    <a:pt x="2346" y="2527"/>
                    <a:pt x="1083" y="5053"/>
                    <a:pt x="0" y="7580"/>
                  </a:cubicBezTo>
                  <a:close/>
                </a:path>
              </a:pathLst>
            </a:custGeom>
            <a:solidFill>
              <a:srgbClr val="FFFFFF"/>
            </a:solidFill>
            <a:ln w="1804"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B669C9B7-FB0C-5343-A356-87CE414322A0}"/>
                </a:ext>
              </a:extLst>
            </p:cNvPr>
            <p:cNvSpPr/>
            <p:nvPr/>
          </p:nvSpPr>
          <p:spPr>
            <a:xfrm>
              <a:off x="3307139" y="2061911"/>
              <a:ext cx="902" cy="1804"/>
            </a:xfrm>
            <a:custGeom>
              <a:avLst/>
              <a:gdLst>
                <a:gd name="connsiteX0" fmla="*/ 902 w 902"/>
                <a:gd name="connsiteY0" fmla="*/ 0 h 1804"/>
                <a:gd name="connsiteX1" fmla="*/ 0 w 902"/>
                <a:gd name="connsiteY1" fmla="*/ 0 h 1804"/>
                <a:gd name="connsiteX2" fmla="*/ 902 w 902"/>
                <a:gd name="connsiteY2" fmla="*/ 0 h 1804"/>
              </a:gdLst>
              <a:ahLst/>
              <a:cxnLst>
                <a:cxn ang="0">
                  <a:pos x="connsiteX0" y="connsiteY0"/>
                </a:cxn>
                <a:cxn ang="0">
                  <a:pos x="connsiteX1" y="connsiteY1"/>
                </a:cxn>
                <a:cxn ang="0">
                  <a:pos x="connsiteX2" y="connsiteY2"/>
                </a:cxn>
              </a:cxnLst>
              <a:rect l="l" t="t" r="r" b="b"/>
              <a:pathLst>
                <a:path w="902" h="1804">
                  <a:moveTo>
                    <a:pt x="902" y="0"/>
                  </a:moveTo>
                  <a:cubicBezTo>
                    <a:pt x="541" y="0"/>
                    <a:pt x="361" y="0"/>
                    <a:pt x="0" y="0"/>
                  </a:cubicBezTo>
                  <a:cubicBezTo>
                    <a:pt x="361" y="0"/>
                    <a:pt x="722" y="0"/>
                    <a:pt x="902" y="0"/>
                  </a:cubicBezTo>
                  <a:close/>
                </a:path>
              </a:pathLst>
            </a:custGeom>
            <a:solidFill>
              <a:srgbClr val="FFFFFF"/>
            </a:solidFill>
            <a:ln w="1804"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80A95D5D-8049-AB4D-8849-650738721BA9}"/>
                </a:ext>
              </a:extLst>
            </p:cNvPr>
            <p:cNvSpPr/>
            <p:nvPr/>
          </p:nvSpPr>
          <p:spPr>
            <a:xfrm>
              <a:off x="3305695" y="2062092"/>
              <a:ext cx="541" cy="1804"/>
            </a:xfrm>
            <a:custGeom>
              <a:avLst/>
              <a:gdLst>
                <a:gd name="connsiteX0" fmla="*/ 541 w 541"/>
                <a:gd name="connsiteY0" fmla="*/ 0 h 1804"/>
                <a:gd name="connsiteX1" fmla="*/ 0 w 541"/>
                <a:gd name="connsiteY1" fmla="*/ 0 h 1804"/>
                <a:gd name="connsiteX2" fmla="*/ 541 w 541"/>
                <a:gd name="connsiteY2" fmla="*/ 0 h 1804"/>
              </a:gdLst>
              <a:ahLst/>
              <a:cxnLst>
                <a:cxn ang="0">
                  <a:pos x="connsiteX0" y="connsiteY0"/>
                </a:cxn>
                <a:cxn ang="0">
                  <a:pos x="connsiteX1" y="connsiteY1"/>
                </a:cxn>
                <a:cxn ang="0">
                  <a:pos x="connsiteX2" y="connsiteY2"/>
                </a:cxn>
              </a:cxnLst>
              <a:rect l="l" t="t" r="r" b="b"/>
              <a:pathLst>
                <a:path w="541" h="1804">
                  <a:moveTo>
                    <a:pt x="541" y="0"/>
                  </a:moveTo>
                  <a:cubicBezTo>
                    <a:pt x="361" y="0"/>
                    <a:pt x="180" y="0"/>
                    <a:pt x="0" y="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9EFC5A2D-42C0-474D-9D7D-EB742BDBD244}"/>
                </a:ext>
              </a:extLst>
            </p:cNvPr>
            <p:cNvSpPr/>
            <p:nvPr/>
          </p:nvSpPr>
          <p:spPr>
            <a:xfrm>
              <a:off x="3289814" y="1978713"/>
              <a:ext cx="721" cy="721"/>
            </a:xfrm>
            <a:custGeom>
              <a:avLst/>
              <a:gdLst>
                <a:gd name="connsiteX0" fmla="*/ 0 w 721"/>
                <a:gd name="connsiteY0" fmla="*/ 0 h 721"/>
                <a:gd name="connsiteX1" fmla="*/ 722 w 721"/>
                <a:gd name="connsiteY1" fmla="*/ 722 h 721"/>
                <a:gd name="connsiteX2" fmla="*/ 0 w 721"/>
                <a:gd name="connsiteY2" fmla="*/ 0 h 721"/>
              </a:gdLst>
              <a:ahLst/>
              <a:cxnLst>
                <a:cxn ang="0">
                  <a:pos x="connsiteX0" y="connsiteY0"/>
                </a:cxn>
                <a:cxn ang="0">
                  <a:pos x="connsiteX1" y="connsiteY1"/>
                </a:cxn>
                <a:cxn ang="0">
                  <a:pos x="connsiteX2" y="connsiteY2"/>
                </a:cxn>
              </a:cxnLst>
              <a:rect l="l" t="t" r="r" b="b"/>
              <a:pathLst>
                <a:path w="721" h="721">
                  <a:moveTo>
                    <a:pt x="0" y="0"/>
                  </a:moveTo>
                  <a:cubicBezTo>
                    <a:pt x="181" y="180"/>
                    <a:pt x="542" y="541"/>
                    <a:pt x="722" y="722"/>
                  </a:cubicBezTo>
                  <a:cubicBezTo>
                    <a:pt x="542" y="541"/>
                    <a:pt x="181" y="361"/>
                    <a:pt x="0" y="0"/>
                  </a:cubicBezTo>
                  <a:close/>
                </a:path>
              </a:pathLst>
            </a:custGeom>
            <a:solidFill>
              <a:srgbClr val="FFFFFF"/>
            </a:solidFill>
            <a:ln w="1804"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E9FCFEEF-D2F1-4D4F-AB08-C648BBB336B6}"/>
                </a:ext>
              </a:extLst>
            </p:cNvPr>
            <p:cNvSpPr/>
            <p:nvPr/>
          </p:nvSpPr>
          <p:spPr>
            <a:xfrm>
              <a:off x="3315982" y="2011740"/>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2" y="722"/>
                    <a:pt x="1083" y="1444"/>
                    <a:pt x="1444" y="2346"/>
                  </a:cubicBezTo>
                  <a:cubicBezTo>
                    <a:pt x="1083" y="1624"/>
                    <a:pt x="542" y="722"/>
                    <a:pt x="0" y="0"/>
                  </a:cubicBezTo>
                  <a:close/>
                </a:path>
              </a:pathLst>
            </a:custGeom>
            <a:solidFill>
              <a:srgbClr val="FFFFFF"/>
            </a:solidFill>
            <a:ln w="1804"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222129D2-D2A2-AF4F-8642-5EFE6619DEAD}"/>
                </a:ext>
              </a:extLst>
            </p:cNvPr>
            <p:cNvSpPr/>
            <p:nvPr/>
          </p:nvSpPr>
          <p:spPr>
            <a:xfrm>
              <a:off x="3315982" y="2167128"/>
              <a:ext cx="1804" cy="4331"/>
            </a:xfrm>
            <a:custGeom>
              <a:avLst/>
              <a:gdLst>
                <a:gd name="connsiteX0" fmla="*/ 0 w 1804"/>
                <a:gd name="connsiteY0" fmla="*/ 0 h 4331"/>
                <a:gd name="connsiteX1" fmla="*/ 0 w 1804"/>
                <a:gd name="connsiteY1" fmla="*/ 4331 h 4331"/>
                <a:gd name="connsiteX2" fmla="*/ 0 w 1804"/>
                <a:gd name="connsiteY2" fmla="*/ 0 h 4331"/>
              </a:gdLst>
              <a:ahLst/>
              <a:cxnLst>
                <a:cxn ang="0">
                  <a:pos x="connsiteX0" y="connsiteY0"/>
                </a:cxn>
                <a:cxn ang="0">
                  <a:pos x="connsiteX1" y="connsiteY1"/>
                </a:cxn>
                <a:cxn ang="0">
                  <a:pos x="connsiteX2" y="connsiteY2"/>
                </a:cxn>
              </a:cxnLst>
              <a:rect l="l" t="t" r="r" b="b"/>
              <a:pathLst>
                <a:path w="1804" h="4331">
                  <a:moveTo>
                    <a:pt x="0" y="0"/>
                  </a:moveTo>
                  <a:cubicBezTo>
                    <a:pt x="0" y="1444"/>
                    <a:pt x="0" y="2888"/>
                    <a:pt x="0" y="4331"/>
                  </a:cubicBezTo>
                  <a:cubicBezTo>
                    <a:pt x="0" y="2707"/>
                    <a:pt x="0" y="1263"/>
                    <a:pt x="0" y="0"/>
                  </a:cubicBezTo>
                  <a:close/>
                </a:path>
              </a:pathLst>
            </a:custGeom>
            <a:solidFill>
              <a:srgbClr val="FFFFFF"/>
            </a:solidFill>
            <a:ln w="1804"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6C9A6F7D-D5E9-394F-AE67-5893411D6C3C}"/>
                </a:ext>
              </a:extLst>
            </p:cNvPr>
            <p:cNvSpPr/>
            <p:nvPr/>
          </p:nvSpPr>
          <p:spPr>
            <a:xfrm>
              <a:off x="3312734" y="2006867"/>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902" y="1444"/>
                    <a:pt x="361" y="722"/>
                    <a:pt x="0" y="0"/>
                  </a:cubicBezTo>
                  <a:close/>
                </a:path>
              </a:pathLst>
            </a:custGeom>
            <a:solidFill>
              <a:srgbClr val="FFFFFF"/>
            </a:solidFill>
            <a:ln w="1804"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AD0C254D-A702-6A41-A4D2-AA2CB54009A1}"/>
                </a:ext>
              </a:extLst>
            </p:cNvPr>
            <p:cNvSpPr/>
            <p:nvPr/>
          </p:nvSpPr>
          <p:spPr>
            <a:xfrm>
              <a:off x="3301725" y="1992609"/>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263"/>
                    <a:pt x="1624" y="1985"/>
                  </a:cubicBezTo>
                  <a:cubicBezTo>
                    <a:pt x="1083" y="1263"/>
                    <a:pt x="541" y="542"/>
                    <a:pt x="0" y="0"/>
                  </a:cubicBezTo>
                  <a:close/>
                </a:path>
              </a:pathLst>
            </a:custGeom>
            <a:solidFill>
              <a:srgbClr val="FFFFFF"/>
            </a:solidFill>
            <a:ln w="1804"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87D9624-5123-9943-B42D-503DAEF2AB57}"/>
                </a:ext>
              </a:extLst>
            </p:cNvPr>
            <p:cNvSpPr/>
            <p:nvPr/>
          </p:nvSpPr>
          <p:spPr>
            <a:xfrm>
              <a:off x="3293784" y="1983225"/>
              <a:ext cx="1263" cy="1443"/>
            </a:xfrm>
            <a:custGeom>
              <a:avLst/>
              <a:gdLst>
                <a:gd name="connsiteX0" fmla="*/ 0 w 1263"/>
                <a:gd name="connsiteY0" fmla="*/ 0 h 1443"/>
                <a:gd name="connsiteX1" fmla="*/ 1263 w 1263"/>
                <a:gd name="connsiteY1" fmla="*/ 1444 h 1443"/>
                <a:gd name="connsiteX2" fmla="*/ 0 w 1263"/>
                <a:gd name="connsiteY2" fmla="*/ 0 h 1443"/>
              </a:gdLst>
              <a:ahLst/>
              <a:cxnLst>
                <a:cxn ang="0">
                  <a:pos x="connsiteX0" y="connsiteY0"/>
                </a:cxn>
                <a:cxn ang="0">
                  <a:pos x="connsiteX1" y="connsiteY1"/>
                </a:cxn>
                <a:cxn ang="0">
                  <a:pos x="connsiteX2" y="connsiteY2"/>
                </a:cxn>
              </a:cxnLst>
              <a:rect l="l" t="t" r="r" b="b"/>
              <a:pathLst>
                <a:path w="1263" h="1443">
                  <a:moveTo>
                    <a:pt x="0" y="0"/>
                  </a:moveTo>
                  <a:cubicBezTo>
                    <a:pt x="361" y="541"/>
                    <a:pt x="722" y="902"/>
                    <a:pt x="1263" y="1444"/>
                  </a:cubicBezTo>
                  <a:cubicBezTo>
                    <a:pt x="902" y="902"/>
                    <a:pt x="361" y="541"/>
                    <a:pt x="0" y="0"/>
                  </a:cubicBezTo>
                  <a:close/>
                </a:path>
              </a:pathLst>
            </a:custGeom>
            <a:solidFill>
              <a:srgbClr val="FFFFFF"/>
            </a:solidFill>
            <a:ln w="1804"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5B0B03-7F90-4142-A0B8-C4FEBF0C6304}"/>
                </a:ext>
              </a:extLst>
            </p:cNvPr>
            <p:cNvSpPr/>
            <p:nvPr/>
          </p:nvSpPr>
          <p:spPr>
            <a:xfrm>
              <a:off x="3309124" y="2001994"/>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1083" y="1444"/>
                    <a:pt x="541" y="722"/>
                    <a:pt x="0" y="0"/>
                  </a:cubicBezTo>
                  <a:close/>
                </a:path>
              </a:pathLst>
            </a:custGeom>
            <a:solidFill>
              <a:srgbClr val="FFFFFF"/>
            </a:solidFill>
            <a:ln w="1804"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FFC709BF-D730-E545-A867-0408D9016C0A}"/>
                </a:ext>
              </a:extLst>
            </p:cNvPr>
            <p:cNvSpPr/>
            <p:nvPr/>
          </p:nvSpPr>
          <p:spPr>
            <a:xfrm>
              <a:off x="3305515" y="1997302"/>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444"/>
                    <a:pt x="1624" y="1985"/>
                  </a:cubicBezTo>
                  <a:cubicBezTo>
                    <a:pt x="1083" y="1263"/>
                    <a:pt x="541" y="722"/>
                    <a:pt x="0" y="0"/>
                  </a:cubicBezTo>
                  <a:close/>
                </a:path>
              </a:pathLst>
            </a:custGeom>
            <a:solidFill>
              <a:srgbClr val="FFFFFF"/>
            </a:solidFill>
            <a:ln w="1804"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81B120E-9A5F-C84E-BBEC-4537BEDA7B0C}"/>
                </a:ext>
              </a:extLst>
            </p:cNvPr>
            <p:cNvSpPr/>
            <p:nvPr/>
          </p:nvSpPr>
          <p:spPr>
            <a:xfrm>
              <a:off x="3297755" y="1987917"/>
              <a:ext cx="1443" cy="1624"/>
            </a:xfrm>
            <a:custGeom>
              <a:avLst/>
              <a:gdLst>
                <a:gd name="connsiteX0" fmla="*/ 0 w 1443"/>
                <a:gd name="connsiteY0" fmla="*/ 0 h 1624"/>
                <a:gd name="connsiteX1" fmla="*/ 1444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902" y="1083"/>
                    <a:pt x="1444"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FD62E30F-0660-CD48-8862-D285B935A0D3}"/>
                </a:ext>
              </a:extLst>
            </p:cNvPr>
            <p:cNvSpPr/>
            <p:nvPr/>
          </p:nvSpPr>
          <p:spPr>
            <a:xfrm>
              <a:off x="3306778" y="2090246"/>
              <a:ext cx="1624" cy="7038"/>
            </a:xfrm>
            <a:custGeom>
              <a:avLst/>
              <a:gdLst>
                <a:gd name="connsiteX0" fmla="*/ 0 w 1624"/>
                <a:gd name="connsiteY0" fmla="*/ 0 h 7038"/>
                <a:gd name="connsiteX1" fmla="*/ 1624 w 1624"/>
                <a:gd name="connsiteY1" fmla="*/ 7039 h 7038"/>
                <a:gd name="connsiteX2" fmla="*/ 0 w 1624"/>
                <a:gd name="connsiteY2" fmla="*/ 0 h 7038"/>
              </a:gdLst>
              <a:ahLst/>
              <a:cxnLst>
                <a:cxn ang="0">
                  <a:pos x="connsiteX0" y="connsiteY0"/>
                </a:cxn>
                <a:cxn ang="0">
                  <a:pos x="connsiteX1" y="connsiteY1"/>
                </a:cxn>
                <a:cxn ang="0">
                  <a:pos x="connsiteX2" y="connsiteY2"/>
                </a:cxn>
              </a:cxnLst>
              <a:rect l="l" t="t" r="r" b="b"/>
              <a:pathLst>
                <a:path w="1624" h="7038">
                  <a:moveTo>
                    <a:pt x="0" y="0"/>
                  </a:moveTo>
                  <a:cubicBezTo>
                    <a:pt x="541" y="2346"/>
                    <a:pt x="1083" y="4692"/>
                    <a:pt x="1624" y="703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4B11F0A6-E017-674D-95DF-9D93F60A3357}"/>
                </a:ext>
              </a:extLst>
            </p:cNvPr>
            <p:cNvSpPr/>
            <p:nvPr/>
          </p:nvSpPr>
          <p:spPr>
            <a:xfrm>
              <a:off x="3312373" y="2120385"/>
              <a:ext cx="902" cy="6316"/>
            </a:xfrm>
            <a:custGeom>
              <a:avLst/>
              <a:gdLst>
                <a:gd name="connsiteX0" fmla="*/ 0 w 902"/>
                <a:gd name="connsiteY0" fmla="*/ 0 h 6316"/>
                <a:gd name="connsiteX1" fmla="*/ 902 w 902"/>
                <a:gd name="connsiteY1" fmla="*/ 6317 h 6316"/>
                <a:gd name="connsiteX2" fmla="*/ 0 w 902"/>
                <a:gd name="connsiteY2" fmla="*/ 0 h 6316"/>
              </a:gdLst>
              <a:ahLst/>
              <a:cxnLst>
                <a:cxn ang="0">
                  <a:pos x="connsiteX0" y="connsiteY0"/>
                </a:cxn>
                <a:cxn ang="0">
                  <a:pos x="connsiteX1" y="connsiteY1"/>
                </a:cxn>
                <a:cxn ang="0">
                  <a:pos x="connsiteX2" y="connsiteY2"/>
                </a:cxn>
              </a:cxnLst>
              <a:rect l="l" t="t" r="r" b="b"/>
              <a:pathLst>
                <a:path w="902" h="6316">
                  <a:moveTo>
                    <a:pt x="0" y="0"/>
                  </a:moveTo>
                  <a:cubicBezTo>
                    <a:pt x="361" y="1985"/>
                    <a:pt x="542" y="4151"/>
                    <a:pt x="902" y="6317"/>
                  </a:cubicBezTo>
                  <a:cubicBezTo>
                    <a:pt x="722" y="4151"/>
                    <a:pt x="361" y="1985"/>
                    <a:pt x="0" y="0"/>
                  </a:cubicBezTo>
                  <a:close/>
                </a:path>
              </a:pathLst>
            </a:custGeom>
            <a:solidFill>
              <a:srgbClr val="FFFFFF"/>
            </a:solidFill>
            <a:ln w="1804"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30D2504D-8684-0148-BD66-2E5E594C9F29}"/>
                </a:ext>
              </a:extLst>
            </p:cNvPr>
            <p:cNvSpPr/>
            <p:nvPr/>
          </p:nvSpPr>
          <p:spPr>
            <a:xfrm>
              <a:off x="3309846" y="2105225"/>
              <a:ext cx="1263" cy="6677"/>
            </a:xfrm>
            <a:custGeom>
              <a:avLst/>
              <a:gdLst>
                <a:gd name="connsiteX0" fmla="*/ 0 w 1263"/>
                <a:gd name="connsiteY0" fmla="*/ 0 h 6677"/>
                <a:gd name="connsiteX1" fmla="*/ 1263 w 1263"/>
                <a:gd name="connsiteY1" fmla="*/ 6677 h 6677"/>
                <a:gd name="connsiteX2" fmla="*/ 0 w 1263"/>
                <a:gd name="connsiteY2" fmla="*/ 0 h 6677"/>
              </a:gdLst>
              <a:ahLst/>
              <a:cxnLst>
                <a:cxn ang="0">
                  <a:pos x="connsiteX0" y="connsiteY0"/>
                </a:cxn>
                <a:cxn ang="0">
                  <a:pos x="connsiteX1" y="connsiteY1"/>
                </a:cxn>
                <a:cxn ang="0">
                  <a:pos x="connsiteX2" y="connsiteY2"/>
                </a:cxn>
              </a:cxnLst>
              <a:rect l="l" t="t" r="r" b="b"/>
              <a:pathLst>
                <a:path w="1263" h="6677">
                  <a:moveTo>
                    <a:pt x="0" y="0"/>
                  </a:moveTo>
                  <a:cubicBezTo>
                    <a:pt x="361" y="2166"/>
                    <a:pt x="902" y="4512"/>
                    <a:pt x="1263" y="6677"/>
                  </a:cubicBezTo>
                  <a:cubicBezTo>
                    <a:pt x="902" y="4331"/>
                    <a:pt x="541" y="2166"/>
                    <a:pt x="0" y="0"/>
                  </a:cubicBezTo>
                  <a:close/>
                </a:path>
              </a:pathLst>
            </a:custGeom>
            <a:solidFill>
              <a:srgbClr val="FFFFFF"/>
            </a:solidFill>
            <a:ln w="1804"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B39886FA-8DC4-CC40-8750-FCD9B6061191}"/>
                </a:ext>
              </a:extLst>
            </p:cNvPr>
            <p:cNvSpPr/>
            <p:nvPr/>
          </p:nvSpPr>
          <p:spPr>
            <a:xfrm>
              <a:off x="3308403" y="2097645"/>
              <a:ext cx="1443" cy="6857"/>
            </a:xfrm>
            <a:custGeom>
              <a:avLst/>
              <a:gdLst>
                <a:gd name="connsiteX0" fmla="*/ 0 w 1443"/>
                <a:gd name="connsiteY0" fmla="*/ 0 h 6857"/>
                <a:gd name="connsiteX1" fmla="*/ 1444 w 1443"/>
                <a:gd name="connsiteY1" fmla="*/ 6858 h 6857"/>
                <a:gd name="connsiteX2" fmla="*/ 0 w 1443"/>
                <a:gd name="connsiteY2" fmla="*/ 0 h 6857"/>
              </a:gdLst>
              <a:ahLst/>
              <a:cxnLst>
                <a:cxn ang="0">
                  <a:pos x="connsiteX0" y="connsiteY0"/>
                </a:cxn>
                <a:cxn ang="0">
                  <a:pos x="connsiteX1" y="connsiteY1"/>
                </a:cxn>
                <a:cxn ang="0">
                  <a:pos x="connsiteX2" y="connsiteY2"/>
                </a:cxn>
              </a:cxnLst>
              <a:rect l="l" t="t" r="r" b="b"/>
              <a:pathLst>
                <a:path w="1443" h="6857">
                  <a:moveTo>
                    <a:pt x="0" y="0"/>
                  </a:moveTo>
                  <a:cubicBezTo>
                    <a:pt x="541" y="2346"/>
                    <a:pt x="902" y="4692"/>
                    <a:pt x="1444" y="6858"/>
                  </a:cubicBezTo>
                  <a:cubicBezTo>
                    <a:pt x="902" y="4692"/>
                    <a:pt x="361" y="2346"/>
                    <a:pt x="0" y="0"/>
                  </a:cubicBezTo>
                  <a:close/>
                </a:path>
              </a:pathLst>
            </a:custGeom>
            <a:solidFill>
              <a:srgbClr val="FFFFFF"/>
            </a:solidFill>
            <a:ln w="1804"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820ABD49-A4BE-9349-99AB-4CEB1B9B6AF7}"/>
                </a:ext>
              </a:extLst>
            </p:cNvPr>
            <p:cNvSpPr/>
            <p:nvPr/>
          </p:nvSpPr>
          <p:spPr>
            <a:xfrm>
              <a:off x="3304974" y="2082846"/>
              <a:ext cx="1804" cy="7218"/>
            </a:xfrm>
            <a:custGeom>
              <a:avLst/>
              <a:gdLst>
                <a:gd name="connsiteX0" fmla="*/ 0 w 1804"/>
                <a:gd name="connsiteY0" fmla="*/ 0 h 7218"/>
                <a:gd name="connsiteX1" fmla="*/ 1805 w 1804"/>
                <a:gd name="connsiteY1" fmla="*/ 7219 h 7218"/>
                <a:gd name="connsiteX2" fmla="*/ 0 w 1804"/>
                <a:gd name="connsiteY2" fmla="*/ 0 h 7218"/>
              </a:gdLst>
              <a:ahLst/>
              <a:cxnLst>
                <a:cxn ang="0">
                  <a:pos x="connsiteX0" y="connsiteY0"/>
                </a:cxn>
                <a:cxn ang="0">
                  <a:pos x="connsiteX1" y="connsiteY1"/>
                </a:cxn>
                <a:cxn ang="0">
                  <a:pos x="connsiteX2" y="connsiteY2"/>
                </a:cxn>
              </a:cxnLst>
              <a:rect l="l" t="t" r="r" b="b"/>
              <a:pathLst>
                <a:path w="1804" h="7218">
                  <a:moveTo>
                    <a:pt x="0" y="0"/>
                  </a:moveTo>
                  <a:cubicBezTo>
                    <a:pt x="541" y="2346"/>
                    <a:pt x="1263" y="4873"/>
                    <a:pt x="1805" y="721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9E5FB334-1287-A046-B31E-765AE9B08F08}"/>
                </a:ext>
              </a:extLst>
            </p:cNvPr>
            <p:cNvSpPr/>
            <p:nvPr/>
          </p:nvSpPr>
          <p:spPr>
            <a:xfrm>
              <a:off x="3303710" y="206263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5F4590CF-127C-3146-8BE9-4749285778D5}"/>
                </a:ext>
              </a:extLst>
            </p:cNvPr>
            <p:cNvSpPr/>
            <p:nvPr/>
          </p:nvSpPr>
          <p:spPr>
            <a:xfrm>
              <a:off x="3302808" y="2063175"/>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73CAA79B-1A5A-9D42-97C2-6FACB2B98472}"/>
                </a:ext>
              </a:extLst>
            </p:cNvPr>
            <p:cNvSpPr/>
            <p:nvPr/>
          </p:nvSpPr>
          <p:spPr>
            <a:xfrm>
              <a:off x="3315622" y="2151246"/>
              <a:ext cx="180" cy="5053"/>
            </a:xfrm>
            <a:custGeom>
              <a:avLst/>
              <a:gdLst>
                <a:gd name="connsiteX0" fmla="*/ 0 w 180"/>
                <a:gd name="connsiteY0" fmla="*/ 0 h 5053"/>
                <a:gd name="connsiteX1" fmla="*/ 180 w 180"/>
                <a:gd name="connsiteY1" fmla="*/ 5053 h 5053"/>
                <a:gd name="connsiteX2" fmla="*/ 0 w 180"/>
                <a:gd name="connsiteY2" fmla="*/ 0 h 5053"/>
              </a:gdLst>
              <a:ahLst/>
              <a:cxnLst>
                <a:cxn ang="0">
                  <a:pos x="connsiteX0" y="connsiteY0"/>
                </a:cxn>
                <a:cxn ang="0">
                  <a:pos x="connsiteX1" y="connsiteY1"/>
                </a:cxn>
                <a:cxn ang="0">
                  <a:pos x="connsiteX2" y="connsiteY2"/>
                </a:cxn>
              </a:cxnLst>
              <a:rect l="l" t="t" r="r" b="b"/>
              <a:pathLst>
                <a:path w="180" h="5053">
                  <a:moveTo>
                    <a:pt x="0" y="0"/>
                  </a:moveTo>
                  <a:cubicBezTo>
                    <a:pt x="0" y="1624"/>
                    <a:pt x="180" y="3429"/>
                    <a:pt x="180" y="5053"/>
                  </a:cubicBezTo>
                  <a:cubicBezTo>
                    <a:pt x="180" y="3429"/>
                    <a:pt x="0" y="1624"/>
                    <a:pt x="0" y="0"/>
                  </a:cubicBezTo>
                  <a:close/>
                </a:path>
              </a:pathLst>
            </a:custGeom>
            <a:solidFill>
              <a:srgbClr val="FFFFFF"/>
            </a:solidFill>
            <a:ln w="1804"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7F7F7CEF-36F3-3048-9359-9D12DEDFE131}"/>
                </a:ext>
              </a:extLst>
            </p:cNvPr>
            <p:cNvSpPr/>
            <p:nvPr/>
          </p:nvSpPr>
          <p:spPr>
            <a:xfrm>
              <a:off x="3313456" y="2127965"/>
              <a:ext cx="721" cy="5955"/>
            </a:xfrm>
            <a:custGeom>
              <a:avLst/>
              <a:gdLst>
                <a:gd name="connsiteX0" fmla="*/ 0 w 721"/>
                <a:gd name="connsiteY0" fmla="*/ 0 h 5955"/>
                <a:gd name="connsiteX1" fmla="*/ 722 w 721"/>
                <a:gd name="connsiteY1" fmla="*/ 5956 h 5955"/>
                <a:gd name="connsiteX2" fmla="*/ 0 w 721"/>
                <a:gd name="connsiteY2" fmla="*/ 0 h 5955"/>
              </a:gdLst>
              <a:ahLst/>
              <a:cxnLst>
                <a:cxn ang="0">
                  <a:pos x="connsiteX0" y="connsiteY0"/>
                </a:cxn>
                <a:cxn ang="0">
                  <a:pos x="connsiteX1" y="connsiteY1"/>
                </a:cxn>
                <a:cxn ang="0">
                  <a:pos x="connsiteX2" y="connsiteY2"/>
                </a:cxn>
              </a:cxnLst>
              <a:rect l="l" t="t" r="r" b="b"/>
              <a:pathLst>
                <a:path w="721" h="5955">
                  <a:moveTo>
                    <a:pt x="0" y="0"/>
                  </a:moveTo>
                  <a:cubicBezTo>
                    <a:pt x="180" y="1985"/>
                    <a:pt x="541" y="3971"/>
                    <a:pt x="722" y="5956"/>
                  </a:cubicBezTo>
                  <a:cubicBezTo>
                    <a:pt x="541" y="3971"/>
                    <a:pt x="361" y="1985"/>
                    <a:pt x="0" y="0"/>
                  </a:cubicBezTo>
                  <a:close/>
                </a:path>
              </a:pathLst>
            </a:custGeom>
            <a:solidFill>
              <a:srgbClr val="FFFFFF"/>
            </a:solidFill>
            <a:ln w="1804"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F4301074-8777-1346-9181-046FDB918D94}"/>
                </a:ext>
              </a:extLst>
            </p:cNvPr>
            <p:cNvSpPr/>
            <p:nvPr/>
          </p:nvSpPr>
          <p:spPr>
            <a:xfrm>
              <a:off x="3315802" y="21591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4"/>
                    <a:pt x="0" y="3068"/>
                    <a:pt x="180" y="4692"/>
                  </a:cubicBezTo>
                  <a:cubicBezTo>
                    <a:pt x="180" y="3068"/>
                    <a:pt x="180" y="1444"/>
                    <a:pt x="0" y="0"/>
                  </a:cubicBezTo>
                  <a:close/>
                </a:path>
              </a:pathLst>
            </a:custGeom>
            <a:solidFill>
              <a:srgbClr val="FFFFFF"/>
            </a:solidFill>
            <a:ln w="1804"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77D6345-D70C-5C4F-8D70-8E38401F8BDD}"/>
                </a:ext>
              </a:extLst>
            </p:cNvPr>
            <p:cNvSpPr/>
            <p:nvPr/>
          </p:nvSpPr>
          <p:spPr>
            <a:xfrm>
              <a:off x="3314358" y="2135725"/>
              <a:ext cx="541" cy="5594"/>
            </a:xfrm>
            <a:custGeom>
              <a:avLst/>
              <a:gdLst>
                <a:gd name="connsiteX0" fmla="*/ 0 w 541"/>
                <a:gd name="connsiteY0" fmla="*/ 0 h 5594"/>
                <a:gd name="connsiteX1" fmla="*/ 541 w 541"/>
                <a:gd name="connsiteY1" fmla="*/ 5595 h 5594"/>
                <a:gd name="connsiteX2" fmla="*/ 0 w 541"/>
                <a:gd name="connsiteY2" fmla="*/ 0 h 5594"/>
              </a:gdLst>
              <a:ahLst/>
              <a:cxnLst>
                <a:cxn ang="0">
                  <a:pos x="connsiteX0" y="connsiteY0"/>
                </a:cxn>
                <a:cxn ang="0">
                  <a:pos x="connsiteX1" y="connsiteY1"/>
                </a:cxn>
                <a:cxn ang="0">
                  <a:pos x="connsiteX2" y="connsiteY2"/>
                </a:cxn>
              </a:cxnLst>
              <a:rect l="l" t="t" r="r" b="b"/>
              <a:pathLst>
                <a:path w="541" h="5594">
                  <a:moveTo>
                    <a:pt x="0" y="0"/>
                  </a:moveTo>
                  <a:cubicBezTo>
                    <a:pt x="180" y="1805"/>
                    <a:pt x="361" y="3790"/>
                    <a:pt x="541" y="5595"/>
                  </a:cubicBezTo>
                  <a:cubicBezTo>
                    <a:pt x="361" y="3790"/>
                    <a:pt x="180" y="1805"/>
                    <a:pt x="0" y="0"/>
                  </a:cubicBezTo>
                  <a:close/>
                </a:path>
              </a:pathLst>
            </a:custGeom>
            <a:solidFill>
              <a:srgbClr val="FFFFFF"/>
            </a:solidFill>
            <a:ln w="1804"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35453811-FD8F-654A-97C4-71FD82A7A4A9}"/>
                </a:ext>
              </a:extLst>
            </p:cNvPr>
            <p:cNvSpPr/>
            <p:nvPr/>
          </p:nvSpPr>
          <p:spPr>
            <a:xfrm>
              <a:off x="3315080" y="2143485"/>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1" y="1805"/>
                    <a:pt x="361" y="3609"/>
                    <a:pt x="361" y="5414"/>
                  </a:cubicBezTo>
                  <a:cubicBezTo>
                    <a:pt x="181" y="3609"/>
                    <a:pt x="181" y="1805"/>
                    <a:pt x="0" y="0"/>
                  </a:cubicBezTo>
                  <a:close/>
                </a:path>
              </a:pathLst>
            </a:custGeom>
            <a:solidFill>
              <a:srgbClr val="FFFFFF"/>
            </a:solidFill>
            <a:ln w="1804"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6ACD9C27-A82D-CC40-8126-EA65C3AD0A53}"/>
                </a:ext>
              </a:extLst>
            </p:cNvPr>
            <p:cNvSpPr/>
            <p:nvPr/>
          </p:nvSpPr>
          <p:spPr>
            <a:xfrm>
              <a:off x="3311290" y="2112805"/>
              <a:ext cx="1082" cy="6497"/>
            </a:xfrm>
            <a:custGeom>
              <a:avLst/>
              <a:gdLst>
                <a:gd name="connsiteX0" fmla="*/ 0 w 1082"/>
                <a:gd name="connsiteY0" fmla="*/ 0 h 6497"/>
                <a:gd name="connsiteX1" fmla="*/ 1083 w 1082"/>
                <a:gd name="connsiteY1" fmla="*/ 6497 h 6497"/>
                <a:gd name="connsiteX2" fmla="*/ 0 w 1082"/>
                <a:gd name="connsiteY2" fmla="*/ 0 h 6497"/>
              </a:gdLst>
              <a:ahLst/>
              <a:cxnLst>
                <a:cxn ang="0">
                  <a:pos x="connsiteX0" y="connsiteY0"/>
                </a:cxn>
                <a:cxn ang="0">
                  <a:pos x="connsiteX1" y="connsiteY1"/>
                </a:cxn>
                <a:cxn ang="0">
                  <a:pos x="connsiteX2" y="connsiteY2"/>
                </a:cxn>
              </a:cxnLst>
              <a:rect l="l" t="t" r="r" b="b"/>
              <a:pathLst>
                <a:path w="1082" h="6497">
                  <a:moveTo>
                    <a:pt x="0" y="0"/>
                  </a:moveTo>
                  <a:cubicBezTo>
                    <a:pt x="361" y="2166"/>
                    <a:pt x="722" y="4331"/>
                    <a:pt x="1083" y="6497"/>
                  </a:cubicBezTo>
                  <a:cubicBezTo>
                    <a:pt x="722" y="4331"/>
                    <a:pt x="361" y="2166"/>
                    <a:pt x="0" y="0"/>
                  </a:cubicBezTo>
                  <a:close/>
                </a:path>
              </a:pathLst>
            </a:custGeom>
            <a:solidFill>
              <a:srgbClr val="FFFFFF"/>
            </a:solidFill>
            <a:ln w="1804"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074DE61F-E617-1543-8071-086398460163}"/>
                </a:ext>
              </a:extLst>
            </p:cNvPr>
            <p:cNvSpPr/>
            <p:nvPr/>
          </p:nvSpPr>
          <p:spPr>
            <a:xfrm>
              <a:off x="3304432" y="2062272"/>
              <a:ext cx="360" cy="1804"/>
            </a:xfrm>
            <a:custGeom>
              <a:avLst/>
              <a:gdLst>
                <a:gd name="connsiteX0" fmla="*/ 361 w 360"/>
                <a:gd name="connsiteY0" fmla="*/ 0 h 1804"/>
                <a:gd name="connsiteX1" fmla="*/ 0 w 360"/>
                <a:gd name="connsiteY1" fmla="*/ 0 h 1804"/>
                <a:gd name="connsiteX2" fmla="*/ 361 w 360"/>
                <a:gd name="connsiteY2" fmla="*/ 0 h 1804"/>
              </a:gdLst>
              <a:ahLst/>
              <a:cxnLst>
                <a:cxn ang="0">
                  <a:pos x="connsiteX0" y="connsiteY0"/>
                </a:cxn>
                <a:cxn ang="0">
                  <a:pos x="connsiteX1" y="connsiteY1"/>
                </a:cxn>
                <a:cxn ang="0">
                  <a:pos x="connsiteX2" y="connsiteY2"/>
                </a:cxn>
              </a:cxnLst>
              <a:rect l="l" t="t" r="r" b="b"/>
              <a:pathLst>
                <a:path w="360" h="1804">
                  <a:moveTo>
                    <a:pt x="361" y="0"/>
                  </a:moveTo>
                  <a:cubicBezTo>
                    <a:pt x="180" y="0"/>
                    <a:pt x="180" y="0"/>
                    <a:pt x="0" y="0"/>
                  </a:cubicBezTo>
                  <a:cubicBezTo>
                    <a:pt x="180" y="0"/>
                    <a:pt x="361" y="0"/>
                    <a:pt x="361" y="0"/>
                  </a:cubicBezTo>
                  <a:close/>
                </a:path>
              </a:pathLst>
            </a:custGeom>
            <a:solidFill>
              <a:srgbClr val="FFFFFF"/>
            </a:solidFill>
            <a:ln w="1804"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7CBD4FD7-B957-1B41-9EC3-F29E8D625474}"/>
                </a:ext>
              </a:extLst>
            </p:cNvPr>
            <p:cNvSpPr/>
            <p:nvPr/>
          </p:nvSpPr>
          <p:spPr>
            <a:xfrm>
              <a:off x="2438885" y="2229331"/>
              <a:ext cx="393029" cy="675117"/>
            </a:xfrm>
            <a:custGeom>
              <a:avLst/>
              <a:gdLst>
                <a:gd name="connsiteX0" fmla="*/ 387834 w 393029"/>
                <a:gd name="connsiteY0" fmla="*/ 11611 h 675117"/>
                <a:gd name="connsiteX1" fmla="*/ 349393 w 393029"/>
                <a:gd name="connsiteY1" fmla="*/ 6377 h 675117"/>
                <a:gd name="connsiteX2" fmla="*/ 334413 w 393029"/>
                <a:gd name="connsiteY2" fmla="*/ 28214 h 675117"/>
                <a:gd name="connsiteX3" fmla="*/ 313298 w 393029"/>
                <a:gd name="connsiteY3" fmla="*/ 77123 h 675117"/>
                <a:gd name="connsiteX4" fmla="*/ 277564 w 393029"/>
                <a:gd name="connsiteY4" fmla="*/ 125309 h 675117"/>
                <a:gd name="connsiteX5" fmla="*/ 121454 w 393029"/>
                <a:gd name="connsiteY5" fmla="*/ 159058 h 675117"/>
                <a:gd name="connsiteX6" fmla="*/ 81389 w 393029"/>
                <a:gd name="connsiteY6" fmla="*/ 173135 h 675117"/>
                <a:gd name="connsiteX7" fmla="*/ 54679 w 393029"/>
                <a:gd name="connsiteY7" fmla="*/ 215726 h 675117"/>
                <a:gd name="connsiteX8" fmla="*/ 23277 w 393029"/>
                <a:gd name="connsiteY8" fmla="*/ 355954 h 675117"/>
                <a:gd name="connsiteX9" fmla="*/ 3786 w 393029"/>
                <a:gd name="connsiteY9" fmla="*/ 552310 h 675117"/>
                <a:gd name="connsiteX10" fmla="*/ 4327 w 393029"/>
                <a:gd name="connsiteY10" fmla="*/ 649585 h 675117"/>
                <a:gd name="connsiteX11" fmla="*/ 37354 w 393029"/>
                <a:gd name="connsiteY11" fmla="*/ 675032 h 675117"/>
                <a:gd name="connsiteX12" fmla="*/ 64425 w 393029"/>
                <a:gd name="connsiteY12" fmla="*/ 650668 h 675117"/>
                <a:gd name="connsiteX13" fmla="*/ 86623 w 393029"/>
                <a:gd name="connsiteY13" fmla="*/ 446913 h 675117"/>
                <a:gd name="connsiteX14" fmla="*/ 120733 w 393029"/>
                <a:gd name="connsiteY14" fmla="*/ 412984 h 675117"/>
                <a:gd name="connsiteX15" fmla="*/ 157549 w 393029"/>
                <a:gd name="connsiteY15" fmla="*/ 447996 h 675117"/>
                <a:gd name="connsiteX16" fmla="*/ 159534 w 393029"/>
                <a:gd name="connsiteY16" fmla="*/ 461171 h 675117"/>
                <a:gd name="connsiteX17" fmla="*/ 166392 w 393029"/>
                <a:gd name="connsiteY17" fmla="*/ 635508 h 675117"/>
                <a:gd name="connsiteX18" fmla="*/ 205375 w 393029"/>
                <a:gd name="connsiteY18" fmla="*/ 674671 h 675117"/>
                <a:gd name="connsiteX19" fmla="*/ 224685 w 393029"/>
                <a:gd name="connsiteY19" fmla="*/ 465321 h 675117"/>
                <a:gd name="connsiteX20" fmla="*/ 230822 w 393029"/>
                <a:gd name="connsiteY20" fmla="*/ 268244 h 675117"/>
                <a:gd name="connsiteX21" fmla="*/ 248869 w 393029"/>
                <a:gd name="connsiteY21" fmla="*/ 230886 h 675117"/>
                <a:gd name="connsiteX22" fmla="*/ 324848 w 393029"/>
                <a:gd name="connsiteY22" fmla="*/ 172774 h 675117"/>
                <a:gd name="connsiteX23" fmla="*/ 345964 w 393029"/>
                <a:gd name="connsiteY23" fmla="*/ 152922 h 675117"/>
                <a:gd name="connsiteX24" fmla="*/ 389097 w 393029"/>
                <a:gd name="connsiteY24" fmla="*/ 50052 h 675117"/>
                <a:gd name="connsiteX25" fmla="*/ 387834 w 393029"/>
                <a:gd name="connsiteY25" fmla="*/ 11611 h 6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3029" h="675117">
                  <a:moveTo>
                    <a:pt x="387834" y="11611"/>
                  </a:moveTo>
                  <a:cubicBezTo>
                    <a:pt x="379171" y="-1203"/>
                    <a:pt x="360943" y="-4091"/>
                    <a:pt x="349393" y="6377"/>
                  </a:cubicBezTo>
                  <a:cubicBezTo>
                    <a:pt x="342715" y="12513"/>
                    <a:pt x="338023" y="20093"/>
                    <a:pt x="334413" y="28214"/>
                  </a:cubicBezTo>
                  <a:cubicBezTo>
                    <a:pt x="327194" y="44457"/>
                    <a:pt x="319795" y="60700"/>
                    <a:pt x="313298" y="77123"/>
                  </a:cubicBezTo>
                  <a:cubicBezTo>
                    <a:pt x="305718" y="96433"/>
                    <a:pt x="296153" y="114120"/>
                    <a:pt x="277564" y="125309"/>
                  </a:cubicBezTo>
                  <a:cubicBezTo>
                    <a:pt x="229378" y="154365"/>
                    <a:pt x="175958" y="161945"/>
                    <a:pt x="121454" y="159058"/>
                  </a:cubicBezTo>
                  <a:cubicBezTo>
                    <a:pt x="104129" y="158155"/>
                    <a:pt x="92218" y="161223"/>
                    <a:pt x="81389" y="173135"/>
                  </a:cubicBezTo>
                  <a:cubicBezTo>
                    <a:pt x="69839" y="185768"/>
                    <a:pt x="59913" y="199664"/>
                    <a:pt x="54679" y="215726"/>
                  </a:cubicBezTo>
                  <a:cubicBezTo>
                    <a:pt x="40061" y="261567"/>
                    <a:pt x="28330" y="308129"/>
                    <a:pt x="23277" y="355954"/>
                  </a:cubicBezTo>
                  <a:cubicBezTo>
                    <a:pt x="16058" y="421286"/>
                    <a:pt x="9200" y="486798"/>
                    <a:pt x="3786" y="552310"/>
                  </a:cubicBezTo>
                  <a:cubicBezTo>
                    <a:pt x="1079" y="585878"/>
                    <a:pt x="-3433" y="616197"/>
                    <a:pt x="4327" y="649585"/>
                  </a:cubicBezTo>
                  <a:cubicBezTo>
                    <a:pt x="8297" y="666911"/>
                    <a:pt x="19306" y="676115"/>
                    <a:pt x="37354" y="675032"/>
                  </a:cubicBezTo>
                  <a:cubicBezTo>
                    <a:pt x="52874" y="674130"/>
                    <a:pt x="62079" y="666911"/>
                    <a:pt x="64425" y="650668"/>
                  </a:cubicBezTo>
                  <a:cubicBezTo>
                    <a:pt x="67673" y="628650"/>
                    <a:pt x="77419" y="492393"/>
                    <a:pt x="86623" y="446913"/>
                  </a:cubicBezTo>
                  <a:cubicBezTo>
                    <a:pt x="91676" y="422188"/>
                    <a:pt x="106295" y="412623"/>
                    <a:pt x="120733" y="412984"/>
                  </a:cubicBezTo>
                  <a:cubicBezTo>
                    <a:pt x="144014" y="413526"/>
                    <a:pt x="152676" y="426159"/>
                    <a:pt x="157549" y="447996"/>
                  </a:cubicBezTo>
                  <a:cubicBezTo>
                    <a:pt x="158452" y="452327"/>
                    <a:pt x="158813" y="456839"/>
                    <a:pt x="159534" y="461171"/>
                  </a:cubicBezTo>
                  <a:cubicBezTo>
                    <a:pt x="163505" y="486798"/>
                    <a:pt x="161520" y="600135"/>
                    <a:pt x="166392" y="635508"/>
                  </a:cubicBezTo>
                  <a:cubicBezTo>
                    <a:pt x="171626" y="672686"/>
                    <a:pt x="182094" y="674310"/>
                    <a:pt x="205375" y="674671"/>
                  </a:cubicBezTo>
                  <a:cubicBezTo>
                    <a:pt x="243996" y="675032"/>
                    <a:pt x="223242" y="515132"/>
                    <a:pt x="224685" y="465321"/>
                  </a:cubicBezTo>
                  <a:cubicBezTo>
                    <a:pt x="226851" y="399629"/>
                    <a:pt x="225407" y="333756"/>
                    <a:pt x="230822" y="268244"/>
                  </a:cubicBezTo>
                  <a:cubicBezTo>
                    <a:pt x="232085" y="253265"/>
                    <a:pt x="237860" y="240451"/>
                    <a:pt x="248869" y="230886"/>
                  </a:cubicBezTo>
                  <a:cubicBezTo>
                    <a:pt x="273052" y="210132"/>
                    <a:pt x="296694" y="188294"/>
                    <a:pt x="324848" y="172774"/>
                  </a:cubicBezTo>
                  <a:cubicBezTo>
                    <a:pt x="333692" y="167901"/>
                    <a:pt x="341091" y="161404"/>
                    <a:pt x="345964" y="152922"/>
                  </a:cubicBezTo>
                  <a:cubicBezTo>
                    <a:pt x="364011" y="120256"/>
                    <a:pt x="379893" y="86507"/>
                    <a:pt x="389097" y="50052"/>
                  </a:cubicBezTo>
                  <a:cubicBezTo>
                    <a:pt x="392887" y="34892"/>
                    <a:pt x="396135" y="23883"/>
                    <a:pt x="387834" y="11611"/>
                  </a:cubicBezTo>
                  <a:close/>
                </a:path>
              </a:pathLst>
            </a:custGeom>
            <a:solidFill>
              <a:srgbClr val="FFFFFF"/>
            </a:solidFill>
            <a:ln w="1804"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F5F18A75-2321-374D-A95D-FA10D1C861EC}"/>
                </a:ext>
              </a:extLst>
            </p:cNvPr>
            <p:cNvSpPr/>
            <p:nvPr/>
          </p:nvSpPr>
          <p:spPr>
            <a:xfrm>
              <a:off x="2475472" y="2181089"/>
              <a:ext cx="197410" cy="192616"/>
            </a:xfrm>
            <a:custGeom>
              <a:avLst/>
              <a:gdLst>
                <a:gd name="connsiteX0" fmla="*/ 197302 w 197410"/>
                <a:gd name="connsiteY0" fmla="*/ 93420 h 192616"/>
                <a:gd name="connsiteX1" fmla="*/ 105080 w 197410"/>
                <a:gd name="connsiteY1" fmla="*/ 296 h 192616"/>
                <a:gd name="connsiteX2" fmla="*/ 5458 w 197410"/>
                <a:gd name="connsiteY2" fmla="*/ 126988 h 192616"/>
                <a:gd name="connsiteX3" fmla="*/ 71331 w 197410"/>
                <a:gd name="connsiteY3" fmla="*/ 187086 h 192616"/>
                <a:gd name="connsiteX4" fmla="*/ 197302 w 197410"/>
                <a:gd name="connsiteY4" fmla="*/ 93420 h 19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0" h="192616">
                  <a:moveTo>
                    <a:pt x="197302" y="93420"/>
                  </a:moveTo>
                  <a:cubicBezTo>
                    <a:pt x="193512" y="16538"/>
                    <a:pt x="131970" y="2100"/>
                    <a:pt x="105080" y="296"/>
                  </a:cubicBezTo>
                  <a:cubicBezTo>
                    <a:pt x="19355" y="-5479"/>
                    <a:pt x="-14213" y="74651"/>
                    <a:pt x="5458" y="126988"/>
                  </a:cubicBezTo>
                  <a:cubicBezTo>
                    <a:pt x="17730" y="159834"/>
                    <a:pt x="41553" y="175897"/>
                    <a:pt x="71331" y="187086"/>
                  </a:cubicBezTo>
                  <a:cubicBezTo>
                    <a:pt x="145145" y="210909"/>
                    <a:pt x="200189" y="153698"/>
                    <a:pt x="197302" y="93420"/>
                  </a:cubicBezTo>
                  <a:close/>
                </a:path>
              </a:pathLst>
            </a:custGeom>
            <a:solidFill>
              <a:srgbClr val="FFFFFF"/>
            </a:solidFill>
            <a:ln w="1804"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C92CC9DA-1922-CA4E-BF73-2535215730CA}"/>
                </a:ext>
              </a:extLst>
            </p:cNvPr>
            <p:cNvSpPr/>
            <p:nvPr/>
          </p:nvSpPr>
          <p:spPr>
            <a:xfrm>
              <a:off x="2626218" y="2132934"/>
              <a:ext cx="81133" cy="74258"/>
            </a:xfrm>
            <a:custGeom>
              <a:avLst/>
              <a:gdLst>
                <a:gd name="connsiteX0" fmla="*/ 4145 w 81133"/>
                <a:gd name="connsiteY0" fmla="*/ 48090 h 74258"/>
                <a:gd name="connsiteX1" fmla="*/ 42405 w 81133"/>
                <a:gd name="connsiteY1" fmla="*/ 74259 h 74258"/>
                <a:gd name="connsiteX2" fmla="*/ 75973 w 81133"/>
                <a:gd name="connsiteY2" fmla="*/ 30945 h 74258"/>
                <a:gd name="connsiteX3" fmla="*/ 61535 w 81133"/>
                <a:gd name="connsiteY3" fmla="*/ 445 h 74258"/>
                <a:gd name="connsiteX4" fmla="*/ 1257 w 81133"/>
                <a:gd name="connsiteY4" fmla="*/ 37081 h 74258"/>
                <a:gd name="connsiteX5" fmla="*/ 4145 w 81133"/>
                <a:gd name="connsiteY5" fmla="*/ 48090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3" h="74258">
                  <a:moveTo>
                    <a:pt x="4145" y="48090"/>
                  </a:moveTo>
                  <a:cubicBezTo>
                    <a:pt x="16597" y="56212"/>
                    <a:pt x="26884" y="67401"/>
                    <a:pt x="42405" y="74259"/>
                  </a:cubicBezTo>
                  <a:cubicBezTo>
                    <a:pt x="53594" y="59821"/>
                    <a:pt x="65867" y="46105"/>
                    <a:pt x="75973" y="30945"/>
                  </a:cubicBezTo>
                  <a:cubicBezTo>
                    <a:pt x="86441" y="15063"/>
                    <a:pt x="80665" y="4235"/>
                    <a:pt x="61535" y="445"/>
                  </a:cubicBezTo>
                  <a:cubicBezTo>
                    <a:pt x="42044" y="-3345"/>
                    <a:pt x="11364" y="17771"/>
                    <a:pt x="1257" y="37081"/>
                  </a:cubicBezTo>
                  <a:cubicBezTo>
                    <a:pt x="-1270" y="41954"/>
                    <a:pt x="174" y="45564"/>
                    <a:pt x="4145" y="48090"/>
                  </a:cubicBezTo>
                  <a:close/>
                </a:path>
              </a:pathLst>
            </a:custGeom>
            <a:solidFill>
              <a:srgbClr val="FFFFFF"/>
            </a:solidFill>
            <a:ln w="1804"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ECE64F0C-4D95-F04F-8B51-95DA47075BE3}"/>
                </a:ext>
              </a:extLst>
            </p:cNvPr>
            <p:cNvSpPr/>
            <p:nvPr/>
          </p:nvSpPr>
          <p:spPr>
            <a:xfrm>
              <a:off x="3187485" y="2537460"/>
              <a:ext cx="449944" cy="262629"/>
            </a:xfrm>
            <a:custGeom>
              <a:avLst/>
              <a:gdLst>
                <a:gd name="connsiteX0" fmla="*/ 442702 w 449944"/>
                <a:gd name="connsiteY0" fmla="*/ 69482 h 262629"/>
                <a:gd name="connsiteX1" fmla="*/ 444146 w 449944"/>
                <a:gd name="connsiteY1" fmla="*/ 46923 h 262629"/>
                <a:gd name="connsiteX2" fmla="*/ 436566 w 449944"/>
                <a:gd name="connsiteY2" fmla="*/ 24003 h 262629"/>
                <a:gd name="connsiteX3" fmla="*/ 432234 w 449944"/>
                <a:gd name="connsiteY3" fmla="*/ 22198 h 262629"/>
                <a:gd name="connsiteX4" fmla="*/ 431152 w 449944"/>
                <a:gd name="connsiteY4" fmla="*/ 21657 h 262629"/>
                <a:gd name="connsiteX5" fmla="*/ 427723 w 449944"/>
                <a:gd name="connsiteY5" fmla="*/ 20033 h 262629"/>
                <a:gd name="connsiteX6" fmla="*/ 427001 w 449944"/>
                <a:gd name="connsiteY6" fmla="*/ 19672 h 262629"/>
                <a:gd name="connsiteX7" fmla="*/ 423211 w 449944"/>
                <a:gd name="connsiteY7" fmla="*/ 17325 h 262629"/>
                <a:gd name="connsiteX8" fmla="*/ 422669 w 449944"/>
                <a:gd name="connsiteY8" fmla="*/ 16965 h 262629"/>
                <a:gd name="connsiteX9" fmla="*/ 419601 w 449944"/>
                <a:gd name="connsiteY9" fmla="*/ 14618 h 262629"/>
                <a:gd name="connsiteX10" fmla="*/ 419060 w 449944"/>
                <a:gd name="connsiteY10" fmla="*/ 14257 h 262629"/>
                <a:gd name="connsiteX11" fmla="*/ 413104 w 449944"/>
                <a:gd name="connsiteY11" fmla="*/ 8121 h 262629"/>
                <a:gd name="connsiteX12" fmla="*/ 412924 w 449944"/>
                <a:gd name="connsiteY12" fmla="*/ 7760 h 262629"/>
                <a:gd name="connsiteX13" fmla="*/ 408231 w 449944"/>
                <a:gd name="connsiteY13" fmla="*/ 0 h 262629"/>
                <a:gd name="connsiteX14" fmla="*/ 382424 w 449944"/>
                <a:gd name="connsiteY14" fmla="*/ 78326 h 262629"/>
                <a:gd name="connsiteX15" fmla="*/ 329725 w 449944"/>
                <a:gd name="connsiteY15" fmla="*/ 129219 h 262629"/>
                <a:gd name="connsiteX16" fmla="*/ 282622 w 449944"/>
                <a:gd name="connsiteY16" fmla="*/ 153583 h 262629"/>
                <a:gd name="connsiteX17" fmla="*/ 186068 w 449944"/>
                <a:gd name="connsiteY17" fmla="*/ 174879 h 262629"/>
                <a:gd name="connsiteX18" fmla="*/ 97817 w 449944"/>
                <a:gd name="connsiteY18" fmla="*/ 156832 h 262629"/>
                <a:gd name="connsiteX19" fmla="*/ 12633 w 449944"/>
                <a:gd name="connsiteY19" fmla="*/ 102690 h 262629"/>
                <a:gd name="connsiteX20" fmla="*/ 0 w 449944"/>
                <a:gd name="connsiteY20" fmla="*/ 87349 h 262629"/>
                <a:gd name="connsiteX21" fmla="*/ 0 w 449944"/>
                <a:gd name="connsiteY21" fmla="*/ 87349 h 262629"/>
                <a:gd name="connsiteX22" fmla="*/ 4151 w 449944"/>
                <a:gd name="connsiteY22" fmla="*/ 100524 h 262629"/>
                <a:gd name="connsiteX23" fmla="*/ 4512 w 449944"/>
                <a:gd name="connsiteY23" fmla="*/ 101607 h 262629"/>
                <a:gd name="connsiteX24" fmla="*/ 6317 w 449944"/>
                <a:gd name="connsiteY24" fmla="*/ 106840 h 262629"/>
                <a:gd name="connsiteX25" fmla="*/ 6858 w 449944"/>
                <a:gd name="connsiteY25" fmla="*/ 108104 h 262629"/>
                <a:gd name="connsiteX26" fmla="*/ 9024 w 449944"/>
                <a:gd name="connsiteY26" fmla="*/ 114059 h 262629"/>
                <a:gd name="connsiteX27" fmla="*/ 9204 w 449944"/>
                <a:gd name="connsiteY27" fmla="*/ 114420 h 262629"/>
                <a:gd name="connsiteX28" fmla="*/ 11731 w 449944"/>
                <a:gd name="connsiteY28" fmla="*/ 120737 h 262629"/>
                <a:gd name="connsiteX29" fmla="*/ 12272 w 449944"/>
                <a:gd name="connsiteY29" fmla="*/ 122000 h 262629"/>
                <a:gd name="connsiteX30" fmla="*/ 14257 w 449944"/>
                <a:gd name="connsiteY30" fmla="*/ 126692 h 262629"/>
                <a:gd name="connsiteX31" fmla="*/ 15160 w 449944"/>
                <a:gd name="connsiteY31" fmla="*/ 128678 h 262629"/>
                <a:gd name="connsiteX32" fmla="*/ 17145 w 449944"/>
                <a:gd name="connsiteY32" fmla="*/ 133009 h 262629"/>
                <a:gd name="connsiteX33" fmla="*/ 18047 w 449944"/>
                <a:gd name="connsiteY33" fmla="*/ 134814 h 262629"/>
                <a:gd name="connsiteX34" fmla="*/ 20935 w 449944"/>
                <a:gd name="connsiteY34" fmla="*/ 140769 h 262629"/>
                <a:gd name="connsiteX35" fmla="*/ 38802 w 449944"/>
                <a:gd name="connsiteY35" fmla="*/ 147628 h 262629"/>
                <a:gd name="connsiteX36" fmla="*/ 56308 w 449944"/>
                <a:gd name="connsiteY36" fmla="*/ 140409 h 262629"/>
                <a:gd name="connsiteX37" fmla="*/ 139506 w 449944"/>
                <a:gd name="connsiteY37" fmla="*/ 212057 h 262629"/>
                <a:gd name="connsiteX38" fmla="*/ 157554 w 449944"/>
                <a:gd name="connsiteY38" fmla="*/ 234616 h 262629"/>
                <a:gd name="connsiteX39" fmla="*/ 175781 w 449944"/>
                <a:gd name="connsiteY39" fmla="*/ 258438 h 262629"/>
                <a:gd name="connsiteX40" fmla="*/ 260243 w 449944"/>
                <a:gd name="connsiteY40" fmla="*/ 258258 h 262629"/>
                <a:gd name="connsiteX41" fmla="*/ 277749 w 449944"/>
                <a:gd name="connsiteY41" fmla="*/ 227758 h 262629"/>
                <a:gd name="connsiteX42" fmla="*/ 291104 w 449944"/>
                <a:gd name="connsiteY42" fmla="*/ 213320 h 262629"/>
                <a:gd name="connsiteX43" fmla="*/ 372137 w 449944"/>
                <a:gd name="connsiteY43" fmla="*/ 159178 h 262629"/>
                <a:gd name="connsiteX44" fmla="*/ 397403 w 449944"/>
                <a:gd name="connsiteY44" fmla="*/ 146364 h 262629"/>
                <a:gd name="connsiteX45" fmla="*/ 426820 w 449944"/>
                <a:gd name="connsiteY45" fmla="*/ 139687 h 262629"/>
                <a:gd name="connsiteX46" fmla="*/ 442702 w 449944"/>
                <a:gd name="connsiteY46" fmla="*/ 69482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9944" h="262629">
                  <a:moveTo>
                    <a:pt x="442702" y="69482"/>
                  </a:moveTo>
                  <a:cubicBezTo>
                    <a:pt x="438371" y="61722"/>
                    <a:pt x="438371" y="53420"/>
                    <a:pt x="444146" y="46923"/>
                  </a:cubicBezTo>
                  <a:cubicBezTo>
                    <a:pt x="455516" y="34110"/>
                    <a:pt x="448658" y="28515"/>
                    <a:pt x="436566" y="24003"/>
                  </a:cubicBezTo>
                  <a:cubicBezTo>
                    <a:pt x="435122" y="23462"/>
                    <a:pt x="433678" y="22920"/>
                    <a:pt x="432234" y="22198"/>
                  </a:cubicBezTo>
                  <a:cubicBezTo>
                    <a:pt x="431874" y="22018"/>
                    <a:pt x="431513" y="21837"/>
                    <a:pt x="431152" y="21657"/>
                  </a:cubicBezTo>
                  <a:cubicBezTo>
                    <a:pt x="430069" y="21115"/>
                    <a:pt x="428805" y="20574"/>
                    <a:pt x="427723" y="20033"/>
                  </a:cubicBezTo>
                  <a:cubicBezTo>
                    <a:pt x="427542" y="19852"/>
                    <a:pt x="427181" y="19852"/>
                    <a:pt x="427001" y="19672"/>
                  </a:cubicBezTo>
                  <a:cubicBezTo>
                    <a:pt x="425737" y="18950"/>
                    <a:pt x="424474" y="18228"/>
                    <a:pt x="423211" y="17325"/>
                  </a:cubicBezTo>
                  <a:cubicBezTo>
                    <a:pt x="423030" y="17145"/>
                    <a:pt x="422850" y="17145"/>
                    <a:pt x="422669" y="16965"/>
                  </a:cubicBezTo>
                  <a:cubicBezTo>
                    <a:pt x="421586" y="16243"/>
                    <a:pt x="420684" y="15521"/>
                    <a:pt x="419601" y="14618"/>
                  </a:cubicBezTo>
                  <a:cubicBezTo>
                    <a:pt x="419421" y="14438"/>
                    <a:pt x="419240" y="14257"/>
                    <a:pt x="419060" y="14257"/>
                  </a:cubicBezTo>
                  <a:cubicBezTo>
                    <a:pt x="416894" y="12453"/>
                    <a:pt x="414909" y="10287"/>
                    <a:pt x="413104" y="8121"/>
                  </a:cubicBezTo>
                  <a:cubicBezTo>
                    <a:pt x="413104" y="7941"/>
                    <a:pt x="412924" y="7941"/>
                    <a:pt x="412924" y="7760"/>
                  </a:cubicBezTo>
                  <a:cubicBezTo>
                    <a:pt x="411119" y="5414"/>
                    <a:pt x="409675" y="2888"/>
                    <a:pt x="408231" y="0"/>
                  </a:cubicBezTo>
                  <a:cubicBezTo>
                    <a:pt x="406968" y="27793"/>
                    <a:pt x="399569" y="55044"/>
                    <a:pt x="382424" y="78326"/>
                  </a:cubicBezTo>
                  <a:cubicBezTo>
                    <a:pt x="366903" y="99261"/>
                    <a:pt x="351202" y="114240"/>
                    <a:pt x="329725" y="129219"/>
                  </a:cubicBezTo>
                  <a:cubicBezTo>
                    <a:pt x="315107" y="139506"/>
                    <a:pt x="299045" y="146725"/>
                    <a:pt x="282622" y="153583"/>
                  </a:cubicBezTo>
                  <a:cubicBezTo>
                    <a:pt x="251580" y="166758"/>
                    <a:pt x="220178" y="175962"/>
                    <a:pt x="186068" y="174879"/>
                  </a:cubicBezTo>
                  <a:cubicBezTo>
                    <a:pt x="156110" y="173977"/>
                    <a:pt x="125610" y="168382"/>
                    <a:pt x="97817" y="156832"/>
                  </a:cubicBezTo>
                  <a:cubicBezTo>
                    <a:pt x="66414" y="143837"/>
                    <a:pt x="36095" y="128136"/>
                    <a:pt x="12633" y="102690"/>
                  </a:cubicBezTo>
                  <a:cubicBezTo>
                    <a:pt x="8121" y="97817"/>
                    <a:pt x="3970" y="92583"/>
                    <a:pt x="0" y="87349"/>
                  </a:cubicBezTo>
                  <a:lnTo>
                    <a:pt x="0" y="87349"/>
                  </a:lnTo>
                  <a:cubicBezTo>
                    <a:pt x="1263" y="91861"/>
                    <a:pt x="2707" y="96193"/>
                    <a:pt x="4151" y="100524"/>
                  </a:cubicBezTo>
                  <a:cubicBezTo>
                    <a:pt x="4331" y="100885"/>
                    <a:pt x="4331" y="101246"/>
                    <a:pt x="4512" y="101607"/>
                  </a:cubicBezTo>
                  <a:cubicBezTo>
                    <a:pt x="5053" y="103412"/>
                    <a:pt x="5775" y="105036"/>
                    <a:pt x="6317" y="106840"/>
                  </a:cubicBezTo>
                  <a:cubicBezTo>
                    <a:pt x="6497" y="107201"/>
                    <a:pt x="6677" y="107743"/>
                    <a:pt x="6858" y="108104"/>
                  </a:cubicBezTo>
                  <a:cubicBezTo>
                    <a:pt x="7580" y="110089"/>
                    <a:pt x="8302" y="112074"/>
                    <a:pt x="9024" y="114059"/>
                  </a:cubicBezTo>
                  <a:cubicBezTo>
                    <a:pt x="9024" y="114240"/>
                    <a:pt x="9024" y="114240"/>
                    <a:pt x="9204" y="114420"/>
                  </a:cubicBezTo>
                  <a:cubicBezTo>
                    <a:pt x="9926" y="116586"/>
                    <a:pt x="10828" y="118571"/>
                    <a:pt x="11731" y="120737"/>
                  </a:cubicBezTo>
                  <a:cubicBezTo>
                    <a:pt x="11911" y="121098"/>
                    <a:pt x="12092" y="121639"/>
                    <a:pt x="12272" y="122000"/>
                  </a:cubicBezTo>
                  <a:cubicBezTo>
                    <a:pt x="12994" y="123624"/>
                    <a:pt x="13536" y="125249"/>
                    <a:pt x="14257" y="126692"/>
                  </a:cubicBezTo>
                  <a:cubicBezTo>
                    <a:pt x="14618" y="127414"/>
                    <a:pt x="14799" y="127956"/>
                    <a:pt x="15160" y="128678"/>
                  </a:cubicBezTo>
                  <a:cubicBezTo>
                    <a:pt x="15701" y="130121"/>
                    <a:pt x="16423" y="131565"/>
                    <a:pt x="17145" y="133009"/>
                  </a:cubicBezTo>
                  <a:cubicBezTo>
                    <a:pt x="17506" y="133551"/>
                    <a:pt x="17686" y="134272"/>
                    <a:pt x="18047" y="134814"/>
                  </a:cubicBezTo>
                  <a:cubicBezTo>
                    <a:pt x="18950" y="136799"/>
                    <a:pt x="19852" y="138784"/>
                    <a:pt x="20935" y="140769"/>
                  </a:cubicBezTo>
                  <a:cubicBezTo>
                    <a:pt x="24725" y="148530"/>
                    <a:pt x="31041" y="150154"/>
                    <a:pt x="38802" y="147628"/>
                  </a:cubicBezTo>
                  <a:cubicBezTo>
                    <a:pt x="43855" y="146003"/>
                    <a:pt x="48547" y="143657"/>
                    <a:pt x="56308" y="140409"/>
                  </a:cubicBezTo>
                  <a:cubicBezTo>
                    <a:pt x="73994" y="177947"/>
                    <a:pt x="101968" y="201770"/>
                    <a:pt x="139506" y="212057"/>
                  </a:cubicBezTo>
                  <a:cubicBezTo>
                    <a:pt x="153403" y="215846"/>
                    <a:pt x="160080" y="219636"/>
                    <a:pt x="157554" y="234616"/>
                  </a:cubicBezTo>
                  <a:cubicBezTo>
                    <a:pt x="155207" y="248332"/>
                    <a:pt x="161704" y="254829"/>
                    <a:pt x="175781" y="258438"/>
                  </a:cubicBezTo>
                  <a:cubicBezTo>
                    <a:pt x="202852" y="265477"/>
                    <a:pt x="234074" y="262409"/>
                    <a:pt x="260243" y="258258"/>
                  </a:cubicBezTo>
                  <a:cubicBezTo>
                    <a:pt x="275403" y="255912"/>
                    <a:pt x="279373" y="244542"/>
                    <a:pt x="277749" y="227758"/>
                  </a:cubicBezTo>
                  <a:cubicBezTo>
                    <a:pt x="276847" y="217651"/>
                    <a:pt x="280276" y="214042"/>
                    <a:pt x="291104" y="213320"/>
                  </a:cubicBezTo>
                  <a:cubicBezTo>
                    <a:pt x="328101" y="210793"/>
                    <a:pt x="352826" y="187512"/>
                    <a:pt x="372137" y="159178"/>
                  </a:cubicBezTo>
                  <a:cubicBezTo>
                    <a:pt x="379356" y="148530"/>
                    <a:pt x="385311" y="144379"/>
                    <a:pt x="397403" y="146364"/>
                  </a:cubicBezTo>
                  <a:cubicBezTo>
                    <a:pt x="407690" y="147988"/>
                    <a:pt x="420684" y="150696"/>
                    <a:pt x="426820" y="139687"/>
                  </a:cubicBezTo>
                  <a:cubicBezTo>
                    <a:pt x="438731" y="118571"/>
                    <a:pt x="458764" y="97997"/>
                    <a:pt x="442702" y="69482"/>
                  </a:cubicBezTo>
                  <a:close/>
                </a:path>
              </a:pathLst>
            </a:custGeom>
            <a:solidFill>
              <a:srgbClr val="FFC652"/>
            </a:solidFill>
            <a:ln w="1804"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EADACD6A-3F2D-0A49-885F-B0DE99F3F707}"/>
                </a:ext>
              </a:extLst>
            </p:cNvPr>
            <p:cNvSpPr/>
            <p:nvPr/>
          </p:nvSpPr>
          <p:spPr>
            <a:xfrm>
              <a:off x="2814521" y="2075808"/>
              <a:ext cx="548807" cy="432014"/>
            </a:xfrm>
            <a:custGeom>
              <a:avLst/>
              <a:gdLst>
                <a:gd name="connsiteX0" fmla="*/ 474390 w 548807"/>
                <a:gd name="connsiteY0" fmla="*/ 272515 h 432014"/>
                <a:gd name="connsiteX1" fmla="*/ 490091 w 548807"/>
                <a:gd name="connsiteY1" fmla="*/ 270169 h 432014"/>
                <a:gd name="connsiteX2" fmla="*/ 522757 w 548807"/>
                <a:gd name="connsiteY2" fmla="*/ 264214 h 432014"/>
                <a:gd name="connsiteX3" fmla="*/ 547302 w 548807"/>
                <a:gd name="connsiteY3" fmla="*/ 173796 h 432014"/>
                <a:gd name="connsiteX4" fmla="*/ 518967 w 548807"/>
                <a:gd name="connsiteY4" fmla="*/ 134814 h 432014"/>
                <a:gd name="connsiteX5" fmla="*/ 513733 w 548807"/>
                <a:gd name="connsiteY5" fmla="*/ 134272 h 432014"/>
                <a:gd name="connsiteX6" fmla="*/ 500017 w 548807"/>
                <a:gd name="connsiteY6" fmla="*/ 118391 h 432014"/>
                <a:gd name="connsiteX7" fmla="*/ 500739 w 548807"/>
                <a:gd name="connsiteY7" fmla="*/ 110811 h 432014"/>
                <a:gd name="connsiteX8" fmla="*/ 500920 w 548807"/>
                <a:gd name="connsiteY8" fmla="*/ 107923 h 432014"/>
                <a:gd name="connsiteX9" fmla="*/ 501100 w 548807"/>
                <a:gd name="connsiteY9" fmla="*/ 103231 h 432014"/>
                <a:gd name="connsiteX10" fmla="*/ 501281 w 548807"/>
                <a:gd name="connsiteY10" fmla="*/ 99441 h 432014"/>
                <a:gd name="connsiteX11" fmla="*/ 501461 w 548807"/>
                <a:gd name="connsiteY11" fmla="*/ 95651 h 432014"/>
                <a:gd name="connsiteX12" fmla="*/ 501461 w 548807"/>
                <a:gd name="connsiteY12" fmla="*/ 91320 h 432014"/>
                <a:gd name="connsiteX13" fmla="*/ 501461 w 548807"/>
                <a:gd name="connsiteY13" fmla="*/ 88071 h 432014"/>
                <a:gd name="connsiteX14" fmla="*/ 501281 w 548807"/>
                <a:gd name="connsiteY14" fmla="*/ 83379 h 432014"/>
                <a:gd name="connsiteX15" fmla="*/ 501281 w 548807"/>
                <a:gd name="connsiteY15" fmla="*/ 80491 h 432014"/>
                <a:gd name="connsiteX16" fmla="*/ 501100 w 548807"/>
                <a:gd name="connsiteY16" fmla="*/ 75438 h 432014"/>
                <a:gd name="connsiteX17" fmla="*/ 500920 w 548807"/>
                <a:gd name="connsiteY17" fmla="*/ 73092 h 432014"/>
                <a:gd name="connsiteX18" fmla="*/ 500559 w 548807"/>
                <a:gd name="connsiteY18" fmla="*/ 67678 h 432014"/>
                <a:gd name="connsiteX19" fmla="*/ 500378 w 548807"/>
                <a:gd name="connsiteY19" fmla="*/ 65692 h 432014"/>
                <a:gd name="connsiteX20" fmla="*/ 499837 w 548807"/>
                <a:gd name="connsiteY20" fmla="*/ 60098 h 432014"/>
                <a:gd name="connsiteX21" fmla="*/ 499656 w 548807"/>
                <a:gd name="connsiteY21" fmla="*/ 58293 h 432014"/>
                <a:gd name="connsiteX22" fmla="*/ 498935 w 548807"/>
                <a:gd name="connsiteY22" fmla="*/ 52337 h 432014"/>
                <a:gd name="connsiteX23" fmla="*/ 498754 w 548807"/>
                <a:gd name="connsiteY23" fmla="*/ 50894 h 432014"/>
                <a:gd name="connsiteX24" fmla="*/ 497852 w 548807"/>
                <a:gd name="connsiteY24" fmla="*/ 44577 h 432014"/>
                <a:gd name="connsiteX25" fmla="*/ 497671 w 548807"/>
                <a:gd name="connsiteY25" fmla="*/ 43494 h 432014"/>
                <a:gd name="connsiteX26" fmla="*/ 496588 w 548807"/>
                <a:gd name="connsiteY26" fmla="*/ 36997 h 432014"/>
                <a:gd name="connsiteX27" fmla="*/ 496408 w 548807"/>
                <a:gd name="connsiteY27" fmla="*/ 36095 h 432014"/>
                <a:gd name="connsiteX28" fmla="*/ 495145 w 548807"/>
                <a:gd name="connsiteY28" fmla="*/ 29417 h 432014"/>
                <a:gd name="connsiteX29" fmla="*/ 494964 w 548807"/>
                <a:gd name="connsiteY29" fmla="*/ 28876 h 432014"/>
                <a:gd name="connsiteX30" fmla="*/ 493520 w 548807"/>
                <a:gd name="connsiteY30" fmla="*/ 22018 h 432014"/>
                <a:gd name="connsiteX31" fmla="*/ 493520 w 548807"/>
                <a:gd name="connsiteY31" fmla="*/ 21657 h 432014"/>
                <a:gd name="connsiteX32" fmla="*/ 491896 w 548807"/>
                <a:gd name="connsiteY32" fmla="*/ 14619 h 432014"/>
                <a:gd name="connsiteX33" fmla="*/ 491896 w 548807"/>
                <a:gd name="connsiteY33" fmla="*/ 14438 h 432014"/>
                <a:gd name="connsiteX34" fmla="*/ 490091 w 548807"/>
                <a:gd name="connsiteY34" fmla="*/ 7219 h 432014"/>
                <a:gd name="connsiteX35" fmla="*/ 490091 w 548807"/>
                <a:gd name="connsiteY35" fmla="*/ 7219 h 432014"/>
                <a:gd name="connsiteX36" fmla="*/ 488287 w 548807"/>
                <a:gd name="connsiteY36" fmla="*/ 0 h 432014"/>
                <a:gd name="connsiteX37" fmla="*/ 484136 w 548807"/>
                <a:gd name="connsiteY37" fmla="*/ 98539 h 432014"/>
                <a:gd name="connsiteX38" fmla="*/ 438295 w 548807"/>
                <a:gd name="connsiteY38" fmla="*/ 210613 h 432014"/>
                <a:gd name="connsiteX39" fmla="*/ 345171 w 548807"/>
                <a:gd name="connsiteY39" fmla="*/ 291104 h 432014"/>
                <a:gd name="connsiteX40" fmla="*/ 217396 w 548807"/>
                <a:gd name="connsiteY40" fmla="*/ 319980 h 432014"/>
                <a:gd name="connsiteX41" fmla="*/ 153327 w 548807"/>
                <a:gd name="connsiteY41" fmla="*/ 315288 h 432014"/>
                <a:gd name="connsiteX42" fmla="*/ 93952 w 548807"/>
                <a:gd name="connsiteY42" fmla="*/ 300669 h 432014"/>
                <a:gd name="connsiteX43" fmla="*/ 13099 w 548807"/>
                <a:gd name="connsiteY43" fmla="*/ 257717 h 432014"/>
                <a:gd name="connsiteX44" fmla="*/ 9851 w 548807"/>
                <a:gd name="connsiteY44" fmla="*/ 265296 h 432014"/>
                <a:gd name="connsiteX45" fmla="*/ 6422 w 548807"/>
                <a:gd name="connsiteY45" fmla="*/ 272876 h 432014"/>
                <a:gd name="connsiteX46" fmla="*/ 20679 w 548807"/>
                <a:gd name="connsiteY46" fmla="*/ 329184 h 432014"/>
                <a:gd name="connsiteX47" fmla="*/ 59301 w 548807"/>
                <a:gd name="connsiteY47" fmla="*/ 357519 h 432014"/>
                <a:gd name="connsiteX48" fmla="*/ 91425 w 548807"/>
                <a:gd name="connsiteY48" fmla="*/ 355533 h 432014"/>
                <a:gd name="connsiteX49" fmla="*/ 121925 w 548807"/>
                <a:gd name="connsiteY49" fmla="*/ 350300 h 432014"/>
                <a:gd name="connsiteX50" fmla="*/ 237248 w 548807"/>
                <a:gd name="connsiteY50" fmla="*/ 382243 h 432014"/>
                <a:gd name="connsiteX51" fmla="*/ 252949 w 548807"/>
                <a:gd name="connsiteY51" fmla="*/ 396862 h 432014"/>
                <a:gd name="connsiteX52" fmla="*/ 251686 w 548807"/>
                <a:gd name="connsiteY52" fmla="*/ 410217 h 432014"/>
                <a:gd name="connsiteX53" fmla="*/ 275147 w 548807"/>
                <a:gd name="connsiteY53" fmla="*/ 431152 h 432014"/>
                <a:gd name="connsiteX54" fmla="*/ 354736 w 548807"/>
                <a:gd name="connsiteY54" fmla="*/ 409856 h 432014"/>
                <a:gd name="connsiteX55" fmla="*/ 367008 w 548807"/>
                <a:gd name="connsiteY55" fmla="*/ 375205 h 432014"/>
                <a:gd name="connsiteX56" fmla="*/ 371159 w 548807"/>
                <a:gd name="connsiteY56" fmla="*/ 356436 h 432014"/>
                <a:gd name="connsiteX57" fmla="*/ 439739 w 548807"/>
                <a:gd name="connsiteY57" fmla="*/ 305903 h 432014"/>
                <a:gd name="connsiteX58" fmla="*/ 474390 w 548807"/>
                <a:gd name="connsiteY58" fmla="*/ 272515 h 4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8807" h="432014">
                  <a:moveTo>
                    <a:pt x="474390" y="272515"/>
                  </a:moveTo>
                  <a:cubicBezTo>
                    <a:pt x="479082" y="268184"/>
                    <a:pt x="483053" y="264394"/>
                    <a:pt x="490091" y="270169"/>
                  </a:cubicBezTo>
                  <a:cubicBezTo>
                    <a:pt x="507597" y="284427"/>
                    <a:pt x="511929" y="282983"/>
                    <a:pt x="522757" y="264214"/>
                  </a:cubicBezTo>
                  <a:cubicBezTo>
                    <a:pt x="528171" y="254649"/>
                    <a:pt x="543872" y="193829"/>
                    <a:pt x="547302" y="173796"/>
                  </a:cubicBezTo>
                  <a:cubicBezTo>
                    <a:pt x="552174" y="146364"/>
                    <a:pt x="545858" y="142394"/>
                    <a:pt x="518967" y="134814"/>
                  </a:cubicBezTo>
                  <a:cubicBezTo>
                    <a:pt x="517343" y="134272"/>
                    <a:pt x="515358" y="134272"/>
                    <a:pt x="513733" y="134272"/>
                  </a:cubicBezTo>
                  <a:cubicBezTo>
                    <a:pt x="503627" y="133731"/>
                    <a:pt x="499115" y="127775"/>
                    <a:pt x="500017" y="118391"/>
                  </a:cubicBezTo>
                  <a:cubicBezTo>
                    <a:pt x="500198" y="115864"/>
                    <a:pt x="500559" y="113338"/>
                    <a:pt x="500739" y="110811"/>
                  </a:cubicBezTo>
                  <a:cubicBezTo>
                    <a:pt x="500739" y="109728"/>
                    <a:pt x="500920" y="108826"/>
                    <a:pt x="500920" y="107923"/>
                  </a:cubicBezTo>
                  <a:cubicBezTo>
                    <a:pt x="501100" y="106299"/>
                    <a:pt x="501100" y="104855"/>
                    <a:pt x="501100" y="103231"/>
                  </a:cubicBezTo>
                  <a:cubicBezTo>
                    <a:pt x="501100" y="101968"/>
                    <a:pt x="501100" y="100704"/>
                    <a:pt x="501281" y="99441"/>
                  </a:cubicBezTo>
                  <a:cubicBezTo>
                    <a:pt x="501281" y="98178"/>
                    <a:pt x="501281" y="96915"/>
                    <a:pt x="501461" y="95651"/>
                  </a:cubicBezTo>
                  <a:cubicBezTo>
                    <a:pt x="501461" y="94207"/>
                    <a:pt x="501461" y="92764"/>
                    <a:pt x="501461" y="91320"/>
                  </a:cubicBezTo>
                  <a:cubicBezTo>
                    <a:pt x="501461" y="90237"/>
                    <a:pt x="501461" y="89154"/>
                    <a:pt x="501461" y="88071"/>
                  </a:cubicBezTo>
                  <a:cubicBezTo>
                    <a:pt x="501461" y="86447"/>
                    <a:pt x="501461" y="85003"/>
                    <a:pt x="501281" y="83379"/>
                  </a:cubicBezTo>
                  <a:cubicBezTo>
                    <a:pt x="501281" y="82477"/>
                    <a:pt x="501281" y="81574"/>
                    <a:pt x="501281" y="80491"/>
                  </a:cubicBezTo>
                  <a:cubicBezTo>
                    <a:pt x="501281" y="78867"/>
                    <a:pt x="501100" y="77062"/>
                    <a:pt x="501100" y="75438"/>
                  </a:cubicBezTo>
                  <a:cubicBezTo>
                    <a:pt x="501100" y="74716"/>
                    <a:pt x="501100" y="73814"/>
                    <a:pt x="500920" y="73092"/>
                  </a:cubicBezTo>
                  <a:cubicBezTo>
                    <a:pt x="500739" y="71287"/>
                    <a:pt x="500739" y="69482"/>
                    <a:pt x="500559" y="67678"/>
                  </a:cubicBezTo>
                  <a:cubicBezTo>
                    <a:pt x="500559" y="66956"/>
                    <a:pt x="500378" y="66234"/>
                    <a:pt x="500378" y="65692"/>
                  </a:cubicBezTo>
                  <a:cubicBezTo>
                    <a:pt x="500198" y="63707"/>
                    <a:pt x="500017" y="61903"/>
                    <a:pt x="499837" y="60098"/>
                  </a:cubicBezTo>
                  <a:cubicBezTo>
                    <a:pt x="499837" y="59556"/>
                    <a:pt x="499656" y="59015"/>
                    <a:pt x="499656" y="58293"/>
                  </a:cubicBezTo>
                  <a:cubicBezTo>
                    <a:pt x="499476" y="56308"/>
                    <a:pt x="499115" y="54323"/>
                    <a:pt x="498935" y="52337"/>
                  </a:cubicBezTo>
                  <a:cubicBezTo>
                    <a:pt x="498935" y="51796"/>
                    <a:pt x="498754" y="51435"/>
                    <a:pt x="498754" y="50894"/>
                  </a:cubicBezTo>
                  <a:cubicBezTo>
                    <a:pt x="498574" y="48728"/>
                    <a:pt x="498213" y="46743"/>
                    <a:pt x="497852" y="44577"/>
                  </a:cubicBezTo>
                  <a:cubicBezTo>
                    <a:pt x="497852" y="44216"/>
                    <a:pt x="497671" y="43855"/>
                    <a:pt x="497671" y="43494"/>
                  </a:cubicBezTo>
                  <a:cubicBezTo>
                    <a:pt x="497310" y="41329"/>
                    <a:pt x="496949" y="39163"/>
                    <a:pt x="496588" y="36997"/>
                  </a:cubicBezTo>
                  <a:cubicBezTo>
                    <a:pt x="496588" y="36636"/>
                    <a:pt x="496408" y="36456"/>
                    <a:pt x="496408" y="36095"/>
                  </a:cubicBezTo>
                  <a:cubicBezTo>
                    <a:pt x="496047" y="33929"/>
                    <a:pt x="495686" y="31583"/>
                    <a:pt x="495145" y="29417"/>
                  </a:cubicBezTo>
                  <a:cubicBezTo>
                    <a:pt x="495145" y="29237"/>
                    <a:pt x="495145" y="29056"/>
                    <a:pt x="494964" y="28876"/>
                  </a:cubicBezTo>
                  <a:cubicBezTo>
                    <a:pt x="494603" y="26530"/>
                    <a:pt x="494062" y="24184"/>
                    <a:pt x="493520" y="22018"/>
                  </a:cubicBezTo>
                  <a:cubicBezTo>
                    <a:pt x="493520" y="21837"/>
                    <a:pt x="493520" y="21837"/>
                    <a:pt x="493520" y="21657"/>
                  </a:cubicBezTo>
                  <a:cubicBezTo>
                    <a:pt x="492979" y="19311"/>
                    <a:pt x="492437" y="16965"/>
                    <a:pt x="491896" y="14619"/>
                  </a:cubicBezTo>
                  <a:cubicBezTo>
                    <a:pt x="491896" y="14619"/>
                    <a:pt x="491896" y="14438"/>
                    <a:pt x="491896" y="14438"/>
                  </a:cubicBezTo>
                  <a:cubicBezTo>
                    <a:pt x="491355" y="12092"/>
                    <a:pt x="490813" y="9565"/>
                    <a:pt x="490091" y="7219"/>
                  </a:cubicBezTo>
                  <a:cubicBezTo>
                    <a:pt x="490091" y="7219"/>
                    <a:pt x="490091" y="7219"/>
                    <a:pt x="490091" y="7219"/>
                  </a:cubicBezTo>
                  <a:cubicBezTo>
                    <a:pt x="489550" y="4873"/>
                    <a:pt x="488828" y="2346"/>
                    <a:pt x="488287" y="0"/>
                  </a:cubicBezTo>
                  <a:cubicBezTo>
                    <a:pt x="491716" y="32846"/>
                    <a:pt x="490272" y="66054"/>
                    <a:pt x="484136" y="98539"/>
                  </a:cubicBezTo>
                  <a:cubicBezTo>
                    <a:pt x="476736" y="137702"/>
                    <a:pt x="461937" y="178308"/>
                    <a:pt x="438295" y="210613"/>
                  </a:cubicBezTo>
                  <a:cubicBezTo>
                    <a:pt x="413751" y="244181"/>
                    <a:pt x="383431" y="273779"/>
                    <a:pt x="345171" y="291104"/>
                  </a:cubicBezTo>
                  <a:cubicBezTo>
                    <a:pt x="304384" y="309693"/>
                    <a:pt x="262334" y="319078"/>
                    <a:pt x="217396" y="319980"/>
                  </a:cubicBezTo>
                  <a:cubicBezTo>
                    <a:pt x="195919" y="320341"/>
                    <a:pt x="174623" y="318175"/>
                    <a:pt x="153327" y="315288"/>
                  </a:cubicBezTo>
                  <a:cubicBezTo>
                    <a:pt x="132753" y="312581"/>
                    <a:pt x="113262" y="308430"/>
                    <a:pt x="93952" y="300669"/>
                  </a:cubicBezTo>
                  <a:cubicBezTo>
                    <a:pt x="65076" y="289119"/>
                    <a:pt x="38185" y="275042"/>
                    <a:pt x="13099" y="257717"/>
                  </a:cubicBezTo>
                  <a:cubicBezTo>
                    <a:pt x="12017" y="260243"/>
                    <a:pt x="10934" y="262770"/>
                    <a:pt x="9851" y="265296"/>
                  </a:cubicBezTo>
                  <a:cubicBezTo>
                    <a:pt x="8768" y="267823"/>
                    <a:pt x="7685" y="270350"/>
                    <a:pt x="6422" y="272876"/>
                  </a:cubicBezTo>
                  <a:cubicBezTo>
                    <a:pt x="-5128" y="297782"/>
                    <a:pt x="-1519" y="312219"/>
                    <a:pt x="20679" y="329184"/>
                  </a:cubicBezTo>
                  <a:cubicBezTo>
                    <a:pt x="33312" y="338930"/>
                    <a:pt x="46487" y="347953"/>
                    <a:pt x="59301" y="357519"/>
                  </a:cubicBezTo>
                  <a:cubicBezTo>
                    <a:pt x="70671" y="366001"/>
                    <a:pt x="81318" y="368888"/>
                    <a:pt x="91425" y="355533"/>
                  </a:cubicBezTo>
                  <a:cubicBezTo>
                    <a:pt x="99727" y="344524"/>
                    <a:pt x="109472" y="344163"/>
                    <a:pt x="121925" y="350300"/>
                  </a:cubicBezTo>
                  <a:cubicBezTo>
                    <a:pt x="158200" y="368166"/>
                    <a:pt x="196461" y="382785"/>
                    <a:pt x="237248" y="382243"/>
                  </a:cubicBezTo>
                  <a:cubicBezTo>
                    <a:pt x="250603" y="382063"/>
                    <a:pt x="254754" y="384770"/>
                    <a:pt x="252949" y="396862"/>
                  </a:cubicBezTo>
                  <a:cubicBezTo>
                    <a:pt x="252227" y="401193"/>
                    <a:pt x="251866" y="405705"/>
                    <a:pt x="251686" y="410217"/>
                  </a:cubicBezTo>
                  <a:cubicBezTo>
                    <a:pt x="251144" y="429527"/>
                    <a:pt x="256197" y="434220"/>
                    <a:pt x="275147" y="431152"/>
                  </a:cubicBezTo>
                  <a:cubicBezTo>
                    <a:pt x="302399" y="427001"/>
                    <a:pt x="329289" y="420684"/>
                    <a:pt x="354736" y="409856"/>
                  </a:cubicBezTo>
                  <a:cubicBezTo>
                    <a:pt x="377837" y="400110"/>
                    <a:pt x="381446" y="393974"/>
                    <a:pt x="367008" y="375205"/>
                  </a:cubicBezTo>
                  <a:cubicBezTo>
                    <a:pt x="360331" y="366542"/>
                    <a:pt x="362136" y="361850"/>
                    <a:pt x="371159" y="356436"/>
                  </a:cubicBezTo>
                  <a:cubicBezTo>
                    <a:pt x="395343" y="341276"/>
                    <a:pt x="418804" y="325214"/>
                    <a:pt x="439739" y="305903"/>
                  </a:cubicBezTo>
                  <a:cubicBezTo>
                    <a:pt x="451650" y="294894"/>
                    <a:pt x="462840" y="283524"/>
                    <a:pt x="474390" y="272515"/>
                  </a:cubicBezTo>
                  <a:close/>
                </a:path>
              </a:pathLst>
            </a:custGeom>
            <a:solidFill>
              <a:srgbClr val="FFC652"/>
            </a:solidFill>
            <a:ln w="1804"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E7801BCD-11F7-2341-B13F-9CB793A82E6C}"/>
                </a:ext>
              </a:extLst>
            </p:cNvPr>
            <p:cNvSpPr/>
            <p:nvPr/>
          </p:nvSpPr>
          <p:spPr>
            <a:xfrm>
              <a:off x="3267615" y="1954530"/>
              <a:ext cx="63125" cy="109728"/>
            </a:xfrm>
            <a:custGeom>
              <a:avLst/>
              <a:gdLst>
                <a:gd name="connsiteX0" fmla="*/ 23101 w 63125"/>
                <a:gd name="connsiteY0" fmla="*/ 59195 h 109728"/>
                <a:gd name="connsiteX1" fmla="*/ 34110 w 63125"/>
                <a:gd name="connsiteY1" fmla="*/ 109728 h 109728"/>
                <a:gd name="connsiteX2" fmla="*/ 34110 w 63125"/>
                <a:gd name="connsiteY2" fmla="*/ 109728 h 109728"/>
                <a:gd name="connsiteX3" fmla="*/ 34651 w 63125"/>
                <a:gd name="connsiteY3" fmla="*/ 109187 h 109728"/>
                <a:gd name="connsiteX4" fmla="*/ 34651 w 63125"/>
                <a:gd name="connsiteY4" fmla="*/ 109187 h 109728"/>
                <a:gd name="connsiteX5" fmla="*/ 35192 w 63125"/>
                <a:gd name="connsiteY5" fmla="*/ 108645 h 109728"/>
                <a:gd name="connsiteX6" fmla="*/ 35192 w 63125"/>
                <a:gd name="connsiteY6" fmla="*/ 108645 h 109728"/>
                <a:gd name="connsiteX7" fmla="*/ 35914 w 63125"/>
                <a:gd name="connsiteY7" fmla="*/ 108284 h 109728"/>
                <a:gd name="connsiteX8" fmla="*/ 36095 w 63125"/>
                <a:gd name="connsiteY8" fmla="*/ 108284 h 109728"/>
                <a:gd name="connsiteX9" fmla="*/ 36997 w 63125"/>
                <a:gd name="connsiteY9" fmla="*/ 107923 h 109728"/>
                <a:gd name="connsiteX10" fmla="*/ 37358 w 63125"/>
                <a:gd name="connsiteY10" fmla="*/ 107923 h 109728"/>
                <a:gd name="connsiteX11" fmla="*/ 38260 w 63125"/>
                <a:gd name="connsiteY11" fmla="*/ 107743 h 109728"/>
                <a:gd name="connsiteX12" fmla="*/ 38802 w 63125"/>
                <a:gd name="connsiteY12" fmla="*/ 107743 h 109728"/>
                <a:gd name="connsiteX13" fmla="*/ 39704 w 63125"/>
                <a:gd name="connsiteY13" fmla="*/ 107562 h 109728"/>
                <a:gd name="connsiteX14" fmla="*/ 40607 w 63125"/>
                <a:gd name="connsiteY14" fmla="*/ 107562 h 109728"/>
                <a:gd name="connsiteX15" fmla="*/ 41329 w 63125"/>
                <a:gd name="connsiteY15" fmla="*/ 107562 h 109728"/>
                <a:gd name="connsiteX16" fmla="*/ 43314 w 63125"/>
                <a:gd name="connsiteY16" fmla="*/ 107562 h 109728"/>
                <a:gd name="connsiteX17" fmla="*/ 61361 w 63125"/>
                <a:gd name="connsiteY17" fmla="*/ 81394 h 109728"/>
                <a:gd name="connsiteX18" fmla="*/ 58834 w 63125"/>
                <a:gd name="connsiteY18" fmla="*/ 75799 h 109728"/>
                <a:gd name="connsiteX19" fmla="*/ 57932 w 63125"/>
                <a:gd name="connsiteY19" fmla="*/ 73814 h 109728"/>
                <a:gd name="connsiteX20" fmla="*/ 56127 w 63125"/>
                <a:gd name="connsiteY20" fmla="*/ 70204 h 109728"/>
                <a:gd name="connsiteX21" fmla="*/ 54864 w 63125"/>
                <a:gd name="connsiteY21" fmla="*/ 68038 h 109728"/>
                <a:gd name="connsiteX22" fmla="*/ 53240 w 63125"/>
                <a:gd name="connsiteY22" fmla="*/ 64971 h 109728"/>
                <a:gd name="connsiteX23" fmla="*/ 51796 w 63125"/>
                <a:gd name="connsiteY23" fmla="*/ 62624 h 109728"/>
                <a:gd name="connsiteX24" fmla="*/ 50172 w 63125"/>
                <a:gd name="connsiteY24" fmla="*/ 59917 h 109728"/>
                <a:gd name="connsiteX25" fmla="*/ 48728 w 63125"/>
                <a:gd name="connsiteY25" fmla="*/ 57571 h 109728"/>
                <a:gd name="connsiteX26" fmla="*/ 46923 w 63125"/>
                <a:gd name="connsiteY26" fmla="*/ 54864 h 109728"/>
                <a:gd name="connsiteX27" fmla="*/ 45299 w 63125"/>
                <a:gd name="connsiteY27" fmla="*/ 52698 h 109728"/>
                <a:gd name="connsiteX28" fmla="*/ 43494 w 63125"/>
                <a:gd name="connsiteY28" fmla="*/ 49991 h 109728"/>
                <a:gd name="connsiteX29" fmla="*/ 41870 w 63125"/>
                <a:gd name="connsiteY29" fmla="*/ 47826 h 109728"/>
                <a:gd name="connsiteX30" fmla="*/ 39885 w 63125"/>
                <a:gd name="connsiteY30" fmla="*/ 45118 h 109728"/>
                <a:gd name="connsiteX31" fmla="*/ 38260 w 63125"/>
                <a:gd name="connsiteY31" fmla="*/ 43133 h 109728"/>
                <a:gd name="connsiteX32" fmla="*/ 36095 w 63125"/>
                <a:gd name="connsiteY32" fmla="*/ 40426 h 109728"/>
                <a:gd name="connsiteX33" fmla="*/ 34471 w 63125"/>
                <a:gd name="connsiteY33" fmla="*/ 38441 h 109728"/>
                <a:gd name="connsiteX34" fmla="*/ 31944 w 63125"/>
                <a:gd name="connsiteY34" fmla="*/ 35553 h 109728"/>
                <a:gd name="connsiteX35" fmla="*/ 30500 w 63125"/>
                <a:gd name="connsiteY35" fmla="*/ 33929 h 109728"/>
                <a:gd name="connsiteX36" fmla="*/ 27793 w 63125"/>
                <a:gd name="connsiteY36" fmla="*/ 30681 h 109728"/>
                <a:gd name="connsiteX37" fmla="*/ 26530 w 63125"/>
                <a:gd name="connsiteY37" fmla="*/ 29237 h 109728"/>
                <a:gd name="connsiteX38" fmla="*/ 23281 w 63125"/>
                <a:gd name="connsiteY38" fmla="*/ 25447 h 109728"/>
                <a:gd name="connsiteX39" fmla="*/ 22559 w 63125"/>
                <a:gd name="connsiteY39" fmla="*/ 24725 h 109728"/>
                <a:gd name="connsiteX40" fmla="*/ 181 w 63125"/>
                <a:gd name="connsiteY40" fmla="*/ 180 h 109728"/>
                <a:gd name="connsiteX41" fmla="*/ 0 w 63125"/>
                <a:gd name="connsiteY41" fmla="*/ 0 h 109728"/>
                <a:gd name="connsiteX42" fmla="*/ 23101 w 63125"/>
                <a:gd name="connsiteY42" fmla="*/ 59195 h 1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3125" h="109728">
                  <a:moveTo>
                    <a:pt x="23101" y="59195"/>
                  </a:moveTo>
                  <a:cubicBezTo>
                    <a:pt x="28154" y="75799"/>
                    <a:pt x="31763" y="92764"/>
                    <a:pt x="34110" y="109728"/>
                  </a:cubicBezTo>
                  <a:lnTo>
                    <a:pt x="34110" y="109728"/>
                  </a:lnTo>
                  <a:cubicBezTo>
                    <a:pt x="34290" y="109547"/>
                    <a:pt x="34471" y="109367"/>
                    <a:pt x="34651" y="109187"/>
                  </a:cubicBezTo>
                  <a:cubicBezTo>
                    <a:pt x="34651" y="109187"/>
                    <a:pt x="34651" y="109187"/>
                    <a:pt x="34651" y="109187"/>
                  </a:cubicBezTo>
                  <a:cubicBezTo>
                    <a:pt x="34831" y="109006"/>
                    <a:pt x="35012" y="108826"/>
                    <a:pt x="35192" y="108645"/>
                  </a:cubicBezTo>
                  <a:cubicBezTo>
                    <a:pt x="35192" y="108645"/>
                    <a:pt x="35192" y="108645"/>
                    <a:pt x="35192" y="108645"/>
                  </a:cubicBezTo>
                  <a:cubicBezTo>
                    <a:pt x="35373" y="108465"/>
                    <a:pt x="35553" y="108465"/>
                    <a:pt x="35914" y="108284"/>
                  </a:cubicBezTo>
                  <a:cubicBezTo>
                    <a:pt x="35914" y="108284"/>
                    <a:pt x="36095" y="108284"/>
                    <a:pt x="36095" y="108284"/>
                  </a:cubicBezTo>
                  <a:cubicBezTo>
                    <a:pt x="36275" y="108104"/>
                    <a:pt x="36636" y="108104"/>
                    <a:pt x="36997" y="107923"/>
                  </a:cubicBezTo>
                  <a:cubicBezTo>
                    <a:pt x="37178" y="107923"/>
                    <a:pt x="37178" y="107923"/>
                    <a:pt x="37358" y="107923"/>
                  </a:cubicBezTo>
                  <a:cubicBezTo>
                    <a:pt x="37719" y="107923"/>
                    <a:pt x="37899" y="107743"/>
                    <a:pt x="38260" y="107743"/>
                  </a:cubicBezTo>
                  <a:cubicBezTo>
                    <a:pt x="38441" y="107743"/>
                    <a:pt x="38621" y="107743"/>
                    <a:pt x="38802" y="107743"/>
                  </a:cubicBezTo>
                  <a:cubicBezTo>
                    <a:pt x="39163" y="107743"/>
                    <a:pt x="39343" y="107562"/>
                    <a:pt x="39704" y="107562"/>
                  </a:cubicBezTo>
                  <a:cubicBezTo>
                    <a:pt x="40065" y="107562"/>
                    <a:pt x="40246" y="107562"/>
                    <a:pt x="40607" y="107562"/>
                  </a:cubicBezTo>
                  <a:cubicBezTo>
                    <a:pt x="40787" y="107562"/>
                    <a:pt x="41148" y="107562"/>
                    <a:pt x="41329" y="107562"/>
                  </a:cubicBezTo>
                  <a:cubicBezTo>
                    <a:pt x="41870" y="107562"/>
                    <a:pt x="42592" y="107562"/>
                    <a:pt x="43314" y="107562"/>
                  </a:cubicBezTo>
                  <a:cubicBezTo>
                    <a:pt x="58113" y="107562"/>
                    <a:pt x="67136" y="94388"/>
                    <a:pt x="61361" y="81394"/>
                  </a:cubicBezTo>
                  <a:cubicBezTo>
                    <a:pt x="60459" y="79408"/>
                    <a:pt x="59737" y="77604"/>
                    <a:pt x="58834" y="75799"/>
                  </a:cubicBezTo>
                  <a:cubicBezTo>
                    <a:pt x="58474" y="75077"/>
                    <a:pt x="58113" y="74536"/>
                    <a:pt x="57932" y="73814"/>
                  </a:cubicBezTo>
                  <a:cubicBezTo>
                    <a:pt x="57391" y="72550"/>
                    <a:pt x="56669" y="71468"/>
                    <a:pt x="56127" y="70204"/>
                  </a:cubicBezTo>
                  <a:cubicBezTo>
                    <a:pt x="55766" y="69482"/>
                    <a:pt x="55225" y="68760"/>
                    <a:pt x="54864" y="68038"/>
                  </a:cubicBezTo>
                  <a:cubicBezTo>
                    <a:pt x="54323" y="66956"/>
                    <a:pt x="53781" y="66053"/>
                    <a:pt x="53240" y="64971"/>
                  </a:cubicBezTo>
                  <a:cubicBezTo>
                    <a:pt x="52698" y="64249"/>
                    <a:pt x="52337" y="63346"/>
                    <a:pt x="51796" y="62624"/>
                  </a:cubicBezTo>
                  <a:cubicBezTo>
                    <a:pt x="51255" y="61722"/>
                    <a:pt x="50713" y="60820"/>
                    <a:pt x="50172" y="59917"/>
                  </a:cubicBezTo>
                  <a:cubicBezTo>
                    <a:pt x="49630" y="59195"/>
                    <a:pt x="49089" y="58293"/>
                    <a:pt x="48728" y="57571"/>
                  </a:cubicBezTo>
                  <a:cubicBezTo>
                    <a:pt x="48186" y="56669"/>
                    <a:pt x="47645" y="55766"/>
                    <a:pt x="46923" y="54864"/>
                  </a:cubicBezTo>
                  <a:cubicBezTo>
                    <a:pt x="46382" y="54142"/>
                    <a:pt x="45840" y="53420"/>
                    <a:pt x="45299" y="52698"/>
                  </a:cubicBezTo>
                  <a:cubicBezTo>
                    <a:pt x="44757" y="51796"/>
                    <a:pt x="44036" y="50893"/>
                    <a:pt x="43494" y="49991"/>
                  </a:cubicBezTo>
                  <a:cubicBezTo>
                    <a:pt x="42953" y="49269"/>
                    <a:pt x="42411" y="48547"/>
                    <a:pt x="41870" y="47826"/>
                  </a:cubicBezTo>
                  <a:cubicBezTo>
                    <a:pt x="41148" y="46923"/>
                    <a:pt x="40607" y="46021"/>
                    <a:pt x="39885" y="45118"/>
                  </a:cubicBezTo>
                  <a:cubicBezTo>
                    <a:pt x="39343" y="44396"/>
                    <a:pt x="38802" y="43675"/>
                    <a:pt x="38260" y="43133"/>
                  </a:cubicBezTo>
                  <a:cubicBezTo>
                    <a:pt x="37539" y="42231"/>
                    <a:pt x="36817" y="41329"/>
                    <a:pt x="36095" y="40426"/>
                  </a:cubicBezTo>
                  <a:cubicBezTo>
                    <a:pt x="35553" y="39704"/>
                    <a:pt x="35012" y="39163"/>
                    <a:pt x="34471" y="38441"/>
                  </a:cubicBezTo>
                  <a:cubicBezTo>
                    <a:pt x="33568" y="37539"/>
                    <a:pt x="32846" y="36456"/>
                    <a:pt x="31944" y="35553"/>
                  </a:cubicBezTo>
                  <a:cubicBezTo>
                    <a:pt x="31402" y="35012"/>
                    <a:pt x="31041" y="34470"/>
                    <a:pt x="30500" y="33929"/>
                  </a:cubicBezTo>
                  <a:cubicBezTo>
                    <a:pt x="29598" y="32846"/>
                    <a:pt x="28695" y="31763"/>
                    <a:pt x="27793" y="30681"/>
                  </a:cubicBezTo>
                  <a:cubicBezTo>
                    <a:pt x="27432" y="30139"/>
                    <a:pt x="27071" y="29778"/>
                    <a:pt x="26530" y="29237"/>
                  </a:cubicBezTo>
                  <a:cubicBezTo>
                    <a:pt x="25447" y="27973"/>
                    <a:pt x="24364" y="26710"/>
                    <a:pt x="23281" y="25447"/>
                  </a:cubicBezTo>
                  <a:cubicBezTo>
                    <a:pt x="23101" y="25266"/>
                    <a:pt x="22740" y="24905"/>
                    <a:pt x="22559" y="24725"/>
                  </a:cubicBezTo>
                  <a:cubicBezTo>
                    <a:pt x="15701" y="17145"/>
                    <a:pt x="8302" y="9024"/>
                    <a:pt x="181" y="180"/>
                  </a:cubicBezTo>
                  <a:cubicBezTo>
                    <a:pt x="181" y="180"/>
                    <a:pt x="181" y="180"/>
                    <a:pt x="0" y="0"/>
                  </a:cubicBezTo>
                  <a:cubicBezTo>
                    <a:pt x="9024" y="18589"/>
                    <a:pt x="16965" y="38621"/>
                    <a:pt x="23101" y="59195"/>
                  </a:cubicBezTo>
                  <a:close/>
                </a:path>
              </a:pathLst>
            </a:custGeom>
            <a:solidFill>
              <a:srgbClr val="FFFFFF"/>
            </a:solidFill>
            <a:ln w="1804"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CD9AF9EB-6259-3044-ADB2-94CF488BF3D7}"/>
                </a:ext>
              </a:extLst>
            </p:cNvPr>
            <p:cNvSpPr/>
            <p:nvPr/>
          </p:nvSpPr>
          <p:spPr>
            <a:xfrm>
              <a:off x="3768589" y="2198863"/>
              <a:ext cx="192453" cy="186593"/>
            </a:xfrm>
            <a:custGeom>
              <a:avLst/>
              <a:gdLst>
                <a:gd name="connsiteX0" fmla="*/ 161184 w 192453"/>
                <a:gd name="connsiteY0" fmla="*/ 166605 h 186593"/>
                <a:gd name="connsiteX1" fmla="*/ 192045 w 192453"/>
                <a:gd name="connsiteY1" fmla="*/ 94957 h 186593"/>
                <a:gd name="connsiteX2" fmla="*/ 87551 w 192453"/>
                <a:gd name="connsiteY2" fmla="*/ 569 h 186593"/>
                <a:gd name="connsiteX3" fmla="*/ 1826 w 192453"/>
                <a:gd name="connsiteY3" fmla="*/ 71496 h 186593"/>
                <a:gd name="connsiteX4" fmla="*/ 48749 w 192453"/>
                <a:gd name="connsiteY4" fmla="*/ 172741 h 186593"/>
                <a:gd name="connsiteX5" fmla="*/ 161184 w 192453"/>
                <a:gd name="connsiteY5" fmla="*/ 166605 h 1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53" h="186593">
                  <a:moveTo>
                    <a:pt x="161184" y="166605"/>
                  </a:moveTo>
                  <a:cubicBezTo>
                    <a:pt x="180495" y="149099"/>
                    <a:pt x="195113" y="121306"/>
                    <a:pt x="192045" y="94957"/>
                  </a:cubicBezTo>
                  <a:cubicBezTo>
                    <a:pt x="186992" y="33416"/>
                    <a:pt x="141332" y="-5206"/>
                    <a:pt x="87551" y="569"/>
                  </a:cubicBezTo>
                  <a:cubicBezTo>
                    <a:pt x="46764" y="3096"/>
                    <a:pt x="8143" y="33235"/>
                    <a:pt x="1826" y="71496"/>
                  </a:cubicBezTo>
                  <a:cubicBezTo>
                    <a:pt x="-5573" y="116614"/>
                    <a:pt x="9406" y="154333"/>
                    <a:pt x="48749" y="172741"/>
                  </a:cubicBezTo>
                  <a:cubicBezTo>
                    <a:pt x="101267" y="202881"/>
                    <a:pt x="151078" y="175810"/>
                    <a:pt x="161184" y="166605"/>
                  </a:cubicBezTo>
                  <a:close/>
                </a:path>
              </a:pathLst>
            </a:custGeom>
            <a:solidFill>
              <a:srgbClr val="FFFFFF"/>
            </a:solidFill>
            <a:ln w="1804"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BE33D3AC-F769-B443-BF52-1F3AACBA7C25}"/>
                </a:ext>
              </a:extLst>
            </p:cNvPr>
            <p:cNvSpPr/>
            <p:nvPr/>
          </p:nvSpPr>
          <p:spPr>
            <a:xfrm>
              <a:off x="3645275" y="2394616"/>
              <a:ext cx="369353" cy="503751"/>
            </a:xfrm>
            <a:custGeom>
              <a:avLst/>
              <a:gdLst>
                <a:gd name="connsiteX0" fmla="*/ 69374 w 369353"/>
                <a:gd name="connsiteY0" fmla="*/ 176411 h 503751"/>
                <a:gd name="connsiteX1" fmla="*/ 18119 w 369353"/>
                <a:gd name="connsiteY1" fmla="*/ 186337 h 503751"/>
                <a:gd name="connsiteX2" fmla="*/ 72 w 369353"/>
                <a:gd name="connsiteY2" fmla="*/ 206190 h 503751"/>
                <a:gd name="connsiteX3" fmla="*/ 18841 w 369353"/>
                <a:gd name="connsiteY3" fmla="*/ 231997 h 503751"/>
                <a:gd name="connsiteX4" fmla="*/ 37250 w 369353"/>
                <a:gd name="connsiteY4" fmla="*/ 232178 h 503751"/>
                <a:gd name="connsiteX5" fmla="*/ 146256 w 369353"/>
                <a:gd name="connsiteY5" fmla="*/ 208716 h 503751"/>
                <a:gd name="connsiteX6" fmla="*/ 181268 w 369353"/>
                <a:gd name="connsiteY6" fmla="*/ 185074 h 503751"/>
                <a:gd name="connsiteX7" fmla="*/ 237395 w 369353"/>
                <a:gd name="connsiteY7" fmla="*/ 110358 h 503751"/>
                <a:gd name="connsiteX8" fmla="*/ 248043 w 369353"/>
                <a:gd name="connsiteY8" fmla="*/ 106749 h 503751"/>
                <a:gd name="connsiteX9" fmla="*/ 248404 w 369353"/>
                <a:gd name="connsiteY9" fmla="*/ 116494 h 503751"/>
                <a:gd name="connsiteX10" fmla="*/ 217723 w 369353"/>
                <a:gd name="connsiteY10" fmla="*/ 156740 h 503751"/>
                <a:gd name="connsiteX11" fmla="*/ 199315 w 369353"/>
                <a:gd name="connsiteY11" fmla="*/ 199512 h 503751"/>
                <a:gd name="connsiteX12" fmla="*/ 193540 w 369353"/>
                <a:gd name="connsiteY12" fmla="*/ 241562 h 503751"/>
                <a:gd name="connsiteX13" fmla="*/ 148963 w 369353"/>
                <a:gd name="connsiteY13" fmla="*/ 447122 h 503751"/>
                <a:gd name="connsiteX14" fmla="*/ 162318 w 369353"/>
                <a:gd name="connsiteY14" fmla="*/ 502528 h 503751"/>
                <a:gd name="connsiteX15" fmla="*/ 206714 w 369353"/>
                <a:gd name="connsiteY15" fmla="*/ 478344 h 503751"/>
                <a:gd name="connsiteX16" fmla="*/ 250930 w 369353"/>
                <a:gd name="connsiteY16" fmla="*/ 291915 h 503751"/>
                <a:gd name="connsiteX17" fmla="*/ 284498 w 369353"/>
                <a:gd name="connsiteY17" fmla="*/ 265024 h 503751"/>
                <a:gd name="connsiteX18" fmla="*/ 308502 w 369353"/>
                <a:gd name="connsiteY18" fmla="*/ 298231 h 503751"/>
                <a:gd name="connsiteX19" fmla="*/ 289913 w 369353"/>
                <a:gd name="connsiteY19" fmla="*/ 472749 h 503751"/>
                <a:gd name="connsiteX20" fmla="*/ 306877 w 369353"/>
                <a:gd name="connsiteY20" fmla="*/ 502708 h 503751"/>
                <a:gd name="connsiteX21" fmla="*/ 345499 w 369353"/>
                <a:gd name="connsiteY21" fmla="*/ 476539 h 503751"/>
                <a:gd name="connsiteX22" fmla="*/ 369141 w 369353"/>
                <a:gd name="connsiteY22" fmla="*/ 236329 h 503751"/>
                <a:gd name="connsiteX23" fmla="*/ 360478 w 369353"/>
                <a:gd name="connsiteY23" fmla="*/ 157281 h 503751"/>
                <a:gd name="connsiteX24" fmla="*/ 327993 w 369353"/>
                <a:gd name="connsiteY24" fmla="*/ 52065 h 503751"/>
                <a:gd name="connsiteX25" fmla="*/ 242809 w 369353"/>
                <a:gd name="connsiteY25" fmla="*/ 811 h 503751"/>
                <a:gd name="connsiteX26" fmla="*/ 210685 w 369353"/>
                <a:gd name="connsiteY26" fmla="*/ 21204 h 503751"/>
                <a:gd name="connsiteX27" fmla="*/ 184697 w 369353"/>
                <a:gd name="connsiteY27" fmla="*/ 64518 h 503751"/>
                <a:gd name="connsiteX28" fmla="*/ 143007 w 369353"/>
                <a:gd name="connsiteY28" fmla="*/ 132556 h 503751"/>
                <a:gd name="connsiteX29" fmla="*/ 69374 w 369353"/>
                <a:gd name="connsiteY29" fmla="*/ 176411 h 5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9353" h="503751">
                  <a:moveTo>
                    <a:pt x="69374" y="176411"/>
                  </a:moveTo>
                  <a:cubicBezTo>
                    <a:pt x="52049" y="180201"/>
                    <a:pt x="34904" y="181104"/>
                    <a:pt x="18119" y="186337"/>
                  </a:cubicBezTo>
                  <a:cubicBezTo>
                    <a:pt x="10359" y="188864"/>
                    <a:pt x="-1011" y="194459"/>
                    <a:pt x="72" y="206190"/>
                  </a:cubicBezTo>
                  <a:cubicBezTo>
                    <a:pt x="1155" y="217379"/>
                    <a:pt x="8193" y="227846"/>
                    <a:pt x="18841" y="231997"/>
                  </a:cubicBezTo>
                  <a:cubicBezTo>
                    <a:pt x="24436" y="234163"/>
                    <a:pt x="31113" y="232178"/>
                    <a:pt x="37250" y="232178"/>
                  </a:cubicBezTo>
                  <a:cubicBezTo>
                    <a:pt x="74969" y="231275"/>
                    <a:pt x="110883" y="221349"/>
                    <a:pt x="146256" y="208716"/>
                  </a:cubicBezTo>
                  <a:cubicBezTo>
                    <a:pt x="159069" y="204024"/>
                    <a:pt x="173507" y="195903"/>
                    <a:pt x="181268" y="185074"/>
                  </a:cubicBezTo>
                  <a:cubicBezTo>
                    <a:pt x="199856" y="159086"/>
                    <a:pt x="221513" y="138512"/>
                    <a:pt x="237395" y="110358"/>
                  </a:cubicBezTo>
                  <a:cubicBezTo>
                    <a:pt x="239741" y="106388"/>
                    <a:pt x="243170" y="103139"/>
                    <a:pt x="248043" y="106749"/>
                  </a:cubicBezTo>
                  <a:cubicBezTo>
                    <a:pt x="251472" y="109275"/>
                    <a:pt x="250208" y="113246"/>
                    <a:pt x="248404" y="116494"/>
                  </a:cubicBezTo>
                  <a:cubicBezTo>
                    <a:pt x="240282" y="131473"/>
                    <a:pt x="228732" y="143926"/>
                    <a:pt x="217723" y="156740"/>
                  </a:cubicBezTo>
                  <a:cubicBezTo>
                    <a:pt x="206895" y="169012"/>
                    <a:pt x="198954" y="181645"/>
                    <a:pt x="199315" y="199512"/>
                  </a:cubicBezTo>
                  <a:cubicBezTo>
                    <a:pt x="199495" y="213589"/>
                    <a:pt x="197149" y="228027"/>
                    <a:pt x="193540" y="241562"/>
                  </a:cubicBezTo>
                  <a:cubicBezTo>
                    <a:pt x="175673" y="309421"/>
                    <a:pt x="163581" y="378542"/>
                    <a:pt x="148963" y="447122"/>
                  </a:cubicBezTo>
                  <a:cubicBezTo>
                    <a:pt x="146617" y="458311"/>
                    <a:pt x="139939" y="501986"/>
                    <a:pt x="162318" y="502528"/>
                  </a:cubicBezTo>
                  <a:cubicBezTo>
                    <a:pt x="193540" y="505415"/>
                    <a:pt x="200037" y="492421"/>
                    <a:pt x="206714" y="478344"/>
                  </a:cubicBezTo>
                  <a:cubicBezTo>
                    <a:pt x="217362" y="455604"/>
                    <a:pt x="240463" y="329634"/>
                    <a:pt x="250930" y="291915"/>
                  </a:cubicBezTo>
                  <a:cubicBezTo>
                    <a:pt x="255984" y="274048"/>
                    <a:pt x="269339" y="263219"/>
                    <a:pt x="284498" y="265024"/>
                  </a:cubicBezTo>
                  <a:cubicBezTo>
                    <a:pt x="298756" y="266648"/>
                    <a:pt x="308502" y="278921"/>
                    <a:pt x="308502" y="298231"/>
                  </a:cubicBezTo>
                  <a:cubicBezTo>
                    <a:pt x="308502" y="331078"/>
                    <a:pt x="293161" y="447302"/>
                    <a:pt x="289913" y="472749"/>
                  </a:cubicBezTo>
                  <a:cubicBezTo>
                    <a:pt x="289010" y="479968"/>
                    <a:pt x="289191" y="503610"/>
                    <a:pt x="306877" y="502708"/>
                  </a:cubicBezTo>
                  <a:cubicBezTo>
                    <a:pt x="339182" y="507942"/>
                    <a:pt x="339904" y="492601"/>
                    <a:pt x="345499" y="476539"/>
                  </a:cubicBezTo>
                  <a:cubicBezTo>
                    <a:pt x="356508" y="444595"/>
                    <a:pt x="371307" y="321151"/>
                    <a:pt x="369141" y="236329"/>
                  </a:cubicBezTo>
                  <a:cubicBezTo>
                    <a:pt x="369502" y="213950"/>
                    <a:pt x="364809" y="179299"/>
                    <a:pt x="360478" y="157281"/>
                  </a:cubicBezTo>
                  <a:cubicBezTo>
                    <a:pt x="352357" y="117216"/>
                    <a:pt x="345499" y="89784"/>
                    <a:pt x="327993" y="52065"/>
                  </a:cubicBezTo>
                  <a:cubicBezTo>
                    <a:pt x="307960" y="8932"/>
                    <a:pt x="288289" y="-3521"/>
                    <a:pt x="242809" y="811"/>
                  </a:cubicBezTo>
                  <a:cubicBezTo>
                    <a:pt x="228191" y="2254"/>
                    <a:pt x="217362" y="8030"/>
                    <a:pt x="210685" y="21204"/>
                  </a:cubicBezTo>
                  <a:cubicBezTo>
                    <a:pt x="203105" y="36183"/>
                    <a:pt x="192457" y="49358"/>
                    <a:pt x="184697" y="64518"/>
                  </a:cubicBezTo>
                  <a:cubicBezTo>
                    <a:pt x="172605" y="88160"/>
                    <a:pt x="160333" y="111982"/>
                    <a:pt x="143007" y="132556"/>
                  </a:cubicBezTo>
                  <a:cubicBezTo>
                    <a:pt x="123516" y="155837"/>
                    <a:pt x="98069" y="170456"/>
                    <a:pt x="69374" y="176411"/>
                  </a:cubicBezTo>
                  <a:close/>
                </a:path>
              </a:pathLst>
            </a:custGeom>
            <a:solidFill>
              <a:srgbClr val="FFFFFF"/>
            </a:solidFill>
            <a:ln w="1804"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5C7B390-D3ED-584E-A96E-BEB23771BDCE}"/>
                </a:ext>
              </a:extLst>
            </p:cNvPr>
            <p:cNvSpPr/>
            <p:nvPr/>
          </p:nvSpPr>
          <p:spPr>
            <a:xfrm>
              <a:off x="3589807" y="2463481"/>
              <a:ext cx="201001" cy="90051"/>
            </a:xfrm>
            <a:custGeom>
              <a:avLst/>
              <a:gdLst>
                <a:gd name="connsiteX0" fmla="*/ 31176 w 201001"/>
                <a:gd name="connsiteY0" fmla="*/ 55750 h 90051"/>
                <a:gd name="connsiteX1" fmla="*/ 115638 w 201001"/>
                <a:gd name="connsiteY1" fmla="*/ 88055 h 90051"/>
                <a:gd name="connsiteX2" fmla="*/ 128632 w 201001"/>
                <a:gd name="connsiteY2" fmla="*/ 89499 h 90051"/>
                <a:gd name="connsiteX3" fmla="*/ 201002 w 201001"/>
                <a:gd name="connsiteY3" fmla="*/ 25070 h 90051"/>
                <a:gd name="connsiteX4" fmla="*/ 164907 w 201001"/>
                <a:gd name="connsiteY4" fmla="*/ 41493 h 90051"/>
                <a:gd name="connsiteX5" fmla="*/ 117082 w 201001"/>
                <a:gd name="connsiteY5" fmla="*/ 40230 h 90051"/>
                <a:gd name="connsiteX6" fmla="*/ 52111 w 201001"/>
                <a:gd name="connsiteY6" fmla="*/ 9008 h 90051"/>
                <a:gd name="connsiteX7" fmla="*/ 16197 w 201001"/>
                <a:gd name="connsiteY7" fmla="*/ 164 h 90051"/>
                <a:gd name="connsiteX8" fmla="*/ 857 w 201001"/>
                <a:gd name="connsiteY8" fmla="*/ 14602 h 90051"/>
                <a:gd name="connsiteX9" fmla="*/ 31176 w 201001"/>
                <a:gd name="connsiteY9" fmla="*/ 55750 h 9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01" h="90051">
                  <a:moveTo>
                    <a:pt x="31176" y="55750"/>
                  </a:moveTo>
                  <a:cubicBezTo>
                    <a:pt x="59511" y="65857"/>
                    <a:pt x="87484" y="77227"/>
                    <a:pt x="115638" y="88055"/>
                  </a:cubicBezTo>
                  <a:cubicBezTo>
                    <a:pt x="119789" y="89679"/>
                    <a:pt x="123940" y="90762"/>
                    <a:pt x="128632" y="89499"/>
                  </a:cubicBezTo>
                  <a:cubicBezTo>
                    <a:pt x="162020" y="79392"/>
                    <a:pt x="189452" y="61706"/>
                    <a:pt x="201002" y="25070"/>
                  </a:cubicBezTo>
                  <a:cubicBezTo>
                    <a:pt x="188910" y="30484"/>
                    <a:pt x="176819" y="35537"/>
                    <a:pt x="164907" y="41493"/>
                  </a:cubicBezTo>
                  <a:cubicBezTo>
                    <a:pt x="148484" y="49795"/>
                    <a:pt x="133505" y="49073"/>
                    <a:pt x="117082" y="40230"/>
                  </a:cubicBezTo>
                  <a:cubicBezTo>
                    <a:pt x="96147" y="28679"/>
                    <a:pt x="73768" y="19656"/>
                    <a:pt x="52111" y="9008"/>
                  </a:cubicBezTo>
                  <a:cubicBezTo>
                    <a:pt x="40741" y="3413"/>
                    <a:pt x="28469" y="1428"/>
                    <a:pt x="16197" y="164"/>
                  </a:cubicBezTo>
                  <a:cubicBezTo>
                    <a:pt x="4647" y="-1099"/>
                    <a:pt x="-2572" y="5037"/>
                    <a:pt x="857" y="14602"/>
                  </a:cubicBezTo>
                  <a:cubicBezTo>
                    <a:pt x="6812" y="30845"/>
                    <a:pt x="11144" y="48712"/>
                    <a:pt x="31176" y="55750"/>
                  </a:cubicBezTo>
                  <a:close/>
                </a:path>
              </a:pathLst>
            </a:custGeom>
            <a:solidFill>
              <a:srgbClr val="FFFFFF"/>
            </a:solidFill>
            <a:ln w="1804"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09F0097B-ED40-FA4D-A2FD-E73B5CD50475}"/>
                </a:ext>
              </a:extLst>
            </p:cNvPr>
            <p:cNvSpPr/>
            <p:nvPr/>
          </p:nvSpPr>
          <p:spPr>
            <a:xfrm>
              <a:off x="2423765" y="1866278"/>
              <a:ext cx="1605100" cy="1053821"/>
            </a:xfrm>
            <a:custGeom>
              <a:avLst/>
              <a:gdLst>
                <a:gd name="connsiteX0" fmla="*/ 1203895 w 1605100"/>
                <a:gd name="connsiteY0" fmla="*/ 817005 h 1053821"/>
                <a:gd name="connsiteX1" fmla="*/ 1221401 w 1605100"/>
                <a:gd name="connsiteY1" fmla="*/ 781090 h 1053821"/>
                <a:gd name="connsiteX2" fmla="*/ 1239810 w 1605100"/>
                <a:gd name="connsiteY2" fmla="*/ 774954 h 1053821"/>
                <a:gd name="connsiteX3" fmla="*/ 1390325 w 1605100"/>
                <a:gd name="connsiteY3" fmla="*/ 740845 h 1053821"/>
                <a:gd name="connsiteX4" fmla="*/ 1405304 w 1605100"/>
                <a:gd name="connsiteY4" fmla="*/ 739040 h 1053821"/>
                <a:gd name="connsiteX5" fmla="*/ 1360908 w 1605100"/>
                <a:gd name="connsiteY5" fmla="*/ 952179 h 1053821"/>
                <a:gd name="connsiteX6" fmla="*/ 1351162 w 1605100"/>
                <a:gd name="connsiteY6" fmla="*/ 1009570 h 1053821"/>
                <a:gd name="connsiteX7" fmla="*/ 1408192 w 1605100"/>
                <a:gd name="connsiteY7" fmla="*/ 1044943 h 1053821"/>
                <a:gd name="connsiteX8" fmla="*/ 1443745 w 1605100"/>
                <a:gd name="connsiteY8" fmla="*/ 1012999 h 1053821"/>
                <a:gd name="connsiteX9" fmla="*/ 1463778 w 1605100"/>
                <a:gd name="connsiteY9" fmla="*/ 932869 h 1053821"/>
                <a:gd name="connsiteX10" fmla="*/ 1484893 w 1605100"/>
                <a:gd name="connsiteY10" fmla="*/ 833788 h 1053821"/>
                <a:gd name="connsiteX11" fmla="*/ 1503843 w 1605100"/>
                <a:gd name="connsiteY11" fmla="*/ 812312 h 1053821"/>
                <a:gd name="connsiteX12" fmla="*/ 1515213 w 1605100"/>
                <a:gd name="connsiteY12" fmla="*/ 838300 h 1053821"/>
                <a:gd name="connsiteX13" fmla="*/ 1495180 w 1605100"/>
                <a:gd name="connsiteY13" fmla="*/ 1010111 h 1053821"/>
                <a:gd name="connsiteX14" fmla="*/ 1534343 w 1605100"/>
                <a:gd name="connsiteY14" fmla="*/ 1047289 h 1053821"/>
                <a:gd name="connsiteX15" fmla="*/ 1574949 w 1605100"/>
                <a:gd name="connsiteY15" fmla="*/ 1030685 h 1053821"/>
                <a:gd name="connsiteX16" fmla="*/ 1605088 w 1605100"/>
                <a:gd name="connsiteY16" fmla="*/ 794084 h 1053821"/>
                <a:gd name="connsiteX17" fmla="*/ 1582710 w 1605100"/>
                <a:gd name="connsiteY17" fmla="*/ 627688 h 1053821"/>
                <a:gd name="connsiteX18" fmla="*/ 1513408 w 1605100"/>
                <a:gd name="connsiteY18" fmla="*/ 512184 h 1053821"/>
                <a:gd name="connsiteX19" fmla="*/ 1553293 w 1605100"/>
                <a:gd name="connsiteY19" fmla="*/ 424655 h 1053821"/>
                <a:gd name="connsiteX20" fmla="*/ 1471177 w 1605100"/>
                <a:gd name="connsiteY20" fmla="*/ 319078 h 1053821"/>
                <a:gd name="connsiteX21" fmla="*/ 1334017 w 1605100"/>
                <a:gd name="connsiteY21" fmla="*/ 384229 h 1053821"/>
                <a:gd name="connsiteX22" fmla="*/ 1410718 w 1605100"/>
                <a:gd name="connsiteY22" fmla="*/ 527525 h 1053821"/>
                <a:gd name="connsiteX23" fmla="*/ 1418840 w 1605100"/>
                <a:gd name="connsiteY23" fmla="*/ 543406 h 1053821"/>
                <a:gd name="connsiteX24" fmla="*/ 1330047 w 1605100"/>
                <a:gd name="connsiteY24" fmla="*/ 623537 h 1053821"/>
                <a:gd name="connsiteX25" fmla="*/ 1284206 w 1605100"/>
                <a:gd name="connsiteY25" fmla="*/ 622454 h 1053821"/>
                <a:gd name="connsiteX26" fmla="*/ 1218875 w 1605100"/>
                <a:gd name="connsiteY26" fmla="*/ 592676 h 1053821"/>
                <a:gd name="connsiteX27" fmla="*/ 1160943 w 1605100"/>
                <a:gd name="connsiteY27" fmla="*/ 595202 h 1053821"/>
                <a:gd name="connsiteX28" fmla="*/ 1151378 w 1605100"/>
                <a:gd name="connsiteY28" fmla="*/ 596285 h 1053821"/>
                <a:gd name="connsiteX29" fmla="*/ 1153363 w 1605100"/>
                <a:gd name="connsiteY29" fmla="*/ 585096 h 1053821"/>
                <a:gd name="connsiteX30" fmla="*/ 1156070 w 1605100"/>
                <a:gd name="connsiteY30" fmla="*/ 555318 h 1053821"/>
                <a:gd name="connsiteX31" fmla="*/ 1071428 w 1605100"/>
                <a:gd name="connsiteY31" fmla="*/ 486377 h 1053821"/>
                <a:gd name="connsiteX32" fmla="*/ 1041650 w 1605100"/>
                <a:gd name="connsiteY32" fmla="*/ 492693 h 1053821"/>
                <a:gd name="connsiteX33" fmla="*/ 1021617 w 1605100"/>
                <a:gd name="connsiteY33" fmla="*/ 501536 h 1053821"/>
                <a:gd name="connsiteX34" fmla="*/ 944916 w 1605100"/>
                <a:gd name="connsiteY34" fmla="*/ 499190 h 1053821"/>
                <a:gd name="connsiteX35" fmla="*/ 919830 w 1605100"/>
                <a:gd name="connsiteY35" fmla="*/ 497205 h 1053821"/>
                <a:gd name="connsiteX36" fmla="*/ 945096 w 1605100"/>
                <a:gd name="connsiteY36" fmla="*/ 414548 h 1053821"/>
                <a:gd name="connsiteX37" fmla="*/ 951954 w 1605100"/>
                <a:gd name="connsiteY37" fmla="*/ 380619 h 1053821"/>
                <a:gd name="connsiteX38" fmla="*/ 929214 w 1605100"/>
                <a:gd name="connsiteY38" fmla="*/ 333335 h 1053821"/>
                <a:gd name="connsiteX39" fmla="*/ 910265 w 1605100"/>
                <a:gd name="connsiteY39" fmla="*/ 308069 h 1053821"/>
                <a:gd name="connsiteX40" fmla="*/ 900700 w 1605100"/>
                <a:gd name="connsiteY40" fmla="*/ 220539 h 1053821"/>
                <a:gd name="connsiteX41" fmla="*/ 906114 w 1605100"/>
                <a:gd name="connsiteY41" fmla="*/ 207003 h 1053821"/>
                <a:gd name="connsiteX42" fmla="*/ 916581 w 1605100"/>
                <a:gd name="connsiteY42" fmla="*/ 153583 h 1053821"/>
                <a:gd name="connsiteX43" fmla="*/ 837353 w 1605100"/>
                <a:gd name="connsiteY43" fmla="*/ 60278 h 1053821"/>
                <a:gd name="connsiteX44" fmla="*/ 786640 w 1605100"/>
                <a:gd name="connsiteY44" fmla="*/ 74536 h 1053821"/>
                <a:gd name="connsiteX45" fmla="*/ 764081 w 1605100"/>
                <a:gd name="connsiteY45" fmla="*/ 75619 h 1053821"/>
                <a:gd name="connsiteX46" fmla="*/ 643886 w 1605100"/>
                <a:gd name="connsiteY46" fmla="*/ 38982 h 1053821"/>
                <a:gd name="connsiteX47" fmla="*/ 641900 w 1605100"/>
                <a:gd name="connsiteY47" fmla="*/ 26169 h 1053821"/>
                <a:gd name="connsiteX48" fmla="*/ 618439 w 1605100"/>
                <a:gd name="connsiteY48" fmla="*/ 0 h 1053821"/>
                <a:gd name="connsiteX49" fmla="*/ 605084 w 1605100"/>
                <a:gd name="connsiteY49" fmla="*/ 2527 h 1053821"/>
                <a:gd name="connsiteX50" fmla="*/ 492649 w 1605100"/>
                <a:gd name="connsiteY50" fmla="*/ 31944 h 1053821"/>
                <a:gd name="connsiteX51" fmla="*/ 465758 w 1605100"/>
                <a:gd name="connsiteY51" fmla="*/ 74897 h 1053821"/>
                <a:gd name="connsiteX52" fmla="*/ 461246 w 1605100"/>
                <a:gd name="connsiteY52" fmla="*/ 99080 h 1053821"/>
                <a:gd name="connsiteX53" fmla="*/ 420820 w 1605100"/>
                <a:gd name="connsiteY53" fmla="*/ 141311 h 1053821"/>
                <a:gd name="connsiteX54" fmla="*/ 402412 w 1605100"/>
                <a:gd name="connsiteY54" fmla="*/ 146003 h 1053821"/>
                <a:gd name="connsiteX55" fmla="*/ 387433 w 1605100"/>
                <a:gd name="connsiteY55" fmla="*/ 140409 h 1053821"/>
                <a:gd name="connsiteX56" fmla="*/ 323184 w 1605100"/>
                <a:gd name="connsiteY56" fmla="*/ 172894 h 1053821"/>
                <a:gd name="connsiteX57" fmla="*/ 290338 w 1605100"/>
                <a:gd name="connsiteY57" fmla="*/ 256634 h 1053821"/>
                <a:gd name="connsiteX58" fmla="*/ 268861 w 1605100"/>
                <a:gd name="connsiteY58" fmla="*/ 254107 h 1053821"/>
                <a:gd name="connsiteX59" fmla="*/ 212554 w 1605100"/>
                <a:gd name="connsiteY59" fmla="*/ 271974 h 1053821"/>
                <a:gd name="connsiteX60" fmla="*/ 194326 w 1605100"/>
                <a:gd name="connsiteY60" fmla="*/ 291285 h 1053821"/>
                <a:gd name="connsiteX61" fmla="*/ 166894 w 1605100"/>
                <a:gd name="connsiteY61" fmla="*/ 300850 h 1053821"/>
                <a:gd name="connsiteX62" fmla="*/ 50488 w 1605100"/>
                <a:gd name="connsiteY62" fmla="*/ 353187 h 1053821"/>
                <a:gd name="connsiteX63" fmla="*/ 87846 w 1605100"/>
                <a:gd name="connsiteY63" fmla="*/ 502980 h 1053821"/>
                <a:gd name="connsiteX64" fmla="*/ 97592 w 1605100"/>
                <a:gd name="connsiteY64" fmla="*/ 515613 h 1053821"/>
                <a:gd name="connsiteX65" fmla="*/ 57527 w 1605100"/>
                <a:gd name="connsiteY65" fmla="*/ 569395 h 1053821"/>
                <a:gd name="connsiteX66" fmla="*/ 22334 w 1605100"/>
                <a:gd name="connsiteY66" fmla="*/ 714315 h 1053821"/>
                <a:gd name="connsiteX67" fmla="*/ 2663 w 1605100"/>
                <a:gd name="connsiteY67" fmla="*/ 916084 h 1053821"/>
                <a:gd name="connsiteX68" fmla="*/ 2302 w 1605100"/>
                <a:gd name="connsiteY68" fmla="*/ 1014623 h 1053821"/>
                <a:gd name="connsiteX69" fmla="*/ 59692 w 1605100"/>
                <a:gd name="connsiteY69" fmla="*/ 1052884 h 1053821"/>
                <a:gd name="connsiteX70" fmla="*/ 96148 w 1605100"/>
                <a:gd name="connsiteY70" fmla="*/ 1018233 h 1053821"/>
                <a:gd name="connsiteX71" fmla="*/ 103728 w 1605100"/>
                <a:gd name="connsiteY71" fmla="*/ 943877 h 1053821"/>
                <a:gd name="connsiteX72" fmla="*/ 117985 w 1605100"/>
                <a:gd name="connsiteY72" fmla="*/ 814297 h 1053821"/>
                <a:gd name="connsiteX73" fmla="*/ 139281 w 1605100"/>
                <a:gd name="connsiteY73" fmla="*/ 796069 h 1053821"/>
                <a:gd name="connsiteX74" fmla="*/ 157870 w 1605100"/>
                <a:gd name="connsiteY74" fmla="*/ 817005 h 1053821"/>
                <a:gd name="connsiteX75" fmla="*/ 161660 w 1605100"/>
                <a:gd name="connsiteY75" fmla="*/ 918250 h 1053821"/>
                <a:gd name="connsiteX76" fmla="*/ 167074 w 1605100"/>
                <a:gd name="connsiteY76" fmla="*/ 1021842 h 1053821"/>
                <a:gd name="connsiteX77" fmla="*/ 227713 w 1605100"/>
                <a:gd name="connsiteY77" fmla="*/ 1052523 h 1053821"/>
                <a:gd name="connsiteX78" fmla="*/ 257852 w 1605100"/>
                <a:gd name="connsiteY78" fmla="*/ 1013179 h 1053821"/>
                <a:gd name="connsiteX79" fmla="*/ 258213 w 1605100"/>
                <a:gd name="connsiteY79" fmla="*/ 821336 h 1053821"/>
                <a:gd name="connsiteX80" fmla="*/ 263267 w 1605100"/>
                <a:gd name="connsiteY80" fmla="*/ 637253 h 1053821"/>
                <a:gd name="connsiteX81" fmla="*/ 277344 w 1605100"/>
                <a:gd name="connsiteY81" fmla="*/ 606933 h 1053821"/>
                <a:gd name="connsiteX82" fmla="*/ 372092 w 1605100"/>
                <a:gd name="connsiteY82" fmla="*/ 533841 h 1053821"/>
                <a:gd name="connsiteX83" fmla="*/ 387433 w 1605100"/>
                <a:gd name="connsiteY83" fmla="*/ 537631 h 1053821"/>
                <a:gd name="connsiteX84" fmla="*/ 452944 w 1605100"/>
                <a:gd name="connsiteY84" fmla="*/ 587622 h 1053821"/>
                <a:gd name="connsiteX85" fmla="*/ 485791 w 1605100"/>
                <a:gd name="connsiteY85" fmla="*/ 585096 h 1053821"/>
                <a:gd name="connsiteX86" fmla="*/ 514306 w 1605100"/>
                <a:gd name="connsiteY86" fmla="*/ 580764 h 1053821"/>
                <a:gd name="connsiteX87" fmla="*/ 612122 w 1605100"/>
                <a:gd name="connsiteY87" fmla="*/ 605128 h 1053821"/>
                <a:gd name="connsiteX88" fmla="*/ 626199 w 1605100"/>
                <a:gd name="connsiteY88" fmla="*/ 619747 h 1053821"/>
                <a:gd name="connsiteX89" fmla="*/ 626380 w 1605100"/>
                <a:gd name="connsiteY89" fmla="*/ 633102 h 1053821"/>
                <a:gd name="connsiteX90" fmla="*/ 662294 w 1605100"/>
                <a:gd name="connsiteY90" fmla="*/ 659631 h 1053821"/>
                <a:gd name="connsiteX91" fmla="*/ 701096 w 1605100"/>
                <a:gd name="connsiteY91" fmla="*/ 650969 h 1053821"/>
                <a:gd name="connsiteX92" fmla="*/ 775270 w 1605100"/>
                <a:gd name="connsiteY92" fmla="*/ 622093 h 1053821"/>
                <a:gd name="connsiteX93" fmla="*/ 784836 w 1605100"/>
                <a:gd name="connsiteY93" fmla="*/ 593217 h 1053821"/>
                <a:gd name="connsiteX94" fmla="*/ 780504 w 1605100"/>
                <a:gd name="connsiteY94" fmla="*/ 583472 h 1053821"/>
                <a:gd name="connsiteX95" fmla="*/ 782128 w 1605100"/>
                <a:gd name="connsiteY95" fmla="*/ 573906 h 1053821"/>
                <a:gd name="connsiteX96" fmla="*/ 792054 w 1605100"/>
                <a:gd name="connsiteY96" fmla="*/ 572102 h 1053821"/>
                <a:gd name="connsiteX97" fmla="*/ 802161 w 1605100"/>
                <a:gd name="connsiteY97" fmla="*/ 604767 h 1053821"/>
                <a:gd name="connsiteX98" fmla="*/ 767510 w 1605100"/>
                <a:gd name="connsiteY98" fmla="*/ 676235 h 1053821"/>
                <a:gd name="connsiteX99" fmla="*/ 747838 w 1605100"/>
                <a:gd name="connsiteY99" fmla="*/ 695546 h 1053821"/>
                <a:gd name="connsiteX100" fmla="*/ 736108 w 1605100"/>
                <a:gd name="connsiteY100" fmla="*/ 715037 h 1053821"/>
                <a:gd name="connsiteX101" fmla="*/ 777617 w 1605100"/>
                <a:gd name="connsiteY101" fmla="*/ 829818 h 1053821"/>
                <a:gd name="connsiteX102" fmla="*/ 796927 w 1605100"/>
                <a:gd name="connsiteY102" fmla="*/ 836135 h 1053821"/>
                <a:gd name="connsiteX103" fmla="*/ 822194 w 1605100"/>
                <a:gd name="connsiteY103" fmla="*/ 843895 h 1053821"/>
                <a:gd name="connsiteX104" fmla="*/ 890232 w 1605100"/>
                <a:gd name="connsiteY104" fmla="*/ 892262 h 1053821"/>
                <a:gd name="connsiteX105" fmla="*/ 905572 w 1605100"/>
                <a:gd name="connsiteY105" fmla="*/ 911573 h 1053821"/>
                <a:gd name="connsiteX106" fmla="*/ 933185 w 1605100"/>
                <a:gd name="connsiteY106" fmla="*/ 942795 h 1053821"/>
                <a:gd name="connsiteX107" fmla="*/ 1035694 w 1605100"/>
                <a:gd name="connsiteY107" fmla="*/ 941892 h 1053821"/>
                <a:gd name="connsiteX108" fmla="*/ 1054463 w 1605100"/>
                <a:gd name="connsiteY108" fmla="*/ 914460 h 1053821"/>
                <a:gd name="connsiteX109" fmla="*/ 1065292 w 1605100"/>
                <a:gd name="connsiteY109" fmla="*/ 898398 h 1053821"/>
                <a:gd name="connsiteX110" fmla="*/ 1141993 w 1605100"/>
                <a:gd name="connsiteY110" fmla="*/ 847685 h 1053821"/>
                <a:gd name="connsiteX111" fmla="*/ 1174839 w 1605100"/>
                <a:gd name="connsiteY111" fmla="*/ 833788 h 1053821"/>
                <a:gd name="connsiteX112" fmla="*/ 1203895 w 1605100"/>
                <a:gd name="connsiteY112" fmla="*/ 817005 h 1053821"/>
                <a:gd name="connsiteX113" fmla="*/ 1221040 w 1605100"/>
                <a:gd name="connsiteY113" fmla="*/ 689951 h 1053821"/>
                <a:gd name="connsiteX114" fmla="*/ 1195413 w 1605100"/>
                <a:gd name="connsiteY114" fmla="*/ 669557 h 1053821"/>
                <a:gd name="connsiteX115" fmla="*/ 1270129 w 1605100"/>
                <a:gd name="connsiteY115" fmla="*/ 694463 h 1053821"/>
                <a:gd name="connsiteX116" fmla="*/ 1221040 w 1605100"/>
                <a:gd name="connsiteY116" fmla="*/ 689951 h 1053821"/>
                <a:gd name="connsiteX117" fmla="*/ 1393754 w 1605100"/>
                <a:gd name="connsiteY117" fmla="*/ 505507 h 1053821"/>
                <a:gd name="connsiteX118" fmla="*/ 1346831 w 1605100"/>
                <a:gd name="connsiteY118" fmla="*/ 404261 h 1053821"/>
                <a:gd name="connsiteX119" fmla="*/ 1432556 w 1605100"/>
                <a:gd name="connsiteY119" fmla="*/ 333335 h 1053821"/>
                <a:gd name="connsiteX120" fmla="*/ 1537050 w 1605100"/>
                <a:gd name="connsiteY120" fmla="*/ 427723 h 1053821"/>
                <a:gd name="connsiteX121" fmla="*/ 1506189 w 1605100"/>
                <a:gd name="connsiteY121" fmla="*/ 499371 h 1053821"/>
                <a:gd name="connsiteX122" fmla="*/ 1393754 w 1605100"/>
                <a:gd name="connsiteY122" fmla="*/ 505507 h 1053821"/>
                <a:gd name="connsiteX123" fmla="*/ 1406387 w 1605100"/>
                <a:gd name="connsiteY123" fmla="*/ 592676 h 1053821"/>
                <a:gd name="connsiteX124" fmla="*/ 1432375 w 1605100"/>
                <a:gd name="connsiteY124" fmla="*/ 549362 h 1053821"/>
                <a:gd name="connsiteX125" fmla="*/ 1464499 w 1605100"/>
                <a:gd name="connsiteY125" fmla="*/ 528968 h 1053821"/>
                <a:gd name="connsiteX126" fmla="*/ 1549683 w 1605100"/>
                <a:gd name="connsiteY126" fmla="*/ 580223 h 1053821"/>
                <a:gd name="connsiteX127" fmla="*/ 1582168 w 1605100"/>
                <a:gd name="connsiteY127" fmla="*/ 685439 h 1053821"/>
                <a:gd name="connsiteX128" fmla="*/ 1590831 w 1605100"/>
                <a:gd name="connsiteY128" fmla="*/ 764487 h 1053821"/>
                <a:gd name="connsiteX129" fmla="*/ 1567189 w 1605100"/>
                <a:gd name="connsiteY129" fmla="*/ 1004697 h 1053821"/>
                <a:gd name="connsiteX130" fmla="*/ 1528568 w 1605100"/>
                <a:gd name="connsiteY130" fmla="*/ 1030866 h 1053821"/>
                <a:gd name="connsiteX131" fmla="*/ 1511603 w 1605100"/>
                <a:gd name="connsiteY131" fmla="*/ 1000907 h 1053821"/>
                <a:gd name="connsiteX132" fmla="*/ 1530192 w 1605100"/>
                <a:gd name="connsiteY132" fmla="*/ 826389 h 1053821"/>
                <a:gd name="connsiteX133" fmla="*/ 1506189 w 1605100"/>
                <a:gd name="connsiteY133" fmla="*/ 793182 h 1053821"/>
                <a:gd name="connsiteX134" fmla="*/ 1472621 w 1605100"/>
                <a:gd name="connsiteY134" fmla="*/ 820072 h 1053821"/>
                <a:gd name="connsiteX135" fmla="*/ 1428405 w 1605100"/>
                <a:gd name="connsiteY135" fmla="*/ 1006502 h 1053821"/>
                <a:gd name="connsiteX136" fmla="*/ 1384008 w 1605100"/>
                <a:gd name="connsiteY136" fmla="*/ 1030685 h 1053821"/>
                <a:gd name="connsiteX137" fmla="*/ 1370653 w 1605100"/>
                <a:gd name="connsiteY137" fmla="*/ 975280 h 1053821"/>
                <a:gd name="connsiteX138" fmla="*/ 1415230 w 1605100"/>
                <a:gd name="connsiteY138" fmla="*/ 769720 h 1053821"/>
                <a:gd name="connsiteX139" fmla="*/ 1421005 w 1605100"/>
                <a:gd name="connsiteY139" fmla="*/ 727670 h 1053821"/>
                <a:gd name="connsiteX140" fmla="*/ 1439414 w 1605100"/>
                <a:gd name="connsiteY140" fmla="*/ 684898 h 1053821"/>
                <a:gd name="connsiteX141" fmla="*/ 1470094 w 1605100"/>
                <a:gd name="connsiteY141" fmla="*/ 644652 h 1053821"/>
                <a:gd name="connsiteX142" fmla="*/ 1469733 w 1605100"/>
                <a:gd name="connsiteY142" fmla="*/ 634907 h 1053821"/>
                <a:gd name="connsiteX143" fmla="*/ 1459085 w 1605100"/>
                <a:gd name="connsiteY143" fmla="*/ 638516 h 1053821"/>
                <a:gd name="connsiteX144" fmla="*/ 1402958 w 1605100"/>
                <a:gd name="connsiteY144" fmla="*/ 713232 h 1053821"/>
                <a:gd name="connsiteX145" fmla="*/ 1367946 w 1605100"/>
                <a:gd name="connsiteY145" fmla="*/ 736874 h 1053821"/>
                <a:gd name="connsiteX146" fmla="*/ 1258940 w 1605100"/>
                <a:gd name="connsiteY146" fmla="*/ 760336 h 1053821"/>
                <a:gd name="connsiteX147" fmla="*/ 1240532 w 1605100"/>
                <a:gd name="connsiteY147" fmla="*/ 760155 h 1053821"/>
                <a:gd name="connsiteX148" fmla="*/ 1221762 w 1605100"/>
                <a:gd name="connsiteY148" fmla="*/ 734347 h 1053821"/>
                <a:gd name="connsiteX149" fmla="*/ 1239810 w 1605100"/>
                <a:gd name="connsiteY149" fmla="*/ 714495 h 1053821"/>
                <a:gd name="connsiteX150" fmla="*/ 1291064 w 1605100"/>
                <a:gd name="connsiteY150" fmla="*/ 704569 h 1053821"/>
                <a:gd name="connsiteX151" fmla="*/ 1364698 w 1605100"/>
                <a:gd name="connsiteY151" fmla="*/ 660534 h 1053821"/>
                <a:gd name="connsiteX152" fmla="*/ 1406387 w 1605100"/>
                <a:gd name="connsiteY152" fmla="*/ 592676 h 1053821"/>
                <a:gd name="connsiteX153" fmla="*/ 1182239 w 1605100"/>
                <a:gd name="connsiteY153" fmla="*/ 597368 h 1053821"/>
                <a:gd name="connsiteX154" fmla="*/ 1218153 w 1605100"/>
                <a:gd name="connsiteY154" fmla="*/ 606211 h 1053821"/>
                <a:gd name="connsiteX155" fmla="*/ 1283123 w 1605100"/>
                <a:gd name="connsiteY155" fmla="*/ 637433 h 1053821"/>
                <a:gd name="connsiteX156" fmla="*/ 1330949 w 1605100"/>
                <a:gd name="connsiteY156" fmla="*/ 638696 h 1053821"/>
                <a:gd name="connsiteX157" fmla="*/ 1367044 w 1605100"/>
                <a:gd name="connsiteY157" fmla="*/ 622273 h 1053821"/>
                <a:gd name="connsiteX158" fmla="*/ 1294674 w 1605100"/>
                <a:gd name="connsiteY158" fmla="*/ 686702 h 1053821"/>
                <a:gd name="connsiteX159" fmla="*/ 1281680 w 1605100"/>
                <a:gd name="connsiteY159" fmla="*/ 685259 h 1053821"/>
                <a:gd name="connsiteX160" fmla="*/ 1197218 w 1605100"/>
                <a:gd name="connsiteY160" fmla="*/ 652954 h 1053821"/>
                <a:gd name="connsiteX161" fmla="*/ 1166898 w 1605100"/>
                <a:gd name="connsiteY161" fmla="*/ 611806 h 1053821"/>
                <a:gd name="connsiteX162" fmla="*/ 1182239 w 1605100"/>
                <a:gd name="connsiteY162" fmla="*/ 597368 h 1053821"/>
                <a:gd name="connsiteX163" fmla="*/ 302971 w 1605100"/>
                <a:gd name="connsiteY163" fmla="*/ 316551 h 1053821"/>
                <a:gd name="connsiteX164" fmla="*/ 325350 w 1605100"/>
                <a:gd name="connsiteY164" fmla="*/ 341998 h 1053821"/>
                <a:gd name="connsiteX165" fmla="*/ 335095 w 1605100"/>
                <a:gd name="connsiteY165" fmla="*/ 378634 h 1053821"/>
                <a:gd name="connsiteX166" fmla="*/ 318672 w 1605100"/>
                <a:gd name="connsiteY166" fmla="*/ 419060 h 1053821"/>
                <a:gd name="connsiteX167" fmla="*/ 311995 w 1605100"/>
                <a:gd name="connsiteY167" fmla="*/ 433498 h 1053821"/>
                <a:gd name="connsiteX168" fmla="*/ 234030 w 1605100"/>
                <a:gd name="connsiteY168" fmla="*/ 495400 h 1053821"/>
                <a:gd name="connsiteX169" fmla="*/ 261281 w 1605100"/>
                <a:gd name="connsiteY169" fmla="*/ 432776 h 1053821"/>
                <a:gd name="connsiteX170" fmla="*/ 257311 w 1605100"/>
                <a:gd name="connsiteY170" fmla="*/ 369971 h 1053821"/>
                <a:gd name="connsiteX171" fmla="*/ 263447 w 1605100"/>
                <a:gd name="connsiteY171" fmla="*/ 339110 h 1053821"/>
                <a:gd name="connsiteX172" fmla="*/ 273915 w 1605100"/>
                <a:gd name="connsiteY172" fmla="*/ 327199 h 1053821"/>
                <a:gd name="connsiteX173" fmla="*/ 302971 w 1605100"/>
                <a:gd name="connsiteY173" fmla="*/ 316551 h 1053821"/>
                <a:gd name="connsiteX174" fmla="*/ 203891 w 1605100"/>
                <a:gd name="connsiteY174" fmla="*/ 303557 h 1053821"/>
                <a:gd name="connsiteX175" fmla="*/ 264169 w 1605100"/>
                <a:gd name="connsiteY175" fmla="*/ 266921 h 1053821"/>
                <a:gd name="connsiteX176" fmla="*/ 278607 w 1605100"/>
                <a:gd name="connsiteY176" fmla="*/ 297421 h 1053821"/>
                <a:gd name="connsiteX177" fmla="*/ 245039 w 1605100"/>
                <a:gd name="connsiteY177" fmla="*/ 340734 h 1053821"/>
                <a:gd name="connsiteX178" fmla="*/ 206778 w 1605100"/>
                <a:gd name="connsiteY178" fmla="*/ 314566 h 1053821"/>
                <a:gd name="connsiteX179" fmla="*/ 203891 w 1605100"/>
                <a:gd name="connsiteY179" fmla="*/ 303557 h 1053821"/>
                <a:gd name="connsiteX180" fmla="*/ 56985 w 1605100"/>
                <a:gd name="connsiteY180" fmla="*/ 441800 h 1053821"/>
                <a:gd name="connsiteX181" fmla="*/ 156607 w 1605100"/>
                <a:gd name="connsiteY181" fmla="*/ 315107 h 1053821"/>
                <a:gd name="connsiteX182" fmla="*/ 248829 w 1605100"/>
                <a:gd name="connsiteY182" fmla="*/ 408232 h 1053821"/>
                <a:gd name="connsiteX183" fmla="*/ 122858 w 1605100"/>
                <a:gd name="connsiteY183" fmla="*/ 501897 h 1053821"/>
                <a:gd name="connsiteX184" fmla="*/ 56985 w 1605100"/>
                <a:gd name="connsiteY184" fmla="*/ 441800 h 1053821"/>
                <a:gd name="connsiteX185" fmla="*/ 360903 w 1605100"/>
                <a:gd name="connsiteY185" fmla="*/ 516155 h 1053821"/>
                <a:gd name="connsiteX186" fmla="*/ 339787 w 1605100"/>
                <a:gd name="connsiteY186" fmla="*/ 536007 h 1053821"/>
                <a:gd name="connsiteX187" fmla="*/ 263808 w 1605100"/>
                <a:gd name="connsiteY187" fmla="*/ 594120 h 1053821"/>
                <a:gd name="connsiteX188" fmla="*/ 245761 w 1605100"/>
                <a:gd name="connsiteY188" fmla="*/ 631477 h 1053821"/>
                <a:gd name="connsiteX189" fmla="*/ 239625 w 1605100"/>
                <a:gd name="connsiteY189" fmla="*/ 828555 h 1053821"/>
                <a:gd name="connsiteX190" fmla="*/ 220314 w 1605100"/>
                <a:gd name="connsiteY190" fmla="*/ 1037904 h 1053821"/>
                <a:gd name="connsiteX191" fmla="*/ 181332 w 1605100"/>
                <a:gd name="connsiteY191" fmla="*/ 998741 h 1053821"/>
                <a:gd name="connsiteX192" fmla="*/ 174474 w 1605100"/>
                <a:gd name="connsiteY192" fmla="*/ 824404 h 1053821"/>
                <a:gd name="connsiteX193" fmla="*/ 172488 w 1605100"/>
                <a:gd name="connsiteY193" fmla="*/ 811229 h 1053821"/>
                <a:gd name="connsiteX194" fmla="*/ 135672 w 1605100"/>
                <a:gd name="connsiteY194" fmla="*/ 776217 h 1053821"/>
                <a:gd name="connsiteX195" fmla="*/ 101562 w 1605100"/>
                <a:gd name="connsiteY195" fmla="*/ 810146 h 1053821"/>
                <a:gd name="connsiteX196" fmla="*/ 79364 w 1605100"/>
                <a:gd name="connsiteY196" fmla="*/ 1013901 h 1053821"/>
                <a:gd name="connsiteX197" fmla="*/ 52293 w 1605100"/>
                <a:gd name="connsiteY197" fmla="*/ 1038265 h 1053821"/>
                <a:gd name="connsiteX198" fmla="*/ 19266 w 1605100"/>
                <a:gd name="connsiteY198" fmla="*/ 1012818 h 1053821"/>
                <a:gd name="connsiteX199" fmla="*/ 18725 w 1605100"/>
                <a:gd name="connsiteY199" fmla="*/ 915543 h 1053821"/>
                <a:gd name="connsiteX200" fmla="*/ 38216 w 1605100"/>
                <a:gd name="connsiteY200" fmla="*/ 719188 h 1053821"/>
                <a:gd name="connsiteX201" fmla="*/ 69618 w 1605100"/>
                <a:gd name="connsiteY201" fmla="*/ 578960 h 1053821"/>
                <a:gd name="connsiteX202" fmla="*/ 96328 w 1605100"/>
                <a:gd name="connsiteY202" fmla="*/ 536368 h 1053821"/>
                <a:gd name="connsiteX203" fmla="*/ 136394 w 1605100"/>
                <a:gd name="connsiteY203" fmla="*/ 522291 h 1053821"/>
                <a:gd name="connsiteX204" fmla="*/ 292503 w 1605100"/>
                <a:gd name="connsiteY204" fmla="*/ 488542 h 1053821"/>
                <a:gd name="connsiteX205" fmla="*/ 328237 w 1605100"/>
                <a:gd name="connsiteY205" fmla="*/ 440356 h 1053821"/>
                <a:gd name="connsiteX206" fmla="*/ 349353 w 1605100"/>
                <a:gd name="connsiteY206" fmla="*/ 391447 h 1053821"/>
                <a:gd name="connsiteX207" fmla="*/ 364332 w 1605100"/>
                <a:gd name="connsiteY207" fmla="*/ 369610 h 1053821"/>
                <a:gd name="connsiteX208" fmla="*/ 402773 w 1605100"/>
                <a:gd name="connsiteY208" fmla="*/ 374844 h 1053821"/>
                <a:gd name="connsiteX209" fmla="*/ 404036 w 1605100"/>
                <a:gd name="connsiteY209" fmla="*/ 413285 h 1053821"/>
                <a:gd name="connsiteX210" fmla="*/ 360903 w 1605100"/>
                <a:gd name="connsiteY210" fmla="*/ 516155 h 1053821"/>
                <a:gd name="connsiteX211" fmla="*/ 762096 w 1605100"/>
                <a:gd name="connsiteY211" fmla="*/ 565965 h 1053821"/>
                <a:gd name="connsiteX212" fmla="*/ 757945 w 1605100"/>
                <a:gd name="connsiteY212" fmla="*/ 584735 h 1053821"/>
                <a:gd name="connsiteX213" fmla="*/ 745673 w 1605100"/>
                <a:gd name="connsiteY213" fmla="*/ 619386 h 1053821"/>
                <a:gd name="connsiteX214" fmla="*/ 666084 w 1605100"/>
                <a:gd name="connsiteY214" fmla="*/ 640682 h 1053821"/>
                <a:gd name="connsiteX215" fmla="*/ 642622 w 1605100"/>
                <a:gd name="connsiteY215" fmla="*/ 619747 h 1053821"/>
                <a:gd name="connsiteX216" fmla="*/ 643886 w 1605100"/>
                <a:gd name="connsiteY216" fmla="*/ 606392 h 1053821"/>
                <a:gd name="connsiteX217" fmla="*/ 628184 w 1605100"/>
                <a:gd name="connsiteY217" fmla="*/ 591773 h 1053821"/>
                <a:gd name="connsiteX218" fmla="*/ 512862 w 1605100"/>
                <a:gd name="connsiteY218" fmla="*/ 559830 h 1053821"/>
                <a:gd name="connsiteX219" fmla="*/ 482362 w 1605100"/>
                <a:gd name="connsiteY219" fmla="*/ 565063 h 1053821"/>
                <a:gd name="connsiteX220" fmla="*/ 450237 w 1605100"/>
                <a:gd name="connsiteY220" fmla="*/ 567048 h 1053821"/>
                <a:gd name="connsiteX221" fmla="*/ 411616 w 1605100"/>
                <a:gd name="connsiteY221" fmla="*/ 538714 h 1053821"/>
                <a:gd name="connsiteX222" fmla="*/ 397359 w 1605100"/>
                <a:gd name="connsiteY222" fmla="*/ 482406 h 1053821"/>
                <a:gd name="connsiteX223" fmla="*/ 400788 w 1605100"/>
                <a:gd name="connsiteY223" fmla="*/ 474826 h 1053821"/>
                <a:gd name="connsiteX224" fmla="*/ 404036 w 1605100"/>
                <a:gd name="connsiteY224" fmla="*/ 467246 h 1053821"/>
                <a:gd name="connsiteX225" fmla="*/ 420640 w 1605100"/>
                <a:gd name="connsiteY225" fmla="*/ 414729 h 1053821"/>
                <a:gd name="connsiteX226" fmla="*/ 413421 w 1605100"/>
                <a:gd name="connsiteY226" fmla="*/ 360225 h 1053821"/>
                <a:gd name="connsiteX227" fmla="*/ 357293 w 1605100"/>
                <a:gd name="connsiteY227" fmla="*/ 350660 h 1053821"/>
                <a:gd name="connsiteX228" fmla="*/ 344660 w 1605100"/>
                <a:gd name="connsiteY228" fmla="*/ 354450 h 1053821"/>
                <a:gd name="connsiteX229" fmla="*/ 340509 w 1605100"/>
                <a:gd name="connsiteY229" fmla="*/ 334057 h 1053821"/>
                <a:gd name="connsiteX230" fmla="*/ 315063 w 1605100"/>
                <a:gd name="connsiteY230" fmla="*/ 303737 h 1053821"/>
                <a:gd name="connsiteX231" fmla="*/ 302790 w 1605100"/>
                <a:gd name="connsiteY231" fmla="*/ 286592 h 1053821"/>
                <a:gd name="connsiteX232" fmla="*/ 310009 w 1605100"/>
                <a:gd name="connsiteY232" fmla="*/ 242196 h 1053821"/>
                <a:gd name="connsiteX233" fmla="*/ 336539 w 1605100"/>
                <a:gd name="connsiteY233" fmla="*/ 178489 h 1053821"/>
                <a:gd name="connsiteX234" fmla="*/ 380033 w 1605100"/>
                <a:gd name="connsiteY234" fmla="*/ 156832 h 1053821"/>
                <a:gd name="connsiteX235" fmla="*/ 395012 w 1605100"/>
                <a:gd name="connsiteY235" fmla="*/ 162246 h 1053821"/>
                <a:gd name="connsiteX236" fmla="*/ 433273 w 1605100"/>
                <a:gd name="connsiteY236" fmla="*/ 150515 h 1053821"/>
                <a:gd name="connsiteX237" fmla="*/ 474060 w 1605100"/>
                <a:gd name="connsiteY237" fmla="*/ 109006 h 1053821"/>
                <a:gd name="connsiteX238" fmla="*/ 482723 w 1605100"/>
                <a:gd name="connsiteY238" fmla="*/ 77604 h 1053821"/>
                <a:gd name="connsiteX239" fmla="*/ 502575 w 1605100"/>
                <a:gd name="connsiteY239" fmla="*/ 46743 h 1053821"/>
                <a:gd name="connsiteX240" fmla="*/ 601835 w 1605100"/>
                <a:gd name="connsiteY240" fmla="*/ 19491 h 1053821"/>
                <a:gd name="connsiteX241" fmla="*/ 624034 w 1605100"/>
                <a:gd name="connsiteY241" fmla="*/ 40787 h 1053821"/>
                <a:gd name="connsiteX242" fmla="*/ 643525 w 1605100"/>
                <a:gd name="connsiteY242" fmla="*/ 58834 h 1053821"/>
                <a:gd name="connsiteX243" fmla="*/ 761915 w 1605100"/>
                <a:gd name="connsiteY243" fmla="*/ 98358 h 1053821"/>
                <a:gd name="connsiteX244" fmla="*/ 785377 w 1605100"/>
                <a:gd name="connsiteY244" fmla="*/ 96373 h 1053821"/>
                <a:gd name="connsiteX245" fmla="*/ 841865 w 1605100"/>
                <a:gd name="connsiteY245" fmla="*/ 86808 h 1053821"/>
                <a:gd name="connsiteX246" fmla="*/ 843670 w 1605100"/>
                <a:gd name="connsiteY246" fmla="*/ 88793 h 1053821"/>
                <a:gd name="connsiteX247" fmla="*/ 866049 w 1605100"/>
                <a:gd name="connsiteY247" fmla="*/ 113338 h 1053821"/>
                <a:gd name="connsiteX248" fmla="*/ 866771 w 1605100"/>
                <a:gd name="connsiteY248" fmla="*/ 114060 h 1053821"/>
                <a:gd name="connsiteX249" fmla="*/ 870019 w 1605100"/>
                <a:gd name="connsiteY249" fmla="*/ 117849 h 1053821"/>
                <a:gd name="connsiteX250" fmla="*/ 871282 w 1605100"/>
                <a:gd name="connsiteY250" fmla="*/ 119293 h 1053821"/>
                <a:gd name="connsiteX251" fmla="*/ 873990 w 1605100"/>
                <a:gd name="connsiteY251" fmla="*/ 122542 h 1053821"/>
                <a:gd name="connsiteX252" fmla="*/ 875433 w 1605100"/>
                <a:gd name="connsiteY252" fmla="*/ 124166 h 1053821"/>
                <a:gd name="connsiteX253" fmla="*/ 877960 w 1605100"/>
                <a:gd name="connsiteY253" fmla="*/ 127054 h 1053821"/>
                <a:gd name="connsiteX254" fmla="*/ 879584 w 1605100"/>
                <a:gd name="connsiteY254" fmla="*/ 129039 h 1053821"/>
                <a:gd name="connsiteX255" fmla="*/ 881750 w 1605100"/>
                <a:gd name="connsiteY255" fmla="*/ 131746 h 1053821"/>
                <a:gd name="connsiteX256" fmla="*/ 883374 w 1605100"/>
                <a:gd name="connsiteY256" fmla="*/ 133731 h 1053821"/>
                <a:gd name="connsiteX257" fmla="*/ 885359 w 1605100"/>
                <a:gd name="connsiteY257" fmla="*/ 136438 h 1053821"/>
                <a:gd name="connsiteX258" fmla="*/ 886984 w 1605100"/>
                <a:gd name="connsiteY258" fmla="*/ 138604 h 1053821"/>
                <a:gd name="connsiteX259" fmla="*/ 888788 w 1605100"/>
                <a:gd name="connsiteY259" fmla="*/ 141311 h 1053821"/>
                <a:gd name="connsiteX260" fmla="*/ 890413 w 1605100"/>
                <a:gd name="connsiteY260" fmla="*/ 143477 h 1053821"/>
                <a:gd name="connsiteX261" fmla="*/ 892217 w 1605100"/>
                <a:gd name="connsiteY261" fmla="*/ 146184 h 1053821"/>
                <a:gd name="connsiteX262" fmla="*/ 893661 w 1605100"/>
                <a:gd name="connsiteY262" fmla="*/ 148530 h 1053821"/>
                <a:gd name="connsiteX263" fmla="*/ 895285 w 1605100"/>
                <a:gd name="connsiteY263" fmla="*/ 151237 h 1053821"/>
                <a:gd name="connsiteX264" fmla="*/ 896729 w 1605100"/>
                <a:gd name="connsiteY264" fmla="*/ 153583 h 1053821"/>
                <a:gd name="connsiteX265" fmla="*/ 898354 w 1605100"/>
                <a:gd name="connsiteY265" fmla="*/ 156651 h 1053821"/>
                <a:gd name="connsiteX266" fmla="*/ 899617 w 1605100"/>
                <a:gd name="connsiteY266" fmla="*/ 158817 h 1053821"/>
                <a:gd name="connsiteX267" fmla="*/ 901422 w 1605100"/>
                <a:gd name="connsiteY267" fmla="*/ 162426 h 1053821"/>
                <a:gd name="connsiteX268" fmla="*/ 902324 w 1605100"/>
                <a:gd name="connsiteY268" fmla="*/ 164411 h 1053821"/>
                <a:gd name="connsiteX269" fmla="*/ 904851 w 1605100"/>
                <a:gd name="connsiteY269" fmla="*/ 170006 h 1053821"/>
                <a:gd name="connsiteX270" fmla="*/ 886803 w 1605100"/>
                <a:gd name="connsiteY270" fmla="*/ 196175 h 1053821"/>
                <a:gd name="connsiteX271" fmla="*/ 884818 w 1605100"/>
                <a:gd name="connsiteY271" fmla="*/ 196175 h 1053821"/>
                <a:gd name="connsiteX272" fmla="*/ 884096 w 1605100"/>
                <a:gd name="connsiteY272" fmla="*/ 196175 h 1053821"/>
                <a:gd name="connsiteX273" fmla="*/ 883194 w 1605100"/>
                <a:gd name="connsiteY273" fmla="*/ 196175 h 1053821"/>
                <a:gd name="connsiteX274" fmla="*/ 882291 w 1605100"/>
                <a:gd name="connsiteY274" fmla="*/ 196355 h 1053821"/>
                <a:gd name="connsiteX275" fmla="*/ 881750 w 1605100"/>
                <a:gd name="connsiteY275" fmla="*/ 196355 h 1053821"/>
                <a:gd name="connsiteX276" fmla="*/ 880848 w 1605100"/>
                <a:gd name="connsiteY276" fmla="*/ 196536 h 1053821"/>
                <a:gd name="connsiteX277" fmla="*/ 880487 w 1605100"/>
                <a:gd name="connsiteY277" fmla="*/ 196536 h 1053821"/>
                <a:gd name="connsiteX278" fmla="*/ 879584 w 1605100"/>
                <a:gd name="connsiteY278" fmla="*/ 196897 h 1053821"/>
                <a:gd name="connsiteX279" fmla="*/ 879404 w 1605100"/>
                <a:gd name="connsiteY279" fmla="*/ 196897 h 1053821"/>
                <a:gd name="connsiteX280" fmla="*/ 878682 w 1605100"/>
                <a:gd name="connsiteY280" fmla="*/ 197258 h 1053821"/>
                <a:gd name="connsiteX281" fmla="*/ 878682 w 1605100"/>
                <a:gd name="connsiteY281" fmla="*/ 197258 h 1053821"/>
                <a:gd name="connsiteX282" fmla="*/ 878140 w 1605100"/>
                <a:gd name="connsiteY282" fmla="*/ 197799 h 1053821"/>
                <a:gd name="connsiteX283" fmla="*/ 878140 w 1605100"/>
                <a:gd name="connsiteY283" fmla="*/ 197799 h 1053821"/>
                <a:gd name="connsiteX284" fmla="*/ 877599 w 1605100"/>
                <a:gd name="connsiteY284" fmla="*/ 198341 h 1053821"/>
                <a:gd name="connsiteX285" fmla="*/ 878321 w 1605100"/>
                <a:gd name="connsiteY285" fmla="*/ 207003 h 1053821"/>
                <a:gd name="connsiteX286" fmla="*/ 880848 w 1605100"/>
                <a:gd name="connsiteY286" fmla="*/ 216930 h 1053821"/>
                <a:gd name="connsiteX287" fmla="*/ 880848 w 1605100"/>
                <a:gd name="connsiteY287" fmla="*/ 216930 h 1053821"/>
                <a:gd name="connsiteX288" fmla="*/ 882652 w 1605100"/>
                <a:gd name="connsiteY288" fmla="*/ 224148 h 1053821"/>
                <a:gd name="connsiteX289" fmla="*/ 882652 w 1605100"/>
                <a:gd name="connsiteY289" fmla="*/ 224329 h 1053821"/>
                <a:gd name="connsiteX290" fmla="*/ 884277 w 1605100"/>
                <a:gd name="connsiteY290" fmla="*/ 231367 h 1053821"/>
                <a:gd name="connsiteX291" fmla="*/ 884277 w 1605100"/>
                <a:gd name="connsiteY291" fmla="*/ 231728 h 1053821"/>
                <a:gd name="connsiteX292" fmla="*/ 885720 w 1605100"/>
                <a:gd name="connsiteY292" fmla="*/ 238586 h 1053821"/>
                <a:gd name="connsiteX293" fmla="*/ 885901 w 1605100"/>
                <a:gd name="connsiteY293" fmla="*/ 239128 h 1053821"/>
                <a:gd name="connsiteX294" fmla="*/ 887164 w 1605100"/>
                <a:gd name="connsiteY294" fmla="*/ 245805 h 1053821"/>
                <a:gd name="connsiteX295" fmla="*/ 887345 w 1605100"/>
                <a:gd name="connsiteY295" fmla="*/ 246708 h 1053821"/>
                <a:gd name="connsiteX296" fmla="*/ 888427 w 1605100"/>
                <a:gd name="connsiteY296" fmla="*/ 253205 h 1053821"/>
                <a:gd name="connsiteX297" fmla="*/ 888608 w 1605100"/>
                <a:gd name="connsiteY297" fmla="*/ 254287 h 1053821"/>
                <a:gd name="connsiteX298" fmla="*/ 889510 w 1605100"/>
                <a:gd name="connsiteY298" fmla="*/ 260604 h 1053821"/>
                <a:gd name="connsiteX299" fmla="*/ 889691 w 1605100"/>
                <a:gd name="connsiteY299" fmla="*/ 262048 h 1053821"/>
                <a:gd name="connsiteX300" fmla="*/ 890413 w 1605100"/>
                <a:gd name="connsiteY300" fmla="*/ 268003 h 1053821"/>
                <a:gd name="connsiteX301" fmla="*/ 890593 w 1605100"/>
                <a:gd name="connsiteY301" fmla="*/ 269808 h 1053821"/>
                <a:gd name="connsiteX302" fmla="*/ 891135 w 1605100"/>
                <a:gd name="connsiteY302" fmla="*/ 275403 h 1053821"/>
                <a:gd name="connsiteX303" fmla="*/ 891315 w 1605100"/>
                <a:gd name="connsiteY303" fmla="*/ 277388 h 1053821"/>
                <a:gd name="connsiteX304" fmla="*/ 891676 w 1605100"/>
                <a:gd name="connsiteY304" fmla="*/ 282802 h 1053821"/>
                <a:gd name="connsiteX305" fmla="*/ 891857 w 1605100"/>
                <a:gd name="connsiteY305" fmla="*/ 285148 h 1053821"/>
                <a:gd name="connsiteX306" fmla="*/ 892037 w 1605100"/>
                <a:gd name="connsiteY306" fmla="*/ 290202 h 1053821"/>
                <a:gd name="connsiteX307" fmla="*/ 892037 w 1605100"/>
                <a:gd name="connsiteY307" fmla="*/ 293089 h 1053821"/>
                <a:gd name="connsiteX308" fmla="*/ 892217 w 1605100"/>
                <a:gd name="connsiteY308" fmla="*/ 297782 h 1053821"/>
                <a:gd name="connsiteX309" fmla="*/ 892217 w 1605100"/>
                <a:gd name="connsiteY309" fmla="*/ 301030 h 1053821"/>
                <a:gd name="connsiteX310" fmla="*/ 892217 w 1605100"/>
                <a:gd name="connsiteY310" fmla="*/ 305362 h 1053821"/>
                <a:gd name="connsiteX311" fmla="*/ 892037 w 1605100"/>
                <a:gd name="connsiteY311" fmla="*/ 309152 h 1053821"/>
                <a:gd name="connsiteX312" fmla="*/ 891857 w 1605100"/>
                <a:gd name="connsiteY312" fmla="*/ 312941 h 1053821"/>
                <a:gd name="connsiteX313" fmla="*/ 891676 w 1605100"/>
                <a:gd name="connsiteY313" fmla="*/ 317634 h 1053821"/>
                <a:gd name="connsiteX314" fmla="*/ 891496 w 1605100"/>
                <a:gd name="connsiteY314" fmla="*/ 320521 h 1053821"/>
                <a:gd name="connsiteX315" fmla="*/ 890774 w 1605100"/>
                <a:gd name="connsiteY315" fmla="*/ 328101 h 1053821"/>
                <a:gd name="connsiteX316" fmla="*/ 904490 w 1605100"/>
                <a:gd name="connsiteY316" fmla="*/ 343983 h 1053821"/>
                <a:gd name="connsiteX317" fmla="*/ 909723 w 1605100"/>
                <a:gd name="connsiteY317" fmla="*/ 344524 h 1053821"/>
                <a:gd name="connsiteX318" fmla="*/ 938058 w 1605100"/>
                <a:gd name="connsiteY318" fmla="*/ 383507 h 1053821"/>
                <a:gd name="connsiteX319" fmla="*/ 913513 w 1605100"/>
                <a:gd name="connsiteY319" fmla="*/ 473924 h 1053821"/>
                <a:gd name="connsiteX320" fmla="*/ 880848 w 1605100"/>
                <a:gd name="connsiteY320" fmla="*/ 479880 h 1053821"/>
                <a:gd name="connsiteX321" fmla="*/ 865146 w 1605100"/>
                <a:gd name="connsiteY321" fmla="*/ 482226 h 1053821"/>
                <a:gd name="connsiteX322" fmla="*/ 830676 w 1605100"/>
                <a:gd name="connsiteY322" fmla="*/ 515433 h 1053821"/>
                <a:gd name="connsiteX323" fmla="*/ 762096 w 1605100"/>
                <a:gd name="connsiteY323" fmla="*/ 565965 h 1053821"/>
                <a:gd name="connsiteX324" fmla="*/ 1160943 w 1605100"/>
                <a:gd name="connsiteY324" fmla="*/ 818087 h 1053821"/>
                <a:gd name="connsiteX325" fmla="*/ 1135676 w 1605100"/>
                <a:gd name="connsiteY325" fmla="*/ 830901 h 1053821"/>
                <a:gd name="connsiteX326" fmla="*/ 1054644 w 1605100"/>
                <a:gd name="connsiteY326" fmla="*/ 885043 h 1053821"/>
                <a:gd name="connsiteX327" fmla="*/ 1041289 w 1605100"/>
                <a:gd name="connsiteY327" fmla="*/ 899481 h 1053821"/>
                <a:gd name="connsiteX328" fmla="*/ 1023783 w 1605100"/>
                <a:gd name="connsiteY328" fmla="*/ 929981 h 1053821"/>
                <a:gd name="connsiteX329" fmla="*/ 939321 w 1605100"/>
                <a:gd name="connsiteY329" fmla="*/ 930161 h 1053821"/>
                <a:gd name="connsiteX330" fmla="*/ 921093 w 1605100"/>
                <a:gd name="connsiteY330" fmla="*/ 906339 h 1053821"/>
                <a:gd name="connsiteX331" fmla="*/ 903046 w 1605100"/>
                <a:gd name="connsiteY331" fmla="*/ 883780 h 1053821"/>
                <a:gd name="connsiteX332" fmla="*/ 819847 w 1605100"/>
                <a:gd name="connsiteY332" fmla="*/ 812132 h 1053821"/>
                <a:gd name="connsiteX333" fmla="*/ 802341 w 1605100"/>
                <a:gd name="connsiteY333" fmla="*/ 819351 h 1053821"/>
                <a:gd name="connsiteX334" fmla="*/ 784475 w 1605100"/>
                <a:gd name="connsiteY334" fmla="*/ 812493 h 1053821"/>
                <a:gd name="connsiteX335" fmla="*/ 781587 w 1605100"/>
                <a:gd name="connsiteY335" fmla="*/ 806537 h 1053821"/>
                <a:gd name="connsiteX336" fmla="*/ 780685 w 1605100"/>
                <a:gd name="connsiteY336" fmla="*/ 804732 h 1053821"/>
                <a:gd name="connsiteX337" fmla="*/ 778699 w 1605100"/>
                <a:gd name="connsiteY337" fmla="*/ 800401 h 1053821"/>
                <a:gd name="connsiteX338" fmla="*/ 777797 w 1605100"/>
                <a:gd name="connsiteY338" fmla="*/ 798416 h 1053821"/>
                <a:gd name="connsiteX339" fmla="*/ 775812 w 1605100"/>
                <a:gd name="connsiteY339" fmla="*/ 793723 h 1053821"/>
                <a:gd name="connsiteX340" fmla="*/ 775270 w 1605100"/>
                <a:gd name="connsiteY340" fmla="*/ 792460 h 1053821"/>
                <a:gd name="connsiteX341" fmla="*/ 772744 w 1605100"/>
                <a:gd name="connsiteY341" fmla="*/ 786143 h 1053821"/>
                <a:gd name="connsiteX342" fmla="*/ 772563 w 1605100"/>
                <a:gd name="connsiteY342" fmla="*/ 785782 h 1053821"/>
                <a:gd name="connsiteX343" fmla="*/ 770398 w 1605100"/>
                <a:gd name="connsiteY343" fmla="*/ 779827 h 1053821"/>
                <a:gd name="connsiteX344" fmla="*/ 769856 w 1605100"/>
                <a:gd name="connsiteY344" fmla="*/ 778564 h 1053821"/>
                <a:gd name="connsiteX345" fmla="*/ 768052 w 1605100"/>
                <a:gd name="connsiteY345" fmla="*/ 773330 h 1053821"/>
                <a:gd name="connsiteX346" fmla="*/ 767691 w 1605100"/>
                <a:gd name="connsiteY346" fmla="*/ 772247 h 1053821"/>
                <a:gd name="connsiteX347" fmla="*/ 763540 w 1605100"/>
                <a:gd name="connsiteY347" fmla="*/ 759072 h 1053821"/>
                <a:gd name="connsiteX348" fmla="*/ 763540 w 1605100"/>
                <a:gd name="connsiteY348" fmla="*/ 759072 h 1053821"/>
                <a:gd name="connsiteX349" fmla="*/ 754877 w 1605100"/>
                <a:gd name="connsiteY349" fmla="*/ 727309 h 1053821"/>
                <a:gd name="connsiteX350" fmla="*/ 768954 w 1605100"/>
                <a:gd name="connsiteY350" fmla="*/ 705652 h 1053821"/>
                <a:gd name="connsiteX351" fmla="*/ 783211 w 1605100"/>
                <a:gd name="connsiteY351" fmla="*/ 684537 h 1053821"/>
                <a:gd name="connsiteX352" fmla="*/ 824720 w 1605100"/>
                <a:gd name="connsiteY352" fmla="*/ 593758 h 1053821"/>
                <a:gd name="connsiteX353" fmla="*/ 803966 w 1605100"/>
                <a:gd name="connsiteY353" fmla="*/ 560190 h 1053821"/>
                <a:gd name="connsiteX354" fmla="*/ 862800 w 1605100"/>
                <a:gd name="connsiteY354" fmla="*/ 508936 h 1053821"/>
                <a:gd name="connsiteX355" fmla="*/ 896910 w 1605100"/>
                <a:gd name="connsiteY355" fmla="*/ 510921 h 1053821"/>
                <a:gd name="connsiteX356" fmla="*/ 934448 w 1605100"/>
                <a:gd name="connsiteY356" fmla="*/ 515613 h 1053821"/>
                <a:gd name="connsiteX357" fmla="*/ 1024324 w 1605100"/>
                <a:gd name="connsiteY357" fmla="*/ 515433 h 1053821"/>
                <a:gd name="connsiteX358" fmla="*/ 1046883 w 1605100"/>
                <a:gd name="connsiteY358" fmla="*/ 507673 h 1053821"/>
                <a:gd name="connsiteX359" fmla="*/ 1064570 w 1605100"/>
                <a:gd name="connsiteY359" fmla="*/ 500634 h 1053821"/>
                <a:gd name="connsiteX360" fmla="*/ 1137120 w 1605100"/>
                <a:gd name="connsiteY360" fmla="*/ 551528 h 1053821"/>
                <a:gd name="connsiteX361" fmla="*/ 1132608 w 1605100"/>
                <a:gd name="connsiteY361" fmla="*/ 583832 h 1053821"/>
                <a:gd name="connsiteX362" fmla="*/ 1136398 w 1605100"/>
                <a:gd name="connsiteY362" fmla="*/ 606392 h 1053821"/>
                <a:gd name="connsiteX363" fmla="*/ 1167079 w 1605100"/>
                <a:gd name="connsiteY363" fmla="*/ 654217 h 1053821"/>
                <a:gd name="connsiteX364" fmla="*/ 1171771 w 1605100"/>
                <a:gd name="connsiteY364" fmla="*/ 671001 h 1053821"/>
                <a:gd name="connsiteX365" fmla="*/ 1176463 w 1605100"/>
                <a:gd name="connsiteY365" fmla="*/ 678762 h 1053821"/>
                <a:gd name="connsiteX366" fmla="*/ 1176644 w 1605100"/>
                <a:gd name="connsiteY366" fmla="*/ 679123 h 1053821"/>
                <a:gd name="connsiteX367" fmla="*/ 1182600 w 1605100"/>
                <a:gd name="connsiteY367" fmla="*/ 685259 h 1053821"/>
                <a:gd name="connsiteX368" fmla="*/ 1183141 w 1605100"/>
                <a:gd name="connsiteY368" fmla="*/ 685620 h 1053821"/>
                <a:gd name="connsiteX369" fmla="*/ 1186209 w 1605100"/>
                <a:gd name="connsiteY369" fmla="*/ 687966 h 1053821"/>
                <a:gd name="connsiteX370" fmla="*/ 1186750 w 1605100"/>
                <a:gd name="connsiteY370" fmla="*/ 688327 h 1053821"/>
                <a:gd name="connsiteX371" fmla="*/ 1190540 w 1605100"/>
                <a:gd name="connsiteY371" fmla="*/ 690673 h 1053821"/>
                <a:gd name="connsiteX372" fmla="*/ 1191262 w 1605100"/>
                <a:gd name="connsiteY372" fmla="*/ 691034 h 1053821"/>
                <a:gd name="connsiteX373" fmla="*/ 1194691 w 1605100"/>
                <a:gd name="connsiteY373" fmla="*/ 692658 h 1053821"/>
                <a:gd name="connsiteX374" fmla="*/ 1195774 w 1605100"/>
                <a:gd name="connsiteY374" fmla="*/ 693199 h 1053821"/>
                <a:gd name="connsiteX375" fmla="*/ 1200106 w 1605100"/>
                <a:gd name="connsiteY375" fmla="*/ 695004 h 1053821"/>
                <a:gd name="connsiteX376" fmla="*/ 1207685 w 1605100"/>
                <a:gd name="connsiteY376" fmla="*/ 717924 h 1053821"/>
                <a:gd name="connsiteX377" fmla="*/ 1206242 w 1605100"/>
                <a:gd name="connsiteY377" fmla="*/ 740484 h 1053821"/>
                <a:gd name="connsiteX378" fmla="*/ 1190180 w 1605100"/>
                <a:gd name="connsiteY378" fmla="*/ 811229 h 1053821"/>
                <a:gd name="connsiteX379" fmla="*/ 1160943 w 1605100"/>
                <a:gd name="connsiteY379" fmla="*/ 818087 h 10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605100" h="1053821">
                  <a:moveTo>
                    <a:pt x="1203895" y="817005"/>
                  </a:moveTo>
                  <a:cubicBezTo>
                    <a:pt x="1209671" y="805093"/>
                    <a:pt x="1216529" y="793362"/>
                    <a:pt x="1221401" y="781090"/>
                  </a:cubicBezTo>
                  <a:cubicBezTo>
                    <a:pt x="1225191" y="771705"/>
                    <a:pt x="1230245" y="773691"/>
                    <a:pt x="1239810" y="774954"/>
                  </a:cubicBezTo>
                  <a:cubicBezTo>
                    <a:pt x="1308570" y="773330"/>
                    <a:pt x="1343763" y="768637"/>
                    <a:pt x="1390325" y="740845"/>
                  </a:cubicBezTo>
                  <a:cubicBezTo>
                    <a:pt x="1394295" y="738498"/>
                    <a:pt x="1398446" y="733445"/>
                    <a:pt x="1405304" y="739040"/>
                  </a:cubicBezTo>
                  <a:cubicBezTo>
                    <a:pt x="1394837" y="810688"/>
                    <a:pt x="1376970" y="881253"/>
                    <a:pt x="1360908" y="952179"/>
                  </a:cubicBezTo>
                  <a:cubicBezTo>
                    <a:pt x="1356215" y="972934"/>
                    <a:pt x="1352967" y="988274"/>
                    <a:pt x="1351162" y="1009570"/>
                  </a:cubicBezTo>
                  <a:cubicBezTo>
                    <a:pt x="1349357" y="1030505"/>
                    <a:pt x="1365780" y="1045665"/>
                    <a:pt x="1408192" y="1044943"/>
                  </a:cubicBezTo>
                  <a:cubicBezTo>
                    <a:pt x="1426239" y="1044401"/>
                    <a:pt x="1438511" y="1029061"/>
                    <a:pt x="1443745" y="1012999"/>
                  </a:cubicBezTo>
                  <a:cubicBezTo>
                    <a:pt x="1452408" y="986830"/>
                    <a:pt x="1458183" y="959940"/>
                    <a:pt x="1463778" y="932869"/>
                  </a:cubicBezTo>
                  <a:cubicBezTo>
                    <a:pt x="1470636" y="899842"/>
                    <a:pt x="1475147" y="866274"/>
                    <a:pt x="1484893" y="833788"/>
                  </a:cubicBezTo>
                  <a:cubicBezTo>
                    <a:pt x="1487961" y="823502"/>
                    <a:pt x="1489946" y="810507"/>
                    <a:pt x="1503843" y="812312"/>
                  </a:cubicBezTo>
                  <a:cubicBezTo>
                    <a:pt x="1518822" y="814297"/>
                    <a:pt x="1515213" y="828555"/>
                    <a:pt x="1515213" y="838300"/>
                  </a:cubicBezTo>
                  <a:cubicBezTo>
                    <a:pt x="1515393" y="861401"/>
                    <a:pt x="1495721" y="975280"/>
                    <a:pt x="1495180" y="1010111"/>
                  </a:cubicBezTo>
                  <a:cubicBezTo>
                    <a:pt x="1494819" y="1031407"/>
                    <a:pt x="1500053" y="1043138"/>
                    <a:pt x="1534343" y="1047289"/>
                  </a:cubicBezTo>
                  <a:cubicBezTo>
                    <a:pt x="1563038" y="1048191"/>
                    <a:pt x="1572242" y="1038265"/>
                    <a:pt x="1574949" y="1030685"/>
                  </a:cubicBezTo>
                  <a:cubicBezTo>
                    <a:pt x="1597689" y="966256"/>
                    <a:pt x="1604908" y="841188"/>
                    <a:pt x="1605088" y="794084"/>
                  </a:cubicBezTo>
                  <a:cubicBezTo>
                    <a:pt x="1605450" y="737777"/>
                    <a:pt x="1597509" y="682010"/>
                    <a:pt x="1582710" y="627688"/>
                  </a:cubicBezTo>
                  <a:cubicBezTo>
                    <a:pt x="1570979" y="584374"/>
                    <a:pt x="1554375" y="541421"/>
                    <a:pt x="1513408" y="512184"/>
                  </a:cubicBezTo>
                  <a:cubicBezTo>
                    <a:pt x="1545532" y="491069"/>
                    <a:pt x="1554375" y="460930"/>
                    <a:pt x="1553293" y="424655"/>
                  </a:cubicBezTo>
                  <a:cubicBezTo>
                    <a:pt x="1552210" y="386936"/>
                    <a:pt x="1527304" y="330808"/>
                    <a:pt x="1471177" y="319078"/>
                  </a:cubicBezTo>
                  <a:cubicBezTo>
                    <a:pt x="1409455" y="307347"/>
                    <a:pt x="1346289" y="341095"/>
                    <a:pt x="1334017" y="384229"/>
                  </a:cubicBezTo>
                  <a:cubicBezTo>
                    <a:pt x="1320662" y="431874"/>
                    <a:pt x="1328061" y="515072"/>
                    <a:pt x="1410718" y="527525"/>
                  </a:cubicBezTo>
                  <a:cubicBezTo>
                    <a:pt x="1424254" y="532037"/>
                    <a:pt x="1425156" y="530593"/>
                    <a:pt x="1418840" y="543406"/>
                  </a:cubicBezTo>
                  <a:cubicBezTo>
                    <a:pt x="1399890" y="582028"/>
                    <a:pt x="1369751" y="608016"/>
                    <a:pt x="1330047" y="623537"/>
                  </a:cubicBezTo>
                  <a:cubicBezTo>
                    <a:pt x="1314345" y="629673"/>
                    <a:pt x="1299907" y="630936"/>
                    <a:pt x="1284206" y="622454"/>
                  </a:cubicBezTo>
                  <a:cubicBezTo>
                    <a:pt x="1263091" y="611265"/>
                    <a:pt x="1241254" y="601158"/>
                    <a:pt x="1218875" y="592676"/>
                  </a:cubicBezTo>
                  <a:cubicBezTo>
                    <a:pt x="1199925" y="585457"/>
                    <a:pt x="1179532" y="573545"/>
                    <a:pt x="1160943" y="595202"/>
                  </a:cubicBezTo>
                  <a:cubicBezTo>
                    <a:pt x="1158777" y="597548"/>
                    <a:pt x="1154626" y="599353"/>
                    <a:pt x="1151378" y="596285"/>
                  </a:cubicBezTo>
                  <a:cubicBezTo>
                    <a:pt x="1146685" y="591954"/>
                    <a:pt x="1150295" y="587442"/>
                    <a:pt x="1153363" y="585096"/>
                  </a:cubicBezTo>
                  <a:cubicBezTo>
                    <a:pt x="1165996" y="575892"/>
                    <a:pt x="1161123" y="567048"/>
                    <a:pt x="1156070" y="555318"/>
                  </a:cubicBezTo>
                  <a:cubicBezTo>
                    <a:pt x="1139466" y="517238"/>
                    <a:pt x="1104815" y="502800"/>
                    <a:pt x="1071428" y="486377"/>
                  </a:cubicBezTo>
                  <a:cubicBezTo>
                    <a:pt x="1059517" y="480602"/>
                    <a:pt x="1049230" y="479699"/>
                    <a:pt x="1041650" y="492693"/>
                  </a:cubicBezTo>
                  <a:cubicBezTo>
                    <a:pt x="1036957" y="500634"/>
                    <a:pt x="1030460" y="504424"/>
                    <a:pt x="1021617" y="501536"/>
                  </a:cubicBezTo>
                  <a:cubicBezTo>
                    <a:pt x="996170" y="493054"/>
                    <a:pt x="970363" y="501356"/>
                    <a:pt x="944916" y="499190"/>
                  </a:cubicBezTo>
                  <a:cubicBezTo>
                    <a:pt x="937336" y="498468"/>
                    <a:pt x="929395" y="504424"/>
                    <a:pt x="919830" y="497205"/>
                  </a:cubicBezTo>
                  <a:cubicBezTo>
                    <a:pt x="936253" y="472480"/>
                    <a:pt x="938238" y="442882"/>
                    <a:pt x="945096" y="414548"/>
                  </a:cubicBezTo>
                  <a:cubicBezTo>
                    <a:pt x="947803" y="403359"/>
                    <a:pt x="948706" y="391628"/>
                    <a:pt x="951954" y="380619"/>
                  </a:cubicBezTo>
                  <a:cubicBezTo>
                    <a:pt x="959715" y="353728"/>
                    <a:pt x="956286" y="343261"/>
                    <a:pt x="929214" y="333335"/>
                  </a:cubicBezTo>
                  <a:cubicBezTo>
                    <a:pt x="915499" y="328282"/>
                    <a:pt x="911528" y="320160"/>
                    <a:pt x="910265" y="308069"/>
                  </a:cubicBezTo>
                  <a:cubicBezTo>
                    <a:pt x="907016" y="278832"/>
                    <a:pt x="904129" y="249776"/>
                    <a:pt x="900700" y="220539"/>
                  </a:cubicBezTo>
                  <a:cubicBezTo>
                    <a:pt x="899978" y="214583"/>
                    <a:pt x="900519" y="209711"/>
                    <a:pt x="906114" y="207003"/>
                  </a:cubicBezTo>
                  <a:cubicBezTo>
                    <a:pt x="929575" y="195634"/>
                    <a:pt x="928493" y="176142"/>
                    <a:pt x="916581" y="153583"/>
                  </a:cubicBezTo>
                  <a:cubicBezTo>
                    <a:pt x="908641" y="138604"/>
                    <a:pt x="861717" y="81574"/>
                    <a:pt x="837353" y="60278"/>
                  </a:cubicBezTo>
                  <a:cubicBezTo>
                    <a:pt x="819486" y="53240"/>
                    <a:pt x="800176" y="62625"/>
                    <a:pt x="786640" y="74536"/>
                  </a:cubicBezTo>
                  <a:cubicBezTo>
                    <a:pt x="778158" y="82116"/>
                    <a:pt x="772563" y="81755"/>
                    <a:pt x="764081" y="75619"/>
                  </a:cubicBezTo>
                  <a:cubicBezTo>
                    <a:pt x="728167" y="49991"/>
                    <a:pt x="686297" y="43494"/>
                    <a:pt x="643886" y="38982"/>
                  </a:cubicBezTo>
                  <a:cubicBezTo>
                    <a:pt x="640998" y="35012"/>
                    <a:pt x="642261" y="30500"/>
                    <a:pt x="641900" y="26169"/>
                  </a:cubicBezTo>
                  <a:cubicBezTo>
                    <a:pt x="640096" y="8302"/>
                    <a:pt x="636667" y="0"/>
                    <a:pt x="618439" y="0"/>
                  </a:cubicBezTo>
                  <a:cubicBezTo>
                    <a:pt x="613927" y="0"/>
                    <a:pt x="609415" y="1805"/>
                    <a:pt x="605084" y="2527"/>
                  </a:cubicBezTo>
                  <a:cubicBezTo>
                    <a:pt x="567545" y="9746"/>
                    <a:pt x="529826" y="23462"/>
                    <a:pt x="492649" y="31944"/>
                  </a:cubicBezTo>
                  <a:cubicBezTo>
                    <a:pt x="456734" y="40065"/>
                    <a:pt x="455291" y="39524"/>
                    <a:pt x="465758" y="74897"/>
                  </a:cubicBezTo>
                  <a:cubicBezTo>
                    <a:pt x="468646" y="84462"/>
                    <a:pt x="469368" y="92944"/>
                    <a:pt x="461246" y="99080"/>
                  </a:cubicBezTo>
                  <a:cubicBezTo>
                    <a:pt x="445184" y="110991"/>
                    <a:pt x="433273" y="126332"/>
                    <a:pt x="420820" y="141311"/>
                  </a:cubicBezTo>
                  <a:cubicBezTo>
                    <a:pt x="415947" y="147266"/>
                    <a:pt x="410353" y="150696"/>
                    <a:pt x="402412" y="146003"/>
                  </a:cubicBezTo>
                  <a:cubicBezTo>
                    <a:pt x="397900" y="143296"/>
                    <a:pt x="392666" y="141672"/>
                    <a:pt x="387433" y="140409"/>
                  </a:cubicBezTo>
                  <a:cubicBezTo>
                    <a:pt x="352962" y="131205"/>
                    <a:pt x="336539" y="140048"/>
                    <a:pt x="323184" y="172894"/>
                  </a:cubicBezTo>
                  <a:cubicBezTo>
                    <a:pt x="311814" y="200867"/>
                    <a:pt x="298820" y="227938"/>
                    <a:pt x="290338" y="256634"/>
                  </a:cubicBezTo>
                  <a:cubicBezTo>
                    <a:pt x="282216" y="259160"/>
                    <a:pt x="275719" y="254829"/>
                    <a:pt x="268861" y="254107"/>
                  </a:cubicBezTo>
                  <a:cubicBezTo>
                    <a:pt x="247204" y="251580"/>
                    <a:pt x="228255" y="256273"/>
                    <a:pt x="212554" y="271974"/>
                  </a:cubicBezTo>
                  <a:cubicBezTo>
                    <a:pt x="206237" y="278291"/>
                    <a:pt x="199379" y="284246"/>
                    <a:pt x="194326" y="291285"/>
                  </a:cubicBezTo>
                  <a:cubicBezTo>
                    <a:pt x="187107" y="301571"/>
                    <a:pt x="179346" y="303196"/>
                    <a:pt x="166894" y="300850"/>
                  </a:cubicBezTo>
                  <a:cubicBezTo>
                    <a:pt x="118527" y="291465"/>
                    <a:pt x="68716" y="317453"/>
                    <a:pt x="50488" y="353187"/>
                  </a:cubicBezTo>
                  <a:cubicBezTo>
                    <a:pt x="25222" y="402817"/>
                    <a:pt x="32802" y="465983"/>
                    <a:pt x="87846" y="502980"/>
                  </a:cubicBezTo>
                  <a:cubicBezTo>
                    <a:pt x="91997" y="505687"/>
                    <a:pt x="98133" y="506951"/>
                    <a:pt x="97592" y="515613"/>
                  </a:cubicBezTo>
                  <a:cubicBezTo>
                    <a:pt x="78642" y="528427"/>
                    <a:pt x="65828" y="547738"/>
                    <a:pt x="57527" y="569395"/>
                  </a:cubicBezTo>
                  <a:cubicBezTo>
                    <a:pt x="39479" y="616137"/>
                    <a:pt x="28109" y="664685"/>
                    <a:pt x="22334" y="714315"/>
                  </a:cubicBezTo>
                  <a:cubicBezTo>
                    <a:pt x="14393" y="781451"/>
                    <a:pt x="8257" y="848768"/>
                    <a:pt x="2663" y="916084"/>
                  </a:cubicBezTo>
                  <a:cubicBezTo>
                    <a:pt x="-44" y="948750"/>
                    <a:pt x="-1488" y="981777"/>
                    <a:pt x="2302" y="1014623"/>
                  </a:cubicBezTo>
                  <a:cubicBezTo>
                    <a:pt x="4828" y="1036821"/>
                    <a:pt x="16920" y="1055771"/>
                    <a:pt x="59692" y="1052884"/>
                  </a:cubicBezTo>
                  <a:cubicBezTo>
                    <a:pt x="79003" y="1050537"/>
                    <a:pt x="94163" y="1037543"/>
                    <a:pt x="96148" y="1018233"/>
                  </a:cubicBezTo>
                  <a:cubicBezTo>
                    <a:pt x="98675" y="993508"/>
                    <a:pt x="103006" y="968963"/>
                    <a:pt x="103728" y="943877"/>
                  </a:cubicBezTo>
                  <a:cubicBezTo>
                    <a:pt x="104630" y="900383"/>
                    <a:pt x="106435" y="856709"/>
                    <a:pt x="117985" y="814297"/>
                  </a:cubicBezTo>
                  <a:cubicBezTo>
                    <a:pt x="121234" y="802386"/>
                    <a:pt x="125565" y="795528"/>
                    <a:pt x="139281" y="796069"/>
                  </a:cubicBezTo>
                  <a:cubicBezTo>
                    <a:pt x="154080" y="796430"/>
                    <a:pt x="155885" y="805635"/>
                    <a:pt x="157870" y="817005"/>
                  </a:cubicBezTo>
                  <a:cubicBezTo>
                    <a:pt x="163465" y="850573"/>
                    <a:pt x="161299" y="884502"/>
                    <a:pt x="161660" y="918250"/>
                  </a:cubicBezTo>
                  <a:cubicBezTo>
                    <a:pt x="162021" y="952901"/>
                    <a:pt x="160216" y="987733"/>
                    <a:pt x="167074" y="1021842"/>
                  </a:cubicBezTo>
                  <a:cubicBezTo>
                    <a:pt x="172127" y="1047108"/>
                    <a:pt x="184761" y="1057756"/>
                    <a:pt x="227713" y="1052523"/>
                  </a:cubicBezTo>
                  <a:cubicBezTo>
                    <a:pt x="245761" y="1050718"/>
                    <a:pt x="256770" y="1026715"/>
                    <a:pt x="257852" y="1013179"/>
                  </a:cubicBezTo>
                  <a:cubicBezTo>
                    <a:pt x="263086" y="947306"/>
                    <a:pt x="258213" y="885223"/>
                    <a:pt x="258213" y="821336"/>
                  </a:cubicBezTo>
                  <a:cubicBezTo>
                    <a:pt x="258394" y="759975"/>
                    <a:pt x="258755" y="698614"/>
                    <a:pt x="263267" y="637253"/>
                  </a:cubicBezTo>
                  <a:cubicBezTo>
                    <a:pt x="264169" y="624439"/>
                    <a:pt x="269764" y="616137"/>
                    <a:pt x="277344" y="606933"/>
                  </a:cubicBezTo>
                  <a:cubicBezTo>
                    <a:pt x="303873" y="575711"/>
                    <a:pt x="341412" y="559108"/>
                    <a:pt x="372092" y="533841"/>
                  </a:cubicBezTo>
                  <a:cubicBezTo>
                    <a:pt x="379311" y="527886"/>
                    <a:pt x="383462" y="533300"/>
                    <a:pt x="387433" y="537631"/>
                  </a:cubicBezTo>
                  <a:cubicBezTo>
                    <a:pt x="406563" y="557844"/>
                    <a:pt x="430024" y="572282"/>
                    <a:pt x="452944" y="587622"/>
                  </a:cubicBezTo>
                  <a:cubicBezTo>
                    <a:pt x="465578" y="596105"/>
                    <a:pt x="475865" y="596285"/>
                    <a:pt x="485791" y="585096"/>
                  </a:cubicBezTo>
                  <a:cubicBezTo>
                    <a:pt x="494273" y="575170"/>
                    <a:pt x="503297" y="576072"/>
                    <a:pt x="514306" y="580764"/>
                  </a:cubicBezTo>
                  <a:cubicBezTo>
                    <a:pt x="545527" y="594120"/>
                    <a:pt x="578013" y="603324"/>
                    <a:pt x="612122" y="605128"/>
                  </a:cubicBezTo>
                  <a:cubicBezTo>
                    <a:pt x="622229" y="605670"/>
                    <a:pt x="626741" y="609640"/>
                    <a:pt x="626199" y="619747"/>
                  </a:cubicBezTo>
                  <a:cubicBezTo>
                    <a:pt x="626019" y="624259"/>
                    <a:pt x="626019" y="628590"/>
                    <a:pt x="626380" y="633102"/>
                  </a:cubicBezTo>
                  <a:cubicBezTo>
                    <a:pt x="628004" y="654578"/>
                    <a:pt x="642081" y="666128"/>
                    <a:pt x="662294" y="659631"/>
                  </a:cubicBezTo>
                  <a:cubicBezTo>
                    <a:pt x="675108" y="655481"/>
                    <a:pt x="688282" y="654217"/>
                    <a:pt x="701096" y="650969"/>
                  </a:cubicBezTo>
                  <a:cubicBezTo>
                    <a:pt x="726904" y="644291"/>
                    <a:pt x="752170" y="636350"/>
                    <a:pt x="775270" y="622093"/>
                  </a:cubicBezTo>
                  <a:cubicBezTo>
                    <a:pt x="787543" y="614513"/>
                    <a:pt x="790430" y="605670"/>
                    <a:pt x="784836" y="593217"/>
                  </a:cubicBezTo>
                  <a:cubicBezTo>
                    <a:pt x="783392" y="589969"/>
                    <a:pt x="782128" y="586720"/>
                    <a:pt x="780504" y="583472"/>
                  </a:cubicBezTo>
                  <a:cubicBezTo>
                    <a:pt x="778519" y="579862"/>
                    <a:pt x="779241" y="576433"/>
                    <a:pt x="782128" y="573906"/>
                  </a:cubicBezTo>
                  <a:cubicBezTo>
                    <a:pt x="784836" y="571560"/>
                    <a:pt x="788445" y="570838"/>
                    <a:pt x="792054" y="572102"/>
                  </a:cubicBezTo>
                  <a:cubicBezTo>
                    <a:pt x="807395" y="577696"/>
                    <a:pt x="811546" y="590510"/>
                    <a:pt x="802161" y="604767"/>
                  </a:cubicBezTo>
                  <a:cubicBezTo>
                    <a:pt x="787543" y="627146"/>
                    <a:pt x="772563" y="649164"/>
                    <a:pt x="767510" y="676235"/>
                  </a:cubicBezTo>
                  <a:cubicBezTo>
                    <a:pt x="765525" y="686883"/>
                    <a:pt x="758125" y="692658"/>
                    <a:pt x="747838" y="695546"/>
                  </a:cubicBezTo>
                  <a:cubicBezTo>
                    <a:pt x="737912" y="698253"/>
                    <a:pt x="733401" y="703487"/>
                    <a:pt x="736108" y="715037"/>
                  </a:cubicBezTo>
                  <a:cubicBezTo>
                    <a:pt x="745312" y="754922"/>
                    <a:pt x="758125" y="793543"/>
                    <a:pt x="777617" y="829818"/>
                  </a:cubicBezTo>
                  <a:cubicBezTo>
                    <a:pt x="782128" y="838300"/>
                    <a:pt x="788084" y="842090"/>
                    <a:pt x="796927" y="836135"/>
                  </a:cubicBezTo>
                  <a:cubicBezTo>
                    <a:pt x="808839" y="828194"/>
                    <a:pt x="814975" y="833428"/>
                    <a:pt x="822194" y="843895"/>
                  </a:cubicBezTo>
                  <a:cubicBezTo>
                    <a:pt x="838978" y="867718"/>
                    <a:pt x="861356" y="885765"/>
                    <a:pt x="890232" y="892262"/>
                  </a:cubicBezTo>
                  <a:cubicBezTo>
                    <a:pt x="902504" y="894969"/>
                    <a:pt x="905211" y="899661"/>
                    <a:pt x="905572" y="911573"/>
                  </a:cubicBezTo>
                  <a:cubicBezTo>
                    <a:pt x="906294" y="935395"/>
                    <a:pt x="909543" y="936298"/>
                    <a:pt x="933185" y="942795"/>
                  </a:cubicBezTo>
                  <a:cubicBezTo>
                    <a:pt x="968377" y="952540"/>
                    <a:pt x="1001765" y="950014"/>
                    <a:pt x="1035694" y="941892"/>
                  </a:cubicBezTo>
                  <a:cubicBezTo>
                    <a:pt x="1047786" y="939005"/>
                    <a:pt x="1054644" y="926913"/>
                    <a:pt x="1054463" y="914460"/>
                  </a:cubicBezTo>
                  <a:cubicBezTo>
                    <a:pt x="1054283" y="906339"/>
                    <a:pt x="1056990" y="900022"/>
                    <a:pt x="1065292" y="898398"/>
                  </a:cubicBezTo>
                  <a:cubicBezTo>
                    <a:pt x="1097957" y="892082"/>
                    <a:pt x="1119795" y="869342"/>
                    <a:pt x="1141993" y="847685"/>
                  </a:cubicBezTo>
                  <a:cubicBezTo>
                    <a:pt x="1151558" y="838481"/>
                    <a:pt x="1161123" y="831442"/>
                    <a:pt x="1174839" y="833788"/>
                  </a:cubicBezTo>
                  <a:cubicBezTo>
                    <a:pt x="1189458" y="836857"/>
                    <a:pt x="1197940" y="829277"/>
                    <a:pt x="1203895" y="817005"/>
                  </a:cubicBezTo>
                  <a:close/>
                  <a:moveTo>
                    <a:pt x="1221040" y="689951"/>
                  </a:moveTo>
                  <a:cubicBezTo>
                    <a:pt x="1217251" y="682371"/>
                    <a:pt x="1203354" y="682732"/>
                    <a:pt x="1195413" y="669557"/>
                  </a:cubicBezTo>
                  <a:cubicBezTo>
                    <a:pt x="1218514" y="676054"/>
                    <a:pt x="1246487" y="687244"/>
                    <a:pt x="1270129" y="694463"/>
                  </a:cubicBezTo>
                  <a:cubicBezTo>
                    <a:pt x="1254428" y="700779"/>
                    <a:pt x="1230967" y="709623"/>
                    <a:pt x="1221040" y="689951"/>
                  </a:cubicBezTo>
                  <a:close/>
                  <a:moveTo>
                    <a:pt x="1393754" y="505507"/>
                  </a:moveTo>
                  <a:cubicBezTo>
                    <a:pt x="1354410" y="487099"/>
                    <a:pt x="1339431" y="449379"/>
                    <a:pt x="1346831" y="404261"/>
                  </a:cubicBezTo>
                  <a:cubicBezTo>
                    <a:pt x="1353147" y="366001"/>
                    <a:pt x="1391769" y="335861"/>
                    <a:pt x="1432556" y="333335"/>
                  </a:cubicBezTo>
                  <a:cubicBezTo>
                    <a:pt x="1486337" y="327560"/>
                    <a:pt x="1531997" y="366181"/>
                    <a:pt x="1537050" y="427723"/>
                  </a:cubicBezTo>
                  <a:cubicBezTo>
                    <a:pt x="1540118" y="454072"/>
                    <a:pt x="1525500" y="481684"/>
                    <a:pt x="1506189" y="499371"/>
                  </a:cubicBezTo>
                  <a:cubicBezTo>
                    <a:pt x="1495902" y="508395"/>
                    <a:pt x="1446091" y="535466"/>
                    <a:pt x="1393754" y="505507"/>
                  </a:cubicBezTo>
                  <a:close/>
                  <a:moveTo>
                    <a:pt x="1406387" y="592676"/>
                  </a:moveTo>
                  <a:cubicBezTo>
                    <a:pt x="1414147" y="577516"/>
                    <a:pt x="1424615" y="564341"/>
                    <a:pt x="1432375" y="549362"/>
                  </a:cubicBezTo>
                  <a:cubicBezTo>
                    <a:pt x="1439053" y="536368"/>
                    <a:pt x="1449701" y="530412"/>
                    <a:pt x="1464499" y="528968"/>
                  </a:cubicBezTo>
                  <a:cubicBezTo>
                    <a:pt x="1509798" y="524457"/>
                    <a:pt x="1529651" y="537090"/>
                    <a:pt x="1549683" y="580223"/>
                  </a:cubicBezTo>
                  <a:cubicBezTo>
                    <a:pt x="1567189" y="617942"/>
                    <a:pt x="1574047" y="645374"/>
                    <a:pt x="1582168" y="685439"/>
                  </a:cubicBezTo>
                  <a:cubicBezTo>
                    <a:pt x="1586500" y="707457"/>
                    <a:pt x="1591192" y="742108"/>
                    <a:pt x="1590831" y="764487"/>
                  </a:cubicBezTo>
                  <a:cubicBezTo>
                    <a:pt x="1592997" y="849309"/>
                    <a:pt x="1578378" y="972573"/>
                    <a:pt x="1567189" y="1004697"/>
                  </a:cubicBezTo>
                  <a:cubicBezTo>
                    <a:pt x="1561594" y="1020940"/>
                    <a:pt x="1560872" y="1036099"/>
                    <a:pt x="1528568" y="1030866"/>
                  </a:cubicBezTo>
                  <a:cubicBezTo>
                    <a:pt x="1510881" y="1031768"/>
                    <a:pt x="1510701" y="1008126"/>
                    <a:pt x="1511603" y="1000907"/>
                  </a:cubicBezTo>
                  <a:cubicBezTo>
                    <a:pt x="1514852" y="975460"/>
                    <a:pt x="1530372" y="859235"/>
                    <a:pt x="1530192" y="826389"/>
                  </a:cubicBezTo>
                  <a:cubicBezTo>
                    <a:pt x="1530192" y="807078"/>
                    <a:pt x="1520446" y="794806"/>
                    <a:pt x="1506189" y="793182"/>
                  </a:cubicBezTo>
                  <a:cubicBezTo>
                    <a:pt x="1491029" y="791558"/>
                    <a:pt x="1477494" y="802386"/>
                    <a:pt x="1472621" y="820072"/>
                  </a:cubicBezTo>
                  <a:cubicBezTo>
                    <a:pt x="1461973" y="857792"/>
                    <a:pt x="1439053" y="983762"/>
                    <a:pt x="1428405" y="1006502"/>
                  </a:cubicBezTo>
                  <a:cubicBezTo>
                    <a:pt x="1421727" y="1020579"/>
                    <a:pt x="1415230" y="1033573"/>
                    <a:pt x="1384008" y="1030685"/>
                  </a:cubicBezTo>
                  <a:cubicBezTo>
                    <a:pt x="1361629" y="1029963"/>
                    <a:pt x="1368307" y="986289"/>
                    <a:pt x="1370653" y="975280"/>
                  </a:cubicBezTo>
                  <a:cubicBezTo>
                    <a:pt x="1385272" y="906700"/>
                    <a:pt x="1397363" y="837578"/>
                    <a:pt x="1415230" y="769720"/>
                  </a:cubicBezTo>
                  <a:cubicBezTo>
                    <a:pt x="1418840" y="756004"/>
                    <a:pt x="1421186" y="741566"/>
                    <a:pt x="1421005" y="727670"/>
                  </a:cubicBezTo>
                  <a:cubicBezTo>
                    <a:pt x="1420644" y="709984"/>
                    <a:pt x="1428766" y="697350"/>
                    <a:pt x="1439414" y="684898"/>
                  </a:cubicBezTo>
                  <a:cubicBezTo>
                    <a:pt x="1450603" y="672265"/>
                    <a:pt x="1461973" y="659631"/>
                    <a:pt x="1470094" y="644652"/>
                  </a:cubicBezTo>
                  <a:cubicBezTo>
                    <a:pt x="1471899" y="641404"/>
                    <a:pt x="1473162" y="637614"/>
                    <a:pt x="1469733" y="634907"/>
                  </a:cubicBezTo>
                  <a:cubicBezTo>
                    <a:pt x="1465041" y="631297"/>
                    <a:pt x="1461431" y="634545"/>
                    <a:pt x="1459085" y="638516"/>
                  </a:cubicBezTo>
                  <a:cubicBezTo>
                    <a:pt x="1443204" y="666670"/>
                    <a:pt x="1421547" y="687244"/>
                    <a:pt x="1402958" y="713232"/>
                  </a:cubicBezTo>
                  <a:cubicBezTo>
                    <a:pt x="1395198" y="724061"/>
                    <a:pt x="1380579" y="732362"/>
                    <a:pt x="1367946" y="736874"/>
                  </a:cubicBezTo>
                  <a:cubicBezTo>
                    <a:pt x="1332754" y="749507"/>
                    <a:pt x="1296840" y="759614"/>
                    <a:pt x="1258940" y="760336"/>
                  </a:cubicBezTo>
                  <a:cubicBezTo>
                    <a:pt x="1252804" y="760516"/>
                    <a:pt x="1246126" y="762321"/>
                    <a:pt x="1240532" y="760155"/>
                  </a:cubicBezTo>
                  <a:cubicBezTo>
                    <a:pt x="1230064" y="756004"/>
                    <a:pt x="1222845" y="745537"/>
                    <a:pt x="1221762" y="734347"/>
                  </a:cubicBezTo>
                  <a:cubicBezTo>
                    <a:pt x="1220680" y="722617"/>
                    <a:pt x="1231869" y="717022"/>
                    <a:pt x="1239810" y="714495"/>
                  </a:cubicBezTo>
                  <a:cubicBezTo>
                    <a:pt x="1256594" y="709262"/>
                    <a:pt x="1273739" y="708179"/>
                    <a:pt x="1291064" y="704569"/>
                  </a:cubicBezTo>
                  <a:cubicBezTo>
                    <a:pt x="1319579" y="698433"/>
                    <a:pt x="1345206" y="683815"/>
                    <a:pt x="1364698" y="660534"/>
                  </a:cubicBezTo>
                  <a:cubicBezTo>
                    <a:pt x="1382023" y="640140"/>
                    <a:pt x="1394295" y="616318"/>
                    <a:pt x="1406387" y="592676"/>
                  </a:cubicBezTo>
                  <a:close/>
                  <a:moveTo>
                    <a:pt x="1182239" y="597368"/>
                  </a:moveTo>
                  <a:cubicBezTo>
                    <a:pt x="1194511" y="598812"/>
                    <a:pt x="1206783" y="600617"/>
                    <a:pt x="1218153" y="606211"/>
                  </a:cubicBezTo>
                  <a:cubicBezTo>
                    <a:pt x="1239810" y="616859"/>
                    <a:pt x="1262008" y="625883"/>
                    <a:pt x="1283123" y="637433"/>
                  </a:cubicBezTo>
                  <a:cubicBezTo>
                    <a:pt x="1299547" y="646457"/>
                    <a:pt x="1314526" y="646998"/>
                    <a:pt x="1330949" y="638696"/>
                  </a:cubicBezTo>
                  <a:cubicBezTo>
                    <a:pt x="1342680" y="632741"/>
                    <a:pt x="1354952" y="627688"/>
                    <a:pt x="1367044" y="622273"/>
                  </a:cubicBezTo>
                  <a:cubicBezTo>
                    <a:pt x="1355313" y="658909"/>
                    <a:pt x="1328061" y="676415"/>
                    <a:pt x="1294674" y="686702"/>
                  </a:cubicBezTo>
                  <a:cubicBezTo>
                    <a:pt x="1289981" y="688146"/>
                    <a:pt x="1285830" y="686883"/>
                    <a:pt x="1281680" y="685259"/>
                  </a:cubicBezTo>
                  <a:cubicBezTo>
                    <a:pt x="1253526" y="674430"/>
                    <a:pt x="1225552" y="662880"/>
                    <a:pt x="1197218" y="652954"/>
                  </a:cubicBezTo>
                  <a:cubicBezTo>
                    <a:pt x="1177366" y="645915"/>
                    <a:pt x="1172854" y="628048"/>
                    <a:pt x="1166898" y="611806"/>
                  </a:cubicBezTo>
                  <a:cubicBezTo>
                    <a:pt x="1163469" y="602241"/>
                    <a:pt x="1170688" y="596105"/>
                    <a:pt x="1182239" y="597368"/>
                  </a:cubicBezTo>
                  <a:close/>
                  <a:moveTo>
                    <a:pt x="302971" y="316551"/>
                  </a:moveTo>
                  <a:cubicBezTo>
                    <a:pt x="316145" y="321063"/>
                    <a:pt x="325169" y="327018"/>
                    <a:pt x="325350" y="341998"/>
                  </a:cubicBezTo>
                  <a:cubicBezTo>
                    <a:pt x="325350" y="344705"/>
                    <a:pt x="333832" y="376468"/>
                    <a:pt x="335095" y="378634"/>
                  </a:cubicBezTo>
                  <a:cubicBezTo>
                    <a:pt x="335095" y="378634"/>
                    <a:pt x="328598" y="396862"/>
                    <a:pt x="318672" y="419060"/>
                  </a:cubicBezTo>
                  <a:cubicBezTo>
                    <a:pt x="316506" y="423933"/>
                    <a:pt x="313258" y="428445"/>
                    <a:pt x="311995" y="433498"/>
                  </a:cubicBezTo>
                  <a:cubicBezTo>
                    <a:pt x="301888" y="474646"/>
                    <a:pt x="264710" y="480421"/>
                    <a:pt x="234030" y="495400"/>
                  </a:cubicBezTo>
                  <a:cubicBezTo>
                    <a:pt x="245219" y="474826"/>
                    <a:pt x="258935" y="456598"/>
                    <a:pt x="261281" y="432776"/>
                  </a:cubicBezTo>
                  <a:cubicBezTo>
                    <a:pt x="263447" y="411480"/>
                    <a:pt x="266154" y="390184"/>
                    <a:pt x="257311" y="369971"/>
                  </a:cubicBezTo>
                  <a:cubicBezTo>
                    <a:pt x="251897" y="357518"/>
                    <a:pt x="254423" y="348134"/>
                    <a:pt x="263447" y="339110"/>
                  </a:cubicBezTo>
                  <a:cubicBezTo>
                    <a:pt x="267237" y="335320"/>
                    <a:pt x="271027" y="331530"/>
                    <a:pt x="273915" y="327199"/>
                  </a:cubicBezTo>
                  <a:cubicBezTo>
                    <a:pt x="281314" y="316190"/>
                    <a:pt x="289435" y="311859"/>
                    <a:pt x="302971" y="316551"/>
                  </a:cubicBezTo>
                  <a:close/>
                  <a:moveTo>
                    <a:pt x="203891" y="303557"/>
                  </a:moveTo>
                  <a:cubicBezTo>
                    <a:pt x="213997" y="284246"/>
                    <a:pt x="244678" y="262950"/>
                    <a:pt x="264169" y="266921"/>
                  </a:cubicBezTo>
                  <a:cubicBezTo>
                    <a:pt x="283299" y="270711"/>
                    <a:pt x="289074" y="281539"/>
                    <a:pt x="278607" y="297421"/>
                  </a:cubicBezTo>
                  <a:cubicBezTo>
                    <a:pt x="268500" y="312581"/>
                    <a:pt x="256228" y="326477"/>
                    <a:pt x="245039" y="340734"/>
                  </a:cubicBezTo>
                  <a:cubicBezTo>
                    <a:pt x="229518" y="334057"/>
                    <a:pt x="219231" y="322687"/>
                    <a:pt x="206778" y="314566"/>
                  </a:cubicBezTo>
                  <a:cubicBezTo>
                    <a:pt x="202627" y="312219"/>
                    <a:pt x="201184" y="308610"/>
                    <a:pt x="203891" y="303557"/>
                  </a:cubicBezTo>
                  <a:close/>
                  <a:moveTo>
                    <a:pt x="56985" y="441800"/>
                  </a:moveTo>
                  <a:cubicBezTo>
                    <a:pt x="37314" y="389462"/>
                    <a:pt x="70882" y="309512"/>
                    <a:pt x="156607" y="315107"/>
                  </a:cubicBezTo>
                  <a:cubicBezTo>
                    <a:pt x="183497" y="316912"/>
                    <a:pt x="245039" y="331350"/>
                    <a:pt x="248829" y="408232"/>
                  </a:cubicBezTo>
                  <a:cubicBezTo>
                    <a:pt x="251897" y="468510"/>
                    <a:pt x="196852" y="525720"/>
                    <a:pt x="122858" y="501897"/>
                  </a:cubicBezTo>
                  <a:cubicBezTo>
                    <a:pt x="93080" y="490528"/>
                    <a:pt x="69257" y="474465"/>
                    <a:pt x="56985" y="441800"/>
                  </a:cubicBezTo>
                  <a:close/>
                  <a:moveTo>
                    <a:pt x="360903" y="516155"/>
                  </a:moveTo>
                  <a:cubicBezTo>
                    <a:pt x="356211" y="524818"/>
                    <a:pt x="348631" y="531134"/>
                    <a:pt x="339787" y="536007"/>
                  </a:cubicBezTo>
                  <a:cubicBezTo>
                    <a:pt x="311453" y="551528"/>
                    <a:pt x="287991" y="573365"/>
                    <a:pt x="263808" y="594120"/>
                  </a:cubicBezTo>
                  <a:cubicBezTo>
                    <a:pt x="252619" y="603685"/>
                    <a:pt x="247024" y="616498"/>
                    <a:pt x="245761" y="631477"/>
                  </a:cubicBezTo>
                  <a:cubicBezTo>
                    <a:pt x="240346" y="697170"/>
                    <a:pt x="241610" y="762862"/>
                    <a:pt x="239625" y="828555"/>
                  </a:cubicBezTo>
                  <a:cubicBezTo>
                    <a:pt x="238000" y="878366"/>
                    <a:pt x="258935" y="1038265"/>
                    <a:pt x="220314" y="1037904"/>
                  </a:cubicBezTo>
                  <a:cubicBezTo>
                    <a:pt x="197033" y="1037543"/>
                    <a:pt x="186385" y="1035919"/>
                    <a:pt x="181332" y="998741"/>
                  </a:cubicBezTo>
                  <a:cubicBezTo>
                    <a:pt x="176459" y="963369"/>
                    <a:pt x="178444" y="850031"/>
                    <a:pt x="174474" y="824404"/>
                  </a:cubicBezTo>
                  <a:cubicBezTo>
                    <a:pt x="173752" y="820072"/>
                    <a:pt x="173391" y="815561"/>
                    <a:pt x="172488" y="811229"/>
                  </a:cubicBezTo>
                  <a:cubicBezTo>
                    <a:pt x="167796" y="789392"/>
                    <a:pt x="159133" y="776578"/>
                    <a:pt x="135672" y="776217"/>
                  </a:cubicBezTo>
                  <a:cubicBezTo>
                    <a:pt x="121234" y="775856"/>
                    <a:pt x="106615" y="785422"/>
                    <a:pt x="101562" y="810146"/>
                  </a:cubicBezTo>
                  <a:cubicBezTo>
                    <a:pt x="92358" y="855626"/>
                    <a:pt x="82432" y="991883"/>
                    <a:pt x="79364" y="1013901"/>
                  </a:cubicBezTo>
                  <a:cubicBezTo>
                    <a:pt x="77018" y="1029963"/>
                    <a:pt x="67814" y="1037182"/>
                    <a:pt x="52293" y="1038265"/>
                  </a:cubicBezTo>
                  <a:cubicBezTo>
                    <a:pt x="34246" y="1039348"/>
                    <a:pt x="23417" y="1030144"/>
                    <a:pt x="19266" y="1012818"/>
                  </a:cubicBezTo>
                  <a:cubicBezTo>
                    <a:pt x="11506" y="979431"/>
                    <a:pt x="16018" y="949111"/>
                    <a:pt x="18725" y="915543"/>
                  </a:cubicBezTo>
                  <a:cubicBezTo>
                    <a:pt x="24139" y="850031"/>
                    <a:pt x="30997" y="784700"/>
                    <a:pt x="38216" y="719188"/>
                  </a:cubicBezTo>
                  <a:cubicBezTo>
                    <a:pt x="43450" y="671362"/>
                    <a:pt x="55000" y="624619"/>
                    <a:pt x="69618" y="578960"/>
                  </a:cubicBezTo>
                  <a:cubicBezTo>
                    <a:pt x="74852" y="562717"/>
                    <a:pt x="84778" y="548820"/>
                    <a:pt x="96328" y="536368"/>
                  </a:cubicBezTo>
                  <a:cubicBezTo>
                    <a:pt x="107157" y="524637"/>
                    <a:pt x="119068" y="521569"/>
                    <a:pt x="136394" y="522291"/>
                  </a:cubicBezTo>
                  <a:cubicBezTo>
                    <a:pt x="190897" y="524998"/>
                    <a:pt x="244317" y="517418"/>
                    <a:pt x="292503" y="488542"/>
                  </a:cubicBezTo>
                  <a:cubicBezTo>
                    <a:pt x="311092" y="477353"/>
                    <a:pt x="320657" y="459667"/>
                    <a:pt x="328237" y="440356"/>
                  </a:cubicBezTo>
                  <a:cubicBezTo>
                    <a:pt x="334734" y="423933"/>
                    <a:pt x="341953" y="407690"/>
                    <a:pt x="349353" y="391447"/>
                  </a:cubicBezTo>
                  <a:cubicBezTo>
                    <a:pt x="352962" y="383326"/>
                    <a:pt x="357654" y="375566"/>
                    <a:pt x="364332" y="369610"/>
                  </a:cubicBezTo>
                  <a:cubicBezTo>
                    <a:pt x="375882" y="359143"/>
                    <a:pt x="394110" y="362030"/>
                    <a:pt x="402773" y="374844"/>
                  </a:cubicBezTo>
                  <a:cubicBezTo>
                    <a:pt x="411075" y="386936"/>
                    <a:pt x="407826" y="398125"/>
                    <a:pt x="404036" y="413285"/>
                  </a:cubicBezTo>
                  <a:cubicBezTo>
                    <a:pt x="394832" y="449741"/>
                    <a:pt x="379131" y="483489"/>
                    <a:pt x="360903" y="516155"/>
                  </a:cubicBezTo>
                  <a:close/>
                  <a:moveTo>
                    <a:pt x="762096" y="565965"/>
                  </a:moveTo>
                  <a:cubicBezTo>
                    <a:pt x="753253" y="571560"/>
                    <a:pt x="751267" y="576072"/>
                    <a:pt x="757945" y="584735"/>
                  </a:cubicBezTo>
                  <a:cubicBezTo>
                    <a:pt x="772383" y="603504"/>
                    <a:pt x="768954" y="609640"/>
                    <a:pt x="745673" y="619386"/>
                  </a:cubicBezTo>
                  <a:cubicBezTo>
                    <a:pt x="720226" y="630034"/>
                    <a:pt x="693335" y="636350"/>
                    <a:pt x="666084" y="640682"/>
                  </a:cubicBezTo>
                  <a:cubicBezTo>
                    <a:pt x="647134" y="643569"/>
                    <a:pt x="642081" y="638877"/>
                    <a:pt x="642622" y="619747"/>
                  </a:cubicBezTo>
                  <a:cubicBezTo>
                    <a:pt x="642803" y="615235"/>
                    <a:pt x="643344" y="610903"/>
                    <a:pt x="643886" y="606392"/>
                  </a:cubicBezTo>
                  <a:cubicBezTo>
                    <a:pt x="645690" y="594300"/>
                    <a:pt x="641539" y="591593"/>
                    <a:pt x="628184" y="591773"/>
                  </a:cubicBezTo>
                  <a:cubicBezTo>
                    <a:pt x="587397" y="592134"/>
                    <a:pt x="549137" y="577696"/>
                    <a:pt x="512862" y="559830"/>
                  </a:cubicBezTo>
                  <a:cubicBezTo>
                    <a:pt x="500589" y="553693"/>
                    <a:pt x="490844" y="554054"/>
                    <a:pt x="482362" y="565063"/>
                  </a:cubicBezTo>
                  <a:cubicBezTo>
                    <a:pt x="472255" y="578418"/>
                    <a:pt x="461788" y="575711"/>
                    <a:pt x="450237" y="567048"/>
                  </a:cubicBezTo>
                  <a:cubicBezTo>
                    <a:pt x="437424" y="557483"/>
                    <a:pt x="424249" y="548460"/>
                    <a:pt x="411616" y="538714"/>
                  </a:cubicBezTo>
                  <a:cubicBezTo>
                    <a:pt x="389418" y="521569"/>
                    <a:pt x="385808" y="507311"/>
                    <a:pt x="397359" y="482406"/>
                  </a:cubicBezTo>
                  <a:cubicBezTo>
                    <a:pt x="398441" y="479880"/>
                    <a:pt x="399705" y="477353"/>
                    <a:pt x="400788" y="474826"/>
                  </a:cubicBezTo>
                  <a:cubicBezTo>
                    <a:pt x="401870" y="472300"/>
                    <a:pt x="402953" y="469773"/>
                    <a:pt x="404036" y="467246"/>
                  </a:cubicBezTo>
                  <a:cubicBezTo>
                    <a:pt x="411075" y="450282"/>
                    <a:pt x="416669" y="432776"/>
                    <a:pt x="420640" y="414729"/>
                  </a:cubicBezTo>
                  <a:cubicBezTo>
                    <a:pt x="425512" y="392711"/>
                    <a:pt x="428400" y="376107"/>
                    <a:pt x="413421" y="360225"/>
                  </a:cubicBezTo>
                  <a:cubicBezTo>
                    <a:pt x="398080" y="343983"/>
                    <a:pt x="378048" y="340554"/>
                    <a:pt x="357293" y="350660"/>
                  </a:cubicBezTo>
                  <a:cubicBezTo>
                    <a:pt x="353323" y="352646"/>
                    <a:pt x="349533" y="355172"/>
                    <a:pt x="344660" y="354450"/>
                  </a:cubicBezTo>
                  <a:cubicBezTo>
                    <a:pt x="340870" y="348134"/>
                    <a:pt x="341051" y="340915"/>
                    <a:pt x="340509" y="334057"/>
                  </a:cubicBezTo>
                  <a:cubicBezTo>
                    <a:pt x="339426" y="317453"/>
                    <a:pt x="335817" y="304279"/>
                    <a:pt x="315063" y="303737"/>
                  </a:cubicBezTo>
                  <a:cubicBezTo>
                    <a:pt x="304956" y="303557"/>
                    <a:pt x="302068" y="295255"/>
                    <a:pt x="302790" y="286592"/>
                  </a:cubicBezTo>
                  <a:cubicBezTo>
                    <a:pt x="303873" y="271613"/>
                    <a:pt x="303693" y="256453"/>
                    <a:pt x="310009" y="242196"/>
                  </a:cubicBezTo>
                  <a:cubicBezTo>
                    <a:pt x="319213" y="221080"/>
                    <a:pt x="327515" y="199604"/>
                    <a:pt x="336539" y="178489"/>
                  </a:cubicBezTo>
                  <a:cubicBezTo>
                    <a:pt x="346285" y="155749"/>
                    <a:pt x="356752" y="150696"/>
                    <a:pt x="380033" y="156832"/>
                  </a:cubicBezTo>
                  <a:cubicBezTo>
                    <a:pt x="385086" y="158095"/>
                    <a:pt x="389959" y="160441"/>
                    <a:pt x="395012" y="162246"/>
                  </a:cubicBezTo>
                  <a:cubicBezTo>
                    <a:pt x="415767" y="169284"/>
                    <a:pt x="421362" y="168382"/>
                    <a:pt x="433273" y="150515"/>
                  </a:cubicBezTo>
                  <a:cubicBezTo>
                    <a:pt x="444282" y="133912"/>
                    <a:pt x="457095" y="119654"/>
                    <a:pt x="474060" y="109006"/>
                  </a:cubicBezTo>
                  <a:cubicBezTo>
                    <a:pt x="486332" y="101246"/>
                    <a:pt x="489039" y="92222"/>
                    <a:pt x="482723" y="77604"/>
                  </a:cubicBezTo>
                  <a:cubicBezTo>
                    <a:pt x="472977" y="55225"/>
                    <a:pt x="478030" y="52879"/>
                    <a:pt x="502575" y="46743"/>
                  </a:cubicBezTo>
                  <a:cubicBezTo>
                    <a:pt x="535421" y="38441"/>
                    <a:pt x="569169" y="28876"/>
                    <a:pt x="601835" y="19491"/>
                  </a:cubicBezTo>
                  <a:cubicBezTo>
                    <a:pt x="619341" y="14438"/>
                    <a:pt x="623312" y="22198"/>
                    <a:pt x="624034" y="40787"/>
                  </a:cubicBezTo>
                  <a:cubicBezTo>
                    <a:pt x="624755" y="58654"/>
                    <a:pt x="624936" y="57571"/>
                    <a:pt x="643525" y="58834"/>
                  </a:cubicBezTo>
                  <a:cubicBezTo>
                    <a:pt x="686297" y="61722"/>
                    <a:pt x="728889" y="66234"/>
                    <a:pt x="761915" y="98358"/>
                  </a:cubicBezTo>
                  <a:cubicBezTo>
                    <a:pt x="770578" y="106841"/>
                    <a:pt x="778158" y="101968"/>
                    <a:pt x="785377" y="96373"/>
                  </a:cubicBezTo>
                  <a:cubicBezTo>
                    <a:pt x="811726" y="75979"/>
                    <a:pt x="823277" y="70746"/>
                    <a:pt x="841865" y="86808"/>
                  </a:cubicBezTo>
                  <a:cubicBezTo>
                    <a:pt x="842407" y="87530"/>
                    <a:pt x="842948" y="88071"/>
                    <a:pt x="843670" y="88793"/>
                  </a:cubicBezTo>
                  <a:cubicBezTo>
                    <a:pt x="851791" y="97636"/>
                    <a:pt x="859191" y="105758"/>
                    <a:pt x="866049" y="113338"/>
                  </a:cubicBezTo>
                  <a:cubicBezTo>
                    <a:pt x="866229" y="113518"/>
                    <a:pt x="866590" y="113879"/>
                    <a:pt x="866771" y="114060"/>
                  </a:cubicBezTo>
                  <a:cubicBezTo>
                    <a:pt x="867853" y="115323"/>
                    <a:pt x="868936" y="116586"/>
                    <a:pt x="870019" y="117849"/>
                  </a:cubicBezTo>
                  <a:cubicBezTo>
                    <a:pt x="870380" y="118391"/>
                    <a:pt x="870741" y="118752"/>
                    <a:pt x="871282" y="119293"/>
                  </a:cubicBezTo>
                  <a:cubicBezTo>
                    <a:pt x="872185" y="120376"/>
                    <a:pt x="873087" y="121459"/>
                    <a:pt x="873990" y="122542"/>
                  </a:cubicBezTo>
                  <a:cubicBezTo>
                    <a:pt x="874531" y="123083"/>
                    <a:pt x="874892" y="123624"/>
                    <a:pt x="875433" y="124166"/>
                  </a:cubicBezTo>
                  <a:cubicBezTo>
                    <a:pt x="876336" y="125068"/>
                    <a:pt x="877058" y="126151"/>
                    <a:pt x="877960" y="127054"/>
                  </a:cubicBezTo>
                  <a:cubicBezTo>
                    <a:pt x="878501" y="127775"/>
                    <a:pt x="879043" y="128317"/>
                    <a:pt x="879584" y="129039"/>
                  </a:cubicBezTo>
                  <a:cubicBezTo>
                    <a:pt x="880306" y="129941"/>
                    <a:pt x="881028" y="130843"/>
                    <a:pt x="881750" y="131746"/>
                  </a:cubicBezTo>
                  <a:cubicBezTo>
                    <a:pt x="882291" y="132468"/>
                    <a:pt x="882833" y="133190"/>
                    <a:pt x="883374" y="133731"/>
                  </a:cubicBezTo>
                  <a:cubicBezTo>
                    <a:pt x="884096" y="134633"/>
                    <a:pt x="884818" y="135536"/>
                    <a:pt x="885359" y="136438"/>
                  </a:cubicBezTo>
                  <a:cubicBezTo>
                    <a:pt x="885901" y="137160"/>
                    <a:pt x="886442" y="137882"/>
                    <a:pt x="886984" y="138604"/>
                  </a:cubicBezTo>
                  <a:cubicBezTo>
                    <a:pt x="887706" y="139506"/>
                    <a:pt x="888247" y="140409"/>
                    <a:pt x="888788" y="141311"/>
                  </a:cubicBezTo>
                  <a:cubicBezTo>
                    <a:pt x="889330" y="142033"/>
                    <a:pt x="889871" y="142755"/>
                    <a:pt x="890413" y="143477"/>
                  </a:cubicBezTo>
                  <a:cubicBezTo>
                    <a:pt x="890954" y="144379"/>
                    <a:pt x="891676" y="145281"/>
                    <a:pt x="892217" y="146184"/>
                  </a:cubicBezTo>
                  <a:cubicBezTo>
                    <a:pt x="892759" y="146906"/>
                    <a:pt x="893300" y="147628"/>
                    <a:pt x="893661" y="148530"/>
                  </a:cubicBezTo>
                  <a:cubicBezTo>
                    <a:pt x="894203" y="149432"/>
                    <a:pt x="894744" y="150335"/>
                    <a:pt x="895285" y="151237"/>
                  </a:cubicBezTo>
                  <a:cubicBezTo>
                    <a:pt x="895827" y="151959"/>
                    <a:pt x="896188" y="152681"/>
                    <a:pt x="896729" y="153583"/>
                  </a:cubicBezTo>
                  <a:cubicBezTo>
                    <a:pt x="897271" y="154666"/>
                    <a:pt x="897812" y="155568"/>
                    <a:pt x="898354" y="156651"/>
                  </a:cubicBezTo>
                  <a:cubicBezTo>
                    <a:pt x="898714" y="157373"/>
                    <a:pt x="899256" y="158095"/>
                    <a:pt x="899617" y="158817"/>
                  </a:cubicBezTo>
                  <a:cubicBezTo>
                    <a:pt x="900158" y="159900"/>
                    <a:pt x="900880" y="161163"/>
                    <a:pt x="901422" y="162426"/>
                  </a:cubicBezTo>
                  <a:cubicBezTo>
                    <a:pt x="901783" y="163148"/>
                    <a:pt x="902143" y="163690"/>
                    <a:pt x="902324" y="164411"/>
                  </a:cubicBezTo>
                  <a:cubicBezTo>
                    <a:pt x="903226" y="166216"/>
                    <a:pt x="904129" y="168202"/>
                    <a:pt x="904851" y="170006"/>
                  </a:cubicBezTo>
                  <a:cubicBezTo>
                    <a:pt x="910445" y="183000"/>
                    <a:pt x="901422" y="196175"/>
                    <a:pt x="886803" y="196175"/>
                  </a:cubicBezTo>
                  <a:cubicBezTo>
                    <a:pt x="886081" y="196175"/>
                    <a:pt x="885359" y="196175"/>
                    <a:pt x="884818" y="196175"/>
                  </a:cubicBezTo>
                  <a:cubicBezTo>
                    <a:pt x="884457" y="196175"/>
                    <a:pt x="884277" y="196175"/>
                    <a:pt x="884096" y="196175"/>
                  </a:cubicBezTo>
                  <a:cubicBezTo>
                    <a:pt x="883735" y="196175"/>
                    <a:pt x="883555" y="196175"/>
                    <a:pt x="883194" y="196175"/>
                  </a:cubicBezTo>
                  <a:cubicBezTo>
                    <a:pt x="882833" y="196175"/>
                    <a:pt x="882652" y="196175"/>
                    <a:pt x="882291" y="196355"/>
                  </a:cubicBezTo>
                  <a:cubicBezTo>
                    <a:pt x="882111" y="196355"/>
                    <a:pt x="881930" y="196355"/>
                    <a:pt x="881750" y="196355"/>
                  </a:cubicBezTo>
                  <a:cubicBezTo>
                    <a:pt x="881389" y="196355"/>
                    <a:pt x="881209" y="196536"/>
                    <a:pt x="880848" y="196536"/>
                  </a:cubicBezTo>
                  <a:cubicBezTo>
                    <a:pt x="880667" y="196536"/>
                    <a:pt x="880667" y="196536"/>
                    <a:pt x="880487" y="196536"/>
                  </a:cubicBezTo>
                  <a:cubicBezTo>
                    <a:pt x="880126" y="196536"/>
                    <a:pt x="879945" y="196716"/>
                    <a:pt x="879584" y="196897"/>
                  </a:cubicBezTo>
                  <a:cubicBezTo>
                    <a:pt x="879584" y="196897"/>
                    <a:pt x="879404" y="196897"/>
                    <a:pt x="879404" y="196897"/>
                  </a:cubicBezTo>
                  <a:cubicBezTo>
                    <a:pt x="879223" y="197077"/>
                    <a:pt x="878862" y="197077"/>
                    <a:pt x="878682" y="197258"/>
                  </a:cubicBezTo>
                  <a:cubicBezTo>
                    <a:pt x="878682" y="197258"/>
                    <a:pt x="878682" y="197258"/>
                    <a:pt x="878682" y="197258"/>
                  </a:cubicBezTo>
                  <a:cubicBezTo>
                    <a:pt x="878501" y="197438"/>
                    <a:pt x="878321" y="197619"/>
                    <a:pt x="878140" y="197799"/>
                  </a:cubicBezTo>
                  <a:cubicBezTo>
                    <a:pt x="878140" y="197799"/>
                    <a:pt x="878140" y="197799"/>
                    <a:pt x="878140" y="197799"/>
                  </a:cubicBezTo>
                  <a:cubicBezTo>
                    <a:pt x="877960" y="197980"/>
                    <a:pt x="877779" y="198160"/>
                    <a:pt x="877599" y="198341"/>
                  </a:cubicBezTo>
                  <a:cubicBezTo>
                    <a:pt x="876336" y="200145"/>
                    <a:pt x="877238" y="203033"/>
                    <a:pt x="878321" y="207003"/>
                  </a:cubicBezTo>
                  <a:cubicBezTo>
                    <a:pt x="879223" y="210252"/>
                    <a:pt x="880126" y="213500"/>
                    <a:pt x="880848" y="216930"/>
                  </a:cubicBezTo>
                  <a:cubicBezTo>
                    <a:pt x="880848" y="216930"/>
                    <a:pt x="880848" y="216930"/>
                    <a:pt x="880848" y="216930"/>
                  </a:cubicBezTo>
                  <a:cubicBezTo>
                    <a:pt x="881389" y="219276"/>
                    <a:pt x="882111" y="221802"/>
                    <a:pt x="882652" y="224148"/>
                  </a:cubicBezTo>
                  <a:cubicBezTo>
                    <a:pt x="882652" y="224148"/>
                    <a:pt x="882652" y="224329"/>
                    <a:pt x="882652" y="224329"/>
                  </a:cubicBezTo>
                  <a:cubicBezTo>
                    <a:pt x="883194" y="226675"/>
                    <a:pt x="883735" y="229021"/>
                    <a:pt x="884277" y="231367"/>
                  </a:cubicBezTo>
                  <a:cubicBezTo>
                    <a:pt x="884277" y="231548"/>
                    <a:pt x="884277" y="231548"/>
                    <a:pt x="884277" y="231728"/>
                  </a:cubicBezTo>
                  <a:cubicBezTo>
                    <a:pt x="884818" y="234075"/>
                    <a:pt x="885179" y="236421"/>
                    <a:pt x="885720" y="238586"/>
                  </a:cubicBezTo>
                  <a:cubicBezTo>
                    <a:pt x="885720" y="238767"/>
                    <a:pt x="885720" y="238947"/>
                    <a:pt x="885901" y="239128"/>
                  </a:cubicBezTo>
                  <a:cubicBezTo>
                    <a:pt x="886262" y="241293"/>
                    <a:pt x="886803" y="243639"/>
                    <a:pt x="887164" y="245805"/>
                  </a:cubicBezTo>
                  <a:cubicBezTo>
                    <a:pt x="887164" y="246166"/>
                    <a:pt x="887345" y="246347"/>
                    <a:pt x="887345" y="246708"/>
                  </a:cubicBezTo>
                  <a:cubicBezTo>
                    <a:pt x="887706" y="248873"/>
                    <a:pt x="888066" y="251039"/>
                    <a:pt x="888427" y="253205"/>
                  </a:cubicBezTo>
                  <a:cubicBezTo>
                    <a:pt x="888427" y="253566"/>
                    <a:pt x="888608" y="253927"/>
                    <a:pt x="888608" y="254287"/>
                  </a:cubicBezTo>
                  <a:cubicBezTo>
                    <a:pt x="888969" y="256273"/>
                    <a:pt x="889149" y="258438"/>
                    <a:pt x="889510" y="260604"/>
                  </a:cubicBezTo>
                  <a:cubicBezTo>
                    <a:pt x="889510" y="261146"/>
                    <a:pt x="889691" y="261506"/>
                    <a:pt x="889691" y="262048"/>
                  </a:cubicBezTo>
                  <a:cubicBezTo>
                    <a:pt x="889871" y="264033"/>
                    <a:pt x="890232" y="266018"/>
                    <a:pt x="890413" y="268003"/>
                  </a:cubicBezTo>
                  <a:cubicBezTo>
                    <a:pt x="890413" y="268545"/>
                    <a:pt x="890593" y="269086"/>
                    <a:pt x="890593" y="269808"/>
                  </a:cubicBezTo>
                  <a:cubicBezTo>
                    <a:pt x="890774" y="271613"/>
                    <a:pt x="890954" y="273598"/>
                    <a:pt x="891135" y="275403"/>
                  </a:cubicBezTo>
                  <a:cubicBezTo>
                    <a:pt x="891135" y="276125"/>
                    <a:pt x="891315" y="276847"/>
                    <a:pt x="891315" y="277388"/>
                  </a:cubicBezTo>
                  <a:cubicBezTo>
                    <a:pt x="891496" y="279193"/>
                    <a:pt x="891676" y="280998"/>
                    <a:pt x="891676" y="282802"/>
                  </a:cubicBezTo>
                  <a:cubicBezTo>
                    <a:pt x="891676" y="283524"/>
                    <a:pt x="891676" y="284426"/>
                    <a:pt x="891857" y="285148"/>
                  </a:cubicBezTo>
                  <a:cubicBezTo>
                    <a:pt x="891857" y="286773"/>
                    <a:pt x="892037" y="288577"/>
                    <a:pt x="892037" y="290202"/>
                  </a:cubicBezTo>
                  <a:cubicBezTo>
                    <a:pt x="892037" y="291104"/>
                    <a:pt x="892037" y="292007"/>
                    <a:pt x="892037" y="293089"/>
                  </a:cubicBezTo>
                  <a:cubicBezTo>
                    <a:pt x="892037" y="294714"/>
                    <a:pt x="892037" y="296157"/>
                    <a:pt x="892217" y="297782"/>
                  </a:cubicBezTo>
                  <a:cubicBezTo>
                    <a:pt x="892217" y="298864"/>
                    <a:pt x="892217" y="299947"/>
                    <a:pt x="892217" y="301030"/>
                  </a:cubicBezTo>
                  <a:cubicBezTo>
                    <a:pt x="892217" y="302474"/>
                    <a:pt x="892217" y="303918"/>
                    <a:pt x="892217" y="305362"/>
                  </a:cubicBezTo>
                  <a:cubicBezTo>
                    <a:pt x="892217" y="306625"/>
                    <a:pt x="892217" y="307888"/>
                    <a:pt x="892037" y="309152"/>
                  </a:cubicBezTo>
                  <a:cubicBezTo>
                    <a:pt x="892037" y="310415"/>
                    <a:pt x="892037" y="311678"/>
                    <a:pt x="891857" y="312941"/>
                  </a:cubicBezTo>
                  <a:cubicBezTo>
                    <a:pt x="891857" y="314566"/>
                    <a:pt x="891676" y="316009"/>
                    <a:pt x="891676" y="317634"/>
                  </a:cubicBezTo>
                  <a:cubicBezTo>
                    <a:pt x="891676" y="318536"/>
                    <a:pt x="891496" y="319619"/>
                    <a:pt x="891496" y="320521"/>
                  </a:cubicBezTo>
                  <a:cubicBezTo>
                    <a:pt x="891315" y="323048"/>
                    <a:pt x="891135" y="325575"/>
                    <a:pt x="890774" y="328101"/>
                  </a:cubicBezTo>
                  <a:cubicBezTo>
                    <a:pt x="889871" y="337486"/>
                    <a:pt x="894383" y="343442"/>
                    <a:pt x="904490" y="343983"/>
                  </a:cubicBezTo>
                  <a:cubicBezTo>
                    <a:pt x="906294" y="343983"/>
                    <a:pt x="908099" y="344163"/>
                    <a:pt x="909723" y="344524"/>
                  </a:cubicBezTo>
                  <a:cubicBezTo>
                    <a:pt x="936614" y="351924"/>
                    <a:pt x="942750" y="356075"/>
                    <a:pt x="938058" y="383507"/>
                  </a:cubicBezTo>
                  <a:cubicBezTo>
                    <a:pt x="934448" y="403539"/>
                    <a:pt x="918928" y="464539"/>
                    <a:pt x="913513" y="473924"/>
                  </a:cubicBezTo>
                  <a:cubicBezTo>
                    <a:pt x="902865" y="492874"/>
                    <a:pt x="898354" y="494137"/>
                    <a:pt x="880848" y="479880"/>
                  </a:cubicBezTo>
                  <a:cubicBezTo>
                    <a:pt x="873629" y="474105"/>
                    <a:pt x="869658" y="477714"/>
                    <a:pt x="865146" y="482226"/>
                  </a:cubicBezTo>
                  <a:cubicBezTo>
                    <a:pt x="853596" y="493235"/>
                    <a:pt x="842407" y="504604"/>
                    <a:pt x="830676" y="515433"/>
                  </a:cubicBezTo>
                  <a:cubicBezTo>
                    <a:pt x="809741" y="534744"/>
                    <a:pt x="786099" y="550806"/>
                    <a:pt x="762096" y="565965"/>
                  </a:cubicBezTo>
                  <a:close/>
                  <a:moveTo>
                    <a:pt x="1160943" y="818087"/>
                  </a:moveTo>
                  <a:cubicBezTo>
                    <a:pt x="1148671" y="816283"/>
                    <a:pt x="1142895" y="820253"/>
                    <a:pt x="1135676" y="830901"/>
                  </a:cubicBezTo>
                  <a:cubicBezTo>
                    <a:pt x="1116185" y="859235"/>
                    <a:pt x="1091641" y="882697"/>
                    <a:pt x="1054644" y="885043"/>
                  </a:cubicBezTo>
                  <a:cubicBezTo>
                    <a:pt x="1043815" y="885765"/>
                    <a:pt x="1040386" y="889555"/>
                    <a:pt x="1041289" y="899481"/>
                  </a:cubicBezTo>
                  <a:cubicBezTo>
                    <a:pt x="1042913" y="916265"/>
                    <a:pt x="1038943" y="927454"/>
                    <a:pt x="1023783" y="929981"/>
                  </a:cubicBezTo>
                  <a:cubicBezTo>
                    <a:pt x="997614" y="934132"/>
                    <a:pt x="966392" y="937200"/>
                    <a:pt x="939321" y="930161"/>
                  </a:cubicBezTo>
                  <a:cubicBezTo>
                    <a:pt x="925244" y="926552"/>
                    <a:pt x="918747" y="920235"/>
                    <a:pt x="921093" y="906339"/>
                  </a:cubicBezTo>
                  <a:cubicBezTo>
                    <a:pt x="923620" y="891179"/>
                    <a:pt x="916942" y="887570"/>
                    <a:pt x="903046" y="883780"/>
                  </a:cubicBezTo>
                  <a:cubicBezTo>
                    <a:pt x="865327" y="873493"/>
                    <a:pt x="837353" y="849670"/>
                    <a:pt x="819847" y="812132"/>
                  </a:cubicBezTo>
                  <a:cubicBezTo>
                    <a:pt x="812087" y="815380"/>
                    <a:pt x="807395" y="817726"/>
                    <a:pt x="802341" y="819351"/>
                  </a:cubicBezTo>
                  <a:cubicBezTo>
                    <a:pt x="794762" y="821877"/>
                    <a:pt x="788265" y="820253"/>
                    <a:pt x="784475" y="812493"/>
                  </a:cubicBezTo>
                  <a:cubicBezTo>
                    <a:pt x="783572" y="810507"/>
                    <a:pt x="782489" y="808522"/>
                    <a:pt x="781587" y="806537"/>
                  </a:cubicBezTo>
                  <a:cubicBezTo>
                    <a:pt x="781226" y="805995"/>
                    <a:pt x="781046" y="805274"/>
                    <a:pt x="780685" y="804732"/>
                  </a:cubicBezTo>
                  <a:cubicBezTo>
                    <a:pt x="779963" y="803288"/>
                    <a:pt x="779421" y="801845"/>
                    <a:pt x="778699" y="800401"/>
                  </a:cubicBezTo>
                  <a:cubicBezTo>
                    <a:pt x="778339" y="799679"/>
                    <a:pt x="778158" y="799138"/>
                    <a:pt x="777797" y="798416"/>
                  </a:cubicBezTo>
                  <a:cubicBezTo>
                    <a:pt x="777075" y="796791"/>
                    <a:pt x="776534" y="795167"/>
                    <a:pt x="775812" y="793723"/>
                  </a:cubicBezTo>
                  <a:cubicBezTo>
                    <a:pt x="775631" y="793362"/>
                    <a:pt x="775451" y="792821"/>
                    <a:pt x="775270" y="792460"/>
                  </a:cubicBezTo>
                  <a:cubicBezTo>
                    <a:pt x="774368" y="790294"/>
                    <a:pt x="773646" y="788309"/>
                    <a:pt x="772744" y="786143"/>
                  </a:cubicBezTo>
                  <a:cubicBezTo>
                    <a:pt x="772744" y="785963"/>
                    <a:pt x="772744" y="785963"/>
                    <a:pt x="772563" y="785782"/>
                  </a:cubicBezTo>
                  <a:cubicBezTo>
                    <a:pt x="771842" y="783797"/>
                    <a:pt x="771120" y="781812"/>
                    <a:pt x="770398" y="779827"/>
                  </a:cubicBezTo>
                  <a:cubicBezTo>
                    <a:pt x="770217" y="779466"/>
                    <a:pt x="770037" y="778924"/>
                    <a:pt x="769856" y="778564"/>
                  </a:cubicBezTo>
                  <a:cubicBezTo>
                    <a:pt x="769315" y="776759"/>
                    <a:pt x="768593" y="775135"/>
                    <a:pt x="768052" y="773330"/>
                  </a:cubicBezTo>
                  <a:cubicBezTo>
                    <a:pt x="767871" y="772969"/>
                    <a:pt x="767871" y="772608"/>
                    <a:pt x="767691" y="772247"/>
                  </a:cubicBezTo>
                  <a:cubicBezTo>
                    <a:pt x="766247" y="767916"/>
                    <a:pt x="764803" y="763404"/>
                    <a:pt x="763540" y="759072"/>
                  </a:cubicBezTo>
                  <a:lnTo>
                    <a:pt x="763540" y="759072"/>
                  </a:lnTo>
                  <a:cubicBezTo>
                    <a:pt x="760291" y="748605"/>
                    <a:pt x="757584" y="737957"/>
                    <a:pt x="754877" y="727309"/>
                  </a:cubicBezTo>
                  <a:cubicBezTo>
                    <a:pt x="752170" y="715939"/>
                    <a:pt x="757584" y="708720"/>
                    <a:pt x="768954" y="705652"/>
                  </a:cubicBezTo>
                  <a:cubicBezTo>
                    <a:pt x="779602" y="702765"/>
                    <a:pt x="784475" y="697711"/>
                    <a:pt x="783211" y="684537"/>
                  </a:cubicBezTo>
                  <a:cubicBezTo>
                    <a:pt x="781407" y="663060"/>
                    <a:pt x="812629" y="605128"/>
                    <a:pt x="824720" y="593758"/>
                  </a:cubicBezTo>
                  <a:cubicBezTo>
                    <a:pt x="829593" y="587803"/>
                    <a:pt x="811365" y="572824"/>
                    <a:pt x="803966" y="560190"/>
                  </a:cubicBezTo>
                  <a:cubicBezTo>
                    <a:pt x="824179" y="542685"/>
                    <a:pt x="845114" y="527705"/>
                    <a:pt x="862800" y="508936"/>
                  </a:cubicBezTo>
                  <a:cubicBezTo>
                    <a:pt x="874531" y="496483"/>
                    <a:pt x="887886" y="505507"/>
                    <a:pt x="896910" y="510921"/>
                  </a:cubicBezTo>
                  <a:cubicBezTo>
                    <a:pt x="909904" y="518501"/>
                    <a:pt x="920732" y="517599"/>
                    <a:pt x="934448" y="515613"/>
                  </a:cubicBezTo>
                  <a:cubicBezTo>
                    <a:pt x="964226" y="511462"/>
                    <a:pt x="994546" y="508214"/>
                    <a:pt x="1024324" y="515433"/>
                  </a:cubicBezTo>
                  <a:cubicBezTo>
                    <a:pt x="1034431" y="517959"/>
                    <a:pt x="1041650" y="517238"/>
                    <a:pt x="1046883" y="507673"/>
                  </a:cubicBezTo>
                  <a:cubicBezTo>
                    <a:pt x="1050854" y="500454"/>
                    <a:pt x="1056629" y="497566"/>
                    <a:pt x="1064570" y="500634"/>
                  </a:cubicBezTo>
                  <a:cubicBezTo>
                    <a:pt x="1092904" y="511643"/>
                    <a:pt x="1119975" y="524096"/>
                    <a:pt x="1137120" y="551528"/>
                  </a:cubicBezTo>
                  <a:cubicBezTo>
                    <a:pt x="1145422" y="564702"/>
                    <a:pt x="1143798" y="573906"/>
                    <a:pt x="1132608" y="583832"/>
                  </a:cubicBezTo>
                  <a:cubicBezTo>
                    <a:pt x="1123043" y="592315"/>
                    <a:pt x="1124487" y="599534"/>
                    <a:pt x="1136398" y="606392"/>
                  </a:cubicBezTo>
                  <a:cubicBezTo>
                    <a:pt x="1154446" y="616859"/>
                    <a:pt x="1164372" y="634365"/>
                    <a:pt x="1167079" y="654217"/>
                  </a:cubicBezTo>
                  <a:cubicBezTo>
                    <a:pt x="1167981" y="660534"/>
                    <a:pt x="1169425" y="666128"/>
                    <a:pt x="1171771" y="671001"/>
                  </a:cubicBezTo>
                  <a:cubicBezTo>
                    <a:pt x="1173035" y="673708"/>
                    <a:pt x="1174659" y="676415"/>
                    <a:pt x="1176463" y="678762"/>
                  </a:cubicBezTo>
                  <a:cubicBezTo>
                    <a:pt x="1176463" y="678942"/>
                    <a:pt x="1176644" y="678942"/>
                    <a:pt x="1176644" y="679123"/>
                  </a:cubicBezTo>
                  <a:cubicBezTo>
                    <a:pt x="1178449" y="681469"/>
                    <a:pt x="1180434" y="683454"/>
                    <a:pt x="1182600" y="685259"/>
                  </a:cubicBezTo>
                  <a:cubicBezTo>
                    <a:pt x="1182780" y="685439"/>
                    <a:pt x="1182961" y="685620"/>
                    <a:pt x="1183141" y="685620"/>
                  </a:cubicBezTo>
                  <a:cubicBezTo>
                    <a:pt x="1184043" y="686342"/>
                    <a:pt x="1185126" y="687244"/>
                    <a:pt x="1186209" y="687966"/>
                  </a:cubicBezTo>
                  <a:cubicBezTo>
                    <a:pt x="1186390" y="688146"/>
                    <a:pt x="1186570" y="688146"/>
                    <a:pt x="1186750" y="688327"/>
                  </a:cubicBezTo>
                  <a:cubicBezTo>
                    <a:pt x="1188014" y="689229"/>
                    <a:pt x="1189277" y="689951"/>
                    <a:pt x="1190540" y="690673"/>
                  </a:cubicBezTo>
                  <a:cubicBezTo>
                    <a:pt x="1190721" y="690853"/>
                    <a:pt x="1191082" y="690853"/>
                    <a:pt x="1191262" y="691034"/>
                  </a:cubicBezTo>
                  <a:cubicBezTo>
                    <a:pt x="1192345" y="691575"/>
                    <a:pt x="1193428" y="692117"/>
                    <a:pt x="1194691" y="692658"/>
                  </a:cubicBezTo>
                  <a:cubicBezTo>
                    <a:pt x="1195052" y="692839"/>
                    <a:pt x="1195413" y="693019"/>
                    <a:pt x="1195774" y="693199"/>
                  </a:cubicBezTo>
                  <a:cubicBezTo>
                    <a:pt x="1197218" y="693741"/>
                    <a:pt x="1198662" y="694463"/>
                    <a:pt x="1200106" y="695004"/>
                  </a:cubicBezTo>
                  <a:cubicBezTo>
                    <a:pt x="1212197" y="699516"/>
                    <a:pt x="1219055" y="705111"/>
                    <a:pt x="1207685" y="717924"/>
                  </a:cubicBezTo>
                  <a:cubicBezTo>
                    <a:pt x="1201910" y="724421"/>
                    <a:pt x="1201910" y="732723"/>
                    <a:pt x="1206242" y="740484"/>
                  </a:cubicBezTo>
                  <a:cubicBezTo>
                    <a:pt x="1222304" y="768818"/>
                    <a:pt x="1202271" y="789572"/>
                    <a:pt x="1190180" y="811229"/>
                  </a:cubicBezTo>
                  <a:cubicBezTo>
                    <a:pt x="1184224" y="822419"/>
                    <a:pt x="1171230" y="819712"/>
                    <a:pt x="1160943" y="818087"/>
                  </a:cubicBezTo>
                  <a:close/>
                </a:path>
              </a:pathLst>
            </a:custGeom>
            <a:solidFill>
              <a:srgbClr val="000000"/>
            </a:solidFill>
            <a:ln w="1804"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46FAF608-E2D5-484C-A167-FF81F8F79231}"/>
                </a:ext>
              </a:extLst>
            </p:cNvPr>
            <p:cNvSpPr/>
            <p:nvPr/>
          </p:nvSpPr>
          <p:spPr>
            <a:xfrm>
              <a:off x="4021271" y="2369994"/>
              <a:ext cx="60528" cy="136758"/>
            </a:xfrm>
            <a:custGeom>
              <a:avLst/>
              <a:gdLst>
                <a:gd name="connsiteX0" fmla="*/ 41331 w 60528"/>
                <a:gd name="connsiteY0" fmla="*/ 127761 h 136758"/>
                <a:gd name="connsiteX1" fmla="*/ 44580 w 60528"/>
                <a:gd name="connsiteY1" fmla="*/ 136424 h 136758"/>
                <a:gd name="connsiteX2" fmla="*/ 46926 w 60528"/>
                <a:gd name="connsiteY2" fmla="*/ 136604 h 136758"/>
                <a:gd name="connsiteX3" fmla="*/ 57213 w 60528"/>
                <a:gd name="connsiteY3" fmla="*/ 73258 h 136758"/>
                <a:gd name="connsiteX4" fmla="*/ 12636 w 60528"/>
                <a:gd name="connsiteY4" fmla="*/ 1790 h 136758"/>
                <a:gd name="connsiteX5" fmla="*/ 3 w 60528"/>
                <a:gd name="connsiteY5" fmla="*/ 9370 h 136758"/>
                <a:gd name="connsiteX6" fmla="*/ 10831 w 60528"/>
                <a:gd name="connsiteY6" fmla="*/ 29944 h 136758"/>
                <a:gd name="connsiteX7" fmla="*/ 41331 w 60528"/>
                <a:gd name="connsiteY7" fmla="*/ 127761 h 13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28" h="136758">
                  <a:moveTo>
                    <a:pt x="41331" y="127761"/>
                  </a:moveTo>
                  <a:cubicBezTo>
                    <a:pt x="40610" y="131010"/>
                    <a:pt x="40248" y="134800"/>
                    <a:pt x="44580" y="136424"/>
                  </a:cubicBezTo>
                  <a:cubicBezTo>
                    <a:pt x="45482" y="136604"/>
                    <a:pt x="46746" y="136965"/>
                    <a:pt x="46926" y="136604"/>
                  </a:cubicBezTo>
                  <a:cubicBezTo>
                    <a:pt x="59740" y="117113"/>
                    <a:pt x="64252" y="95456"/>
                    <a:pt x="57213" y="73258"/>
                  </a:cubicBezTo>
                  <a:cubicBezTo>
                    <a:pt x="48550" y="46006"/>
                    <a:pt x="32849" y="22184"/>
                    <a:pt x="12636" y="1790"/>
                  </a:cubicBezTo>
                  <a:cubicBezTo>
                    <a:pt x="7944" y="-2902"/>
                    <a:pt x="-177" y="2332"/>
                    <a:pt x="3" y="9370"/>
                  </a:cubicBezTo>
                  <a:cubicBezTo>
                    <a:pt x="183" y="18033"/>
                    <a:pt x="5598" y="23989"/>
                    <a:pt x="10831" y="29944"/>
                  </a:cubicBezTo>
                  <a:cubicBezTo>
                    <a:pt x="35195" y="58279"/>
                    <a:pt x="49633" y="89501"/>
                    <a:pt x="41331" y="127761"/>
                  </a:cubicBezTo>
                  <a:close/>
                </a:path>
              </a:pathLst>
            </a:custGeom>
            <a:solidFill>
              <a:srgbClr val="000000"/>
            </a:solidFill>
            <a:ln w="1804"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0D28EBFE-1EAC-8B4C-948D-A20D9A89ECF4}"/>
                </a:ext>
              </a:extLst>
            </p:cNvPr>
            <p:cNvSpPr/>
            <p:nvPr/>
          </p:nvSpPr>
          <p:spPr>
            <a:xfrm>
              <a:off x="2690895" y="2895215"/>
              <a:ext cx="138530" cy="23827"/>
            </a:xfrm>
            <a:custGeom>
              <a:avLst/>
              <a:gdLst>
                <a:gd name="connsiteX0" fmla="*/ 10394 w 138530"/>
                <a:gd name="connsiteY0" fmla="*/ 20878 h 23827"/>
                <a:gd name="connsiteX1" fmla="*/ 113986 w 138530"/>
                <a:gd name="connsiteY1" fmla="*/ 23224 h 23827"/>
                <a:gd name="connsiteX2" fmla="*/ 138530 w 138530"/>
                <a:gd name="connsiteY2" fmla="*/ 14200 h 23827"/>
                <a:gd name="connsiteX3" fmla="*/ 99728 w 138530"/>
                <a:gd name="connsiteY3" fmla="*/ 8606 h 23827"/>
                <a:gd name="connsiteX4" fmla="*/ 12379 w 138530"/>
                <a:gd name="connsiteY4" fmla="*/ 124 h 23827"/>
                <a:gd name="connsiteX5" fmla="*/ 107 w 138530"/>
                <a:gd name="connsiteY5" fmla="*/ 9689 h 23827"/>
                <a:gd name="connsiteX6" fmla="*/ 10394 w 138530"/>
                <a:gd name="connsiteY6" fmla="*/ 20878 h 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30" h="23827">
                  <a:moveTo>
                    <a:pt x="10394" y="20878"/>
                  </a:moveTo>
                  <a:cubicBezTo>
                    <a:pt x="45045" y="19434"/>
                    <a:pt x="79335" y="25751"/>
                    <a:pt x="113986" y="23224"/>
                  </a:cubicBezTo>
                  <a:cubicBezTo>
                    <a:pt x="121746" y="22683"/>
                    <a:pt x="130228" y="25209"/>
                    <a:pt x="138530" y="14200"/>
                  </a:cubicBezTo>
                  <a:cubicBezTo>
                    <a:pt x="123731" y="13659"/>
                    <a:pt x="111820" y="10050"/>
                    <a:pt x="99728" y="8606"/>
                  </a:cubicBezTo>
                  <a:cubicBezTo>
                    <a:pt x="70672" y="4996"/>
                    <a:pt x="41435" y="3192"/>
                    <a:pt x="12379" y="124"/>
                  </a:cubicBezTo>
                  <a:cubicBezTo>
                    <a:pt x="4438" y="-598"/>
                    <a:pt x="829" y="1748"/>
                    <a:pt x="107" y="9689"/>
                  </a:cubicBezTo>
                  <a:cubicBezTo>
                    <a:pt x="-615" y="17629"/>
                    <a:pt x="2272" y="21239"/>
                    <a:pt x="10394" y="20878"/>
                  </a:cubicBezTo>
                  <a:close/>
                </a:path>
              </a:pathLst>
            </a:custGeom>
            <a:solidFill>
              <a:srgbClr val="000000"/>
            </a:solidFill>
            <a:ln w="1804"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A246257D-3A1A-414F-B94A-AD48B7251DD7}"/>
                </a:ext>
              </a:extLst>
            </p:cNvPr>
            <p:cNvSpPr/>
            <p:nvPr/>
          </p:nvSpPr>
          <p:spPr>
            <a:xfrm>
              <a:off x="2368866" y="2244787"/>
              <a:ext cx="42416" cy="151722"/>
            </a:xfrm>
            <a:custGeom>
              <a:avLst/>
              <a:gdLst>
                <a:gd name="connsiteX0" fmla="*/ 19120 w 42416"/>
                <a:gd name="connsiteY0" fmla="*/ 51379 h 151722"/>
                <a:gd name="connsiteX1" fmla="*/ 32115 w 42416"/>
                <a:gd name="connsiteY1" fmla="*/ 13841 h 151722"/>
                <a:gd name="connsiteX2" fmla="*/ 31573 w 42416"/>
                <a:gd name="connsiteY2" fmla="*/ 847 h 151722"/>
                <a:gd name="connsiteX3" fmla="*/ 18579 w 42416"/>
                <a:gd name="connsiteY3" fmla="*/ 7163 h 151722"/>
                <a:gd name="connsiteX4" fmla="*/ 1434 w 42416"/>
                <a:gd name="connsiteY4" fmla="*/ 57335 h 151722"/>
                <a:gd name="connsiteX5" fmla="*/ 42402 w 42416"/>
                <a:gd name="connsiteY5" fmla="*/ 151723 h 151722"/>
                <a:gd name="connsiteX6" fmla="*/ 32115 w 42416"/>
                <a:gd name="connsiteY6" fmla="*/ 125012 h 151722"/>
                <a:gd name="connsiteX7" fmla="*/ 19120 w 42416"/>
                <a:gd name="connsiteY7" fmla="*/ 51379 h 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16" h="151722">
                  <a:moveTo>
                    <a:pt x="19120" y="51379"/>
                  </a:moveTo>
                  <a:cubicBezTo>
                    <a:pt x="22008" y="38565"/>
                    <a:pt x="24715" y="25391"/>
                    <a:pt x="32115" y="13841"/>
                  </a:cubicBezTo>
                  <a:cubicBezTo>
                    <a:pt x="34822" y="9690"/>
                    <a:pt x="39153" y="4095"/>
                    <a:pt x="31573" y="847"/>
                  </a:cubicBezTo>
                  <a:cubicBezTo>
                    <a:pt x="25798" y="-1680"/>
                    <a:pt x="21286" y="1749"/>
                    <a:pt x="18579" y="7163"/>
                  </a:cubicBezTo>
                  <a:cubicBezTo>
                    <a:pt x="10458" y="23045"/>
                    <a:pt x="4502" y="39648"/>
                    <a:pt x="1434" y="57335"/>
                  </a:cubicBezTo>
                  <a:cubicBezTo>
                    <a:pt x="-5244" y="95776"/>
                    <a:pt x="11901" y="123569"/>
                    <a:pt x="42402" y="151723"/>
                  </a:cubicBezTo>
                  <a:cubicBezTo>
                    <a:pt x="42763" y="136563"/>
                    <a:pt x="36446" y="130607"/>
                    <a:pt x="32115" y="125012"/>
                  </a:cubicBezTo>
                  <a:cubicBezTo>
                    <a:pt x="14609" y="102453"/>
                    <a:pt x="13345" y="77367"/>
                    <a:pt x="19120" y="51379"/>
                  </a:cubicBezTo>
                  <a:close/>
                </a:path>
              </a:pathLst>
            </a:custGeom>
            <a:solidFill>
              <a:srgbClr val="000000"/>
            </a:solidFill>
            <a:ln w="1804"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CE1DE99F-5637-5C4A-BD1C-CFF834C7636C}"/>
                </a:ext>
              </a:extLst>
            </p:cNvPr>
            <p:cNvSpPr/>
            <p:nvPr/>
          </p:nvSpPr>
          <p:spPr>
            <a:xfrm>
              <a:off x="3618242" y="2887170"/>
              <a:ext cx="149646" cy="19244"/>
            </a:xfrm>
            <a:custGeom>
              <a:avLst/>
              <a:gdLst>
                <a:gd name="connsiteX0" fmla="*/ 149646 w 149646"/>
                <a:gd name="connsiteY0" fmla="*/ 13222 h 19244"/>
                <a:gd name="connsiteX1" fmla="*/ 118424 w 149646"/>
                <a:gd name="connsiteY1" fmla="*/ 6364 h 19244"/>
                <a:gd name="connsiteX2" fmla="*/ 12486 w 149646"/>
                <a:gd name="connsiteY2" fmla="*/ 228 h 19244"/>
                <a:gd name="connsiteX3" fmla="*/ 33 w 149646"/>
                <a:gd name="connsiteY3" fmla="*/ 10154 h 19244"/>
                <a:gd name="connsiteX4" fmla="*/ 12306 w 149646"/>
                <a:gd name="connsiteY4" fmla="*/ 17012 h 19244"/>
                <a:gd name="connsiteX5" fmla="*/ 149646 w 149646"/>
                <a:gd name="connsiteY5" fmla="*/ 13222 h 1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46" h="19244">
                  <a:moveTo>
                    <a:pt x="149646" y="13222"/>
                  </a:moveTo>
                  <a:cubicBezTo>
                    <a:pt x="138096" y="5823"/>
                    <a:pt x="127989" y="7447"/>
                    <a:pt x="118424" y="6364"/>
                  </a:cubicBezTo>
                  <a:cubicBezTo>
                    <a:pt x="83232" y="2033"/>
                    <a:pt x="48039" y="-854"/>
                    <a:pt x="12486" y="228"/>
                  </a:cubicBezTo>
                  <a:cubicBezTo>
                    <a:pt x="5628" y="409"/>
                    <a:pt x="-508" y="1853"/>
                    <a:pt x="33" y="10154"/>
                  </a:cubicBezTo>
                  <a:cubicBezTo>
                    <a:pt x="575" y="17193"/>
                    <a:pt x="7072" y="17193"/>
                    <a:pt x="12306" y="17012"/>
                  </a:cubicBezTo>
                  <a:cubicBezTo>
                    <a:pt x="57244" y="14847"/>
                    <a:pt x="102181" y="25495"/>
                    <a:pt x="149646" y="13222"/>
                  </a:cubicBezTo>
                  <a:close/>
                </a:path>
              </a:pathLst>
            </a:custGeom>
            <a:solidFill>
              <a:srgbClr val="000000"/>
            </a:solidFill>
            <a:ln w="1804"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34789ADC-7EE7-0F4C-BAAA-8F284D71AA5B}"/>
                </a:ext>
              </a:extLst>
            </p:cNvPr>
            <p:cNvSpPr/>
            <p:nvPr/>
          </p:nvSpPr>
          <p:spPr>
            <a:xfrm>
              <a:off x="2276633" y="2895698"/>
              <a:ext cx="134454" cy="20045"/>
            </a:xfrm>
            <a:custGeom>
              <a:avLst/>
              <a:gdLst>
                <a:gd name="connsiteX0" fmla="*/ 7582 w 134454"/>
                <a:gd name="connsiteY0" fmla="*/ 182 h 20045"/>
                <a:gd name="connsiteX1" fmla="*/ 182 w 134454"/>
                <a:gd name="connsiteY1" fmla="*/ 6138 h 20045"/>
                <a:gd name="connsiteX2" fmla="*/ 4153 w 134454"/>
                <a:gd name="connsiteY2" fmla="*/ 14981 h 20045"/>
                <a:gd name="connsiteX3" fmla="*/ 16605 w 134454"/>
                <a:gd name="connsiteY3" fmla="*/ 18951 h 20045"/>
                <a:gd name="connsiteX4" fmla="*/ 134455 w 134454"/>
                <a:gd name="connsiteY4" fmla="*/ 14439 h 20045"/>
                <a:gd name="connsiteX5" fmla="*/ 94570 w 134454"/>
                <a:gd name="connsiteY5" fmla="*/ 1445 h 20045"/>
                <a:gd name="connsiteX6" fmla="*/ 7582 w 134454"/>
                <a:gd name="connsiteY6" fmla="*/ 182 h 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54" h="20045">
                  <a:moveTo>
                    <a:pt x="7582" y="182"/>
                  </a:moveTo>
                  <a:cubicBezTo>
                    <a:pt x="4153" y="-720"/>
                    <a:pt x="904" y="1806"/>
                    <a:pt x="182" y="6138"/>
                  </a:cubicBezTo>
                  <a:cubicBezTo>
                    <a:pt x="-540" y="10108"/>
                    <a:pt x="904" y="13357"/>
                    <a:pt x="4153" y="14981"/>
                  </a:cubicBezTo>
                  <a:cubicBezTo>
                    <a:pt x="8123" y="16786"/>
                    <a:pt x="12274" y="18410"/>
                    <a:pt x="16605" y="18951"/>
                  </a:cubicBezTo>
                  <a:cubicBezTo>
                    <a:pt x="55949" y="23102"/>
                    <a:pt x="94931" y="14079"/>
                    <a:pt x="134455" y="14439"/>
                  </a:cubicBezTo>
                  <a:cubicBezTo>
                    <a:pt x="122182" y="4513"/>
                    <a:pt x="108286" y="2709"/>
                    <a:pt x="94570" y="1445"/>
                  </a:cubicBezTo>
                  <a:cubicBezTo>
                    <a:pt x="65694" y="-1442"/>
                    <a:pt x="36638" y="7401"/>
                    <a:pt x="7582" y="182"/>
                  </a:cubicBezTo>
                  <a:close/>
                </a:path>
              </a:pathLst>
            </a:custGeom>
            <a:solidFill>
              <a:srgbClr val="000000"/>
            </a:solidFill>
            <a:ln w="1804"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DCC74640-E97B-AA41-8A07-4581877D47B7}"/>
                </a:ext>
              </a:extLst>
            </p:cNvPr>
            <p:cNvSpPr/>
            <p:nvPr/>
          </p:nvSpPr>
          <p:spPr>
            <a:xfrm>
              <a:off x="3488849" y="2276323"/>
              <a:ext cx="100114" cy="59908"/>
            </a:xfrm>
            <a:custGeom>
              <a:avLst/>
              <a:gdLst>
                <a:gd name="connsiteX0" fmla="*/ 8148 w 100114"/>
                <a:gd name="connsiteY0" fmla="*/ 171 h 59908"/>
                <a:gd name="connsiteX1" fmla="*/ 207 w 100114"/>
                <a:gd name="connsiteY1" fmla="*/ 5766 h 59908"/>
                <a:gd name="connsiteX2" fmla="*/ 4358 w 100114"/>
                <a:gd name="connsiteY2" fmla="*/ 14790 h 59908"/>
                <a:gd name="connsiteX3" fmla="*/ 13743 w 100114"/>
                <a:gd name="connsiteY3" fmla="*/ 19482 h 59908"/>
                <a:gd name="connsiteX4" fmla="*/ 96400 w 100114"/>
                <a:gd name="connsiteY4" fmla="*/ 59908 h 59908"/>
                <a:gd name="connsiteX5" fmla="*/ 98746 w 100114"/>
                <a:gd name="connsiteY5" fmla="*/ 47455 h 59908"/>
                <a:gd name="connsiteX6" fmla="*/ 8148 w 100114"/>
                <a:gd name="connsiteY6" fmla="*/ 171 h 5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14" h="59908">
                  <a:moveTo>
                    <a:pt x="8148" y="171"/>
                  </a:moveTo>
                  <a:cubicBezTo>
                    <a:pt x="4899" y="532"/>
                    <a:pt x="1110" y="1435"/>
                    <a:pt x="207" y="5766"/>
                  </a:cubicBezTo>
                  <a:cubicBezTo>
                    <a:pt x="-695" y="9917"/>
                    <a:pt x="1471" y="12624"/>
                    <a:pt x="4358" y="14790"/>
                  </a:cubicBezTo>
                  <a:cubicBezTo>
                    <a:pt x="7246" y="16775"/>
                    <a:pt x="10494" y="18580"/>
                    <a:pt x="13743" y="19482"/>
                  </a:cubicBezTo>
                  <a:cubicBezTo>
                    <a:pt x="43882" y="27242"/>
                    <a:pt x="71314" y="40778"/>
                    <a:pt x="96400" y="59908"/>
                  </a:cubicBezTo>
                  <a:cubicBezTo>
                    <a:pt x="101272" y="54133"/>
                    <a:pt x="100551" y="50704"/>
                    <a:pt x="98746" y="47455"/>
                  </a:cubicBezTo>
                  <a:cubicBezTo>
                    <a:pt x="88098" y="27423"/>
                    <a:pt x="30707" y="-2536"/>
                    <a:pt x="8148" y="171"/>
                  </a:cubicBezTo>
                  <a:close/>
                </a:path>
              </a:pathLst>
            </a:custGeom>
            <a:solidFill>
              <a:srgbClr val="000000"/>
            </a:solidFill>
            <a:ln w="1804"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FBBA32A0-9128-CC48-9D23-F5764DC0BD80}"/>
                </a:ext>
              </a:extLst>
            </p:cNvPr>
            <p:cNvSpPr/>
            <p:nvPr/>
          </p:nvSpPr>
          <p:spPr>
            <a:xfrm>
              <a:off x="4012972" y="2892414"/>
              <a:ext cx="75437" cy="17110"/>
            </a:xfrm>
            <a:custGeom>
              <a:avLst/>
              <a:gdLst>
                <a:gd name="connsiteX0" fmla="*/ 8121 w 75437"/>
                <a:gd name="connsiteY0" fmla="*/ 1120 h 17110"/>
                <a:gd name="connsiteX1" fmla="*/ 0 w 75437"/>
                <a:gd name="connsiteY1" fmla="*/ 9783 h 17110"/>
                <a:gd name="connsiteX2" fmla="*/ 9204 w 75437"/>
                <a:gd name="connsiteY2" fmla="*/ 16641 h 17110"/>
                <a:gd name="connsiteX3" fmla="*/ 75438 w 75437"/>
                <a:gd name="connsiteY3" fmla="*/ 7617 h 17110"/>
                <a:gd name="connsiteX4" fmla="*/ 8121 w 75437"/>
                <a:gd name="connsiteY4" fmla="*/ 1120 h 1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7" h="17110">
                  <a:moveTo>
                    <a:pt x="8121" y="1120"/>
                  </a:moveTo>
                  <a:cubicBezTo>
                    <a:pt x="3429" y="1301"/>
                    <a:pt x="0" y="4910"/>
                    <a:pt x="0" y="9783"/>
                  </a:cubicBezTo>
                  <a:cubicBezTo>
                    <a:pt x="0" y="15558"/>
                    <a:pt x="4873" y="16641"/>
                    <a:pt x="9204" y="16641"/>
                  </a:cubicBezTo>
                  <a:cubicBezTo>
                    <a:pt x="30500" y="16821"/>
                    <a:pt x="52337" y="19889"/>
                    <a:pt x="75438" y="7617"/>
                  </a:cubicBezTo>
                  <a:cubicBezTo>
                    <a:pt x="51435" y="-2850"/>
                    <a:pt x="29598" y="218"/>
                    <a:pt x="8121" y="1120"/>
                  </a:cubicBezTo>
                  <a:close/>
                </a:path>
              </a:pathLst>
            </a:custGeom>
            <a:solidFill>
              <a:srgbClr val="000000"/>
            </a:solidFill>
            <a:ln w="1804"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46BE973A-87D6-4148-9FFC-9EE954E19B84}"/>
                </a:ext>
              </a:extLst>
            </p:cNvPr>
            <p:cNvSpPr/>
            <p:nvPr/>
          </p:nvSpPr>
          <p:spPr>
            <a:xfrm>
              <a:off x="2958464" y="2087920"/>
              <a:ext cx="193105" cy="177636"/>
            </a:xfrm>
            <a:custGeom>
              <a:avLst/>
              <a:gdLst>
                <a:gd name="connsiteX0" fmla="*/ 163509 w 193105"/>
                <a:gd name="connsiteY0" fmla="*/ 148509 h 177636"/>
                <a:gd name="connsiteX1" fmla="*/ 191122 w 193105"/>
                <a:gd name="connsiteY1" fmla="*/ 110068 h 177636"/>
                <a:gd name="connsiteX2" fmla="*/ 129941 w 193105"/>
                <a:gd name="connsiteY2" fmla="*/ 4672 h 177636"/>
                <a:gd name="connsiteX3" fmla="*/ 0 w 193105"/>
                <a:gd name="connsiteY3" fmla="*/ 93465 h 177636"/>
                <a:gd name="connsiteX4" fmla="*/ 3970 w 193105"/>
                <a:gd name="connsiteY4" fmla="*/ 121077 h 177636"/>
                <a:gd name="connsiteX5" fmla="*/ 163509 w 193105"/>
                <a:gd name="connsiteY5" fmla="*/ 148509 h 177636"/>
                <a:gd name="connsiteX6" fmla="*/ 22018 w 193105"/>
                <a:gd name="connsiteY6" fmla="*/ 71808 h 177636"/>
                <a:gd name="connsiteX7" fmla="*/ 112616 w 193105"/>
                <a:gd name="connsiteY7" fmla="*/ 16403 h 177636"/>
                <a:gd name="connsiteX8" fmla="*/ 176684 w 193105"/>
                <a:gd name="connsiteY8" fmla="*/ 97616 h 177636"/>
                <a:gd name="connsiteX9" fmla="*/ 137521 w 193105"/>
                <a:gd name="connsiteY9" fmla="*/ 148509 h 177636"/>
                <a:gd name="connsiteX10" fmla="*/ 23101 w 193105"/>
                <a:gd name="connsiteY10" fmla="*/ 118009 h 177636"/>
                <a:gd name="connsiteX11" fmla="*/ 22018 w 193105"/>
                <a:gd name="connsiteY11" fmla="*/ 71808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105" h="177636">
                  <a:moveTo>
                    <a:pt x="163509" y="148509"/>
                  </a:moveTo>
                  <a:cubicBezTo>
                    <a:pt x="174699" y="137500"/>
                    <a:pt x="187512" y="126852"/>
                    <a:pt x="191122" y="110068"/>
                  </a:cubicBezTo>
                  <a:cubicBezTo>
                    <a:pt x="200867" y="65672"/>
                    <a:pt x="173796" y="18749"/>
                    <a:pt x="129941" y="4672"/>
                  </a:cubicBezTo>
                  <a:cubicBezTo>
                    <a:pt x="68219" y="-15180"/>
                    <a:pt x="180" y="30840"/>
                    <a:pt x="0" y="93465"/>
                  </a:cubicBezTo>
                  <a:cubicBezTo>
                    <a:pt x="541" y="102128"/>
                    <a:pt x="-902" y="111873"/>
                    <a:pt x="3970" y="121077"/>
                  </a:cubicBezTo>
                  <a:cubicBezTo>
                    <a:pt x="33568" y="178829"/>
                    <a:pt x="111172" y="199764"/>
                    <a:pt x="163509" y="148509"/>
                  </a:cubicBezTo>
                  <a:close/>
                  <a:moveTo>
                    <a:pt x="22018" y="71808"/>
                  </a:moveTo>
                  <a:cubicBezTo>
                    <a:pt x="31763" y="38781"/>
                    <a:pt x="78506" y="10988"/>
                    <a:pt x="112616" y="16403"/>
                  </a:cubicBezTo>
                  <a:cubicBezTo>
                    <a:pt x="158997" y="23802"/>
                    <a:pt x="174699" y="55385"/>
                    <a:pt x="176684" y="97616"/>
                  </a:cubicBezTo>
                  <a:cubicBezTo>
                    <a:pt x="175962" y="117287"/>
                    <a:pt x="159358" y="135876"/>
                    <a:pt x="137521" y="148509"/>
                  </a:cubicBezTo>
                  <a:cubicBezTo>
                    <a:pt x="92403" y="174678"/>
                    <a:pt x="43675" y="149412"/>
                    <a:pt x="23101" y="118009"/>
                  </a:cubicBezTo>
                  <a:cubicBezTo>
                    <a:pt x="13536" y="103391"/>
                    <a:pt x="17506" y="87148"/>
                    <a:pt x="22018" y="71808"/>
                  </a:cubicBezTo>
                  <a:close/>
                </a:path>
              </a:pathLst>
            </a:custGeom>
            <a:solidFill>
              <a:srgbClr val="000000"/>
            </a:solidFill>
            <a:ln w="1804"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03B1C784-BCBF-9944-99F2-E55C215C8658}"/>
                </a:ext>
              </a:extLst>
            </p:cNvPr>
            <p:cNvSpPr/>
            <p:nvPr/>
          </p:nvSpPr>
          <p:spPr>
            <a:xfrm>
              <a:off x="3365054" y="2522245"/>
              <a:ext cx="98393" cy="91320"/>
            </a:xfrm>
            <a:custGeom>
              <a:avLst/>
              <a:gdLst>
                <a:gd name="connsiteX0" fmla="*/ 45136 w 98393"/>
                <a:gd name="connsiteY0" fmla="*/ 91193 h 91320"/>
                <a:gd name="connsiteX1" fmla="*/ 98195 w 98393"/>
                <a:gd name="connsiteY1" fmla="*/ 46075 h 91320"/>
                <a:gd name="connsiteX2" fmla="*/ 48204 w 98393"/>
                <a:gd name="connsiteY2" fmla="*/ 54 h 91320"/>
                <a:gd name="connsiteX3" fmla="*/ 18 w 98393"/>
                <a:gd name="connsiteY3" fmla="*/ 47339 h 91320"/>
                <a:gd name="connsiteX4" fmla="*/ 45136 w 98393"/>
                <a:gd name="connsiteY4" fmla="*/ 91193 h 91320"/>
                <a:gd name="connsiteX5" fmla="*/ 44234 w 98393"/>
                <a:gd name="connsiteY5" fmla="*/ 13409 h 91320"/>
                <a:gd name="connsiteX6" fmla="*/ 84118 w 98393"/>
                <a:gd name="connsiteY6" fmla="*/ 40480 h 91320"/>
                <a:gd name="connsiteX7" fmla="*/ 50911 w 98393"/>
                <a:gd name="connsiteY7" fmla="*/ 78741 h 91320"/>
                <a:gd name="connsiteX8" fmla="*/ 16080 w 98393"/>
                <a:gd name="connsiteY8" fmla="*/ 51128 h 91320"/>
                <a:gd name="connsiteX9" fmla="*/ 44234 w 98393"/>
                <a:gd name="connsiteY9" fmla="*/ 13409 h 9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93" h="91320">
                  <a:moveTo>
                    <a:pt x="45136" y="91193"/>
                  </a:moveTo>
                  <a:cubicBezTo>
                    <a:pt x="70944" y="93179"/>
                    <a:pt x="96210" y="71702"/>
                    <a:pt x="98195" y="46075"/>
                  </a:cubicBezTo>
                  <a:cubicBezTo>
                    <a:pt x="100181" y="19546"/>
                    <a:pt x="87547" y="2401"/>
                    <a:pt x="48204" y="54"/>
                  </a:cubicBezTo>
                  <a:cubicBezTo>
                    <a:pt x="25284" y="-1209"/>
                    <a:pt x="740" y="19726"/>
                    <a:pt x="18" y="47339"/>
                  </a:cubicBezTo>
                  <a:cubicBezTo>
                    <a:pt x="-704" y="68454"/>
                    <a:pt x="20772" y="89208"/>
                    <a:pt x="45136" y="91193"/>
                  </a:cubicBezTo>
                  <a:close/>
                  <a:moveTo>
                    <a:pt x="44234" y="13409"/>
                  </a:moveTo>
                  <a:cubicBezTo>
                    <a:pt x="74192" y="13229"/>
                    <a:pt x="83036" y="25321"/>
                    <a:pt x="84118" y="40480"/>
                  </a:cubicBezTo>
                  <a:cubicBezTo>
                    <a:pt x="85382" y="58889"/>
                    <a:pt x="68778" y="78019"/>
                    <a:pt x="50911" y="78741"/>
                  </a:cubicBezTo>
                  <a:cubicBezTo>
                    <a:pt x="33586" y="79463"/>
                    <a:pt x="16982" y="65386"/>
                    <a:pt x="16080" y="51128"/>
                  </a:cubicBezTo>
                  <a:cubicBezTo>
                    <a:pt x="15178" y="32901"/>
                    <a:pt x="29435" y="14673"/>
                    <a:pt x="44234" y="13409"/>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26218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54</a:t>
            </a:fld>
            <a:endParaRPr lang="en-US" dirty="0">
              <a:latin typeface="Calibri" panose="020F0502020204030204" pitchFamily="34" charset="0"/>
            </a:endParaRP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41457" y="1617373"/>
            <a:ext cx="5861073"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Below you can find, as an example, an extensive compendium of resources in different areas. In this case it corresponds to Ireland.</a:t>
            </a:r>
            <a:endParaRPr lang="en-IE" sz="1200"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3684" cy="74204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USING LOCAL COMMUNITY RESOURCES FOR WELLBEING</a:t>
            </a:r>
          </a:p>
        </p:txBody>
      </p:sp>
      <p:sp>
        <p:nvSpPr>
          <p:cNvPr id="14" name="Text Placeholder 36">
            <a:extLst>
              <a:ext uri="{FF2B5EF4-FFF2-40B4-BE49-F238E27FC236}">
                <a16:creationId xmlns:a16="http://schemas.microsoft.com/office/drawing/2014/main" id="{E9D47211-C8CC-6E43-90E1-9D39A3F46D0F}"/>
              </a:ext>
            </a:extLst>
          </p:cNvPr>
          <p:cNvSpPr txBox="1">
            <a:spLocks/>
          </p:cNvSpPr>
          <p:nvPr/>
        </p:nvSpPr>
        <p:spPr>
          <a:xfrm>
            <a:off x="0" y="2350973"/>
            <a:ext cx="266298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ART / MUSIC / DRAMA</a:t>
            </a:r>
          </a:p>
        </p:txBody>
      </p:sp>
      <p:sp>
        <p:nvSpPr>
          <p:cNvPr id="15" name="Text Placeholder 23">
            <a:extLst>
              <a:ext uri="{FF2B5EF4-FFF2-40B4-BE49-F238E27FC236}">
                <a16:creationId xmlns:a16="http://schemas.microsoft.com/office/drawing/2014/main" id="{3A17985F-81BE-5645-B5E0-EABB64F10C5C}"/>
              </a:ext>
            </a:extLst>
          </p:cNvPr>
          <p:cNvSpPr txBox="1">
            <a:spLocks/>
          </p:cNvSpPr>
          <p:nvPr/>
        </p:nvSpPr>
        <p:spPr>
          <a:xfrm>
            <a:off x="430878" y="2695712"/>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buClr>
                <a:srgbClr val="221F1F"/>
              </a:buClr>
            </a:pPr>
            <a:r>
              <a:rPr lang="en-GB" sz="1100" b="0" dirty="0">
                <a:solidFill>
                  <a:schemeClr val="accent4">
                    <a:lumMod val="60000"/>
                    <a:lumOff val="40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https://www.nationalgallery.ie/</a:t>
            </a:r>
            <a:r>
              <a:rPr lang="en-GB" sz="1100" b="0" dirty="0">
                <a:solidFill>
                  <a:schemeClr val="accent4">
                    <a:lumMod val="60000"/>
                    <a:lumOff val="40000"/>
                  </a:schemeClr>
                </a:solidFill>
                <a:latin typeface="Calibri" panose="020F0502020204030204" pitchFamily="34" charset="0"/>
              </a:rPr>
              <a:t>                                                     </a:t>
            </a:r>
          </a:p>
          <a:p>
            <a:pPr algn="just">
              <a:buClr>
                <a:srgbClr val="221F1F"/>
              </a:buClr>
            </a:pPr>
            <a:r>
              <a:rPr lang="en-GB" sz="1100" b="0" dirty="0">
                <a:solidFill>
                  <a:schemeClr val="accent4">
                    <a:lumMod val="60000"/>
                    <a:lumOff val="40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https://www.danceireland.ie/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https://www.singireland.ie/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https://www.youththeatre.ie/</a:t>
            </a:r>
            <a:r>
              <a:rPr lang="en-GB" sz="1100" b="0" dirty="0">
                <a:solidFill>
                  <a:srgbClr val="FFC652"/>
                </a:solidFill>
                <a:latin typeface="Calibri" panose="020F0502020204030204" pitchFamily="34" charset="0"/>
              </a:rPr>
              <a:t>                                                 </a:t>
            </a:r>
          </a:p>
        </p:txBody>
      </p:sp>
      <p:sp>
        <p:nvSpPr>
          <p:cNvPr id="19" name="Text Placeholder 36">
            <a:extLst>
              <a:ext uri="{FF2B5EF4-FFF2-40B4-BE49-F238E27FC236}">
                <a16:creationId xmlns:a16="http://schemas.microsoft.com/office/drawing/2014/main" id="{7EA3DD98-E571-AB44-BEDC-2F17733B1792}"/>
              </a:ext>
            </a:extLst>
          </p:cNvPr>
          <p:cNvSpPr txBox="1">
            <a:spLocks/>
          </p:cNvSpPr>
          <p:nvPr/>
        </p:nvSpPr>
        <p:spPr>
          <a:xfrm>
            <a:off x="0" y="4477774"/>
            <a:ext cx="423511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IRELAND ACTIVE PARTNERSHIP </a:t>
            </a:r>
          </a:p>
        </p:txBody>
      </p:sp>
      <p:sp>
        <p:nvSpPr>
          <p:cNvPr id="21" name="Text Placeholder 23">
            <a:extLst>
              <a:ext uri="{FF2B5EF4-FFF2-40B4-BE49-F238E27FC236}">
                <a16:creationId xmlns:a16="http://schemas.microsoft.com/office/drawing/2014/main" id="{FA329B1E-C73A-5B4B-951A-F8780D92E646}"/>
              </a:ext>
            </a:extLst>
          </p:cNvPr>
          <p:cNvSpPr txBox="1">
            <a:spLocks/>
          </p:cNvSpPr>
          <p:nvPr/>
        </p:nvSpPr>
        <p:spPr>
          <a:xfrm>
            <a:off x="430878" y="4822513"/>
            <a:ext cx="6697918" cy="123161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buClr>
                <a:srgbClr val="221F1F"/>
              </a:buClr>
            </a:pPr>
            <a:r>
              <a:rPr lang="en-GB" sz="1100" b="0" dirty="0">
                <a:solidFill>
                  <a:schemeClr val="accent4">
                    <a:lumMod val="60000"/>
                    <a:lumOff val="40000"/>
                  </a:schemeClr>
                </a:solidFill>
                <a:latin typeface="Calibri" panose="020F0502020204030204" pitchFamily="34" charset="0"/>
                <a:hlinkClick r:id="rId6">
                  <a:extLst>
                    <a:ext uri="{A12FA001-AC4F-418D-AE19-62706E023703}">
                      <ahyp:hlinkClr xmlns:ahyp="http://schemas.microsoft.com/office/drawing/2018/hyperlinkcolor" val="tx"/>
                    </a:ext>
                  </a:extLst>
                </a:hlinkClick>
              </a:rPr>
              <a:t>https://irelandactive.ie/</a:t>
            </a:r>
            <a:endParaRPr lang="en-GB" sz="1100" b="0" dirty="0">
              <a:solidFill>
                <a:schemeClr val="accent4">
                  <a:lumMod val="60000"/>
                  <a:lumOff val="40000"/>
                </a:schemeClr>
              </a:solidFill>
              <a:latin typeface="Calibri" panose="020F0502020204030204" pitchFamily="34" charset="0"/>
            </a:endParaRPr>
          </a:p>
        </p:txBody>
      </p:sp>
      <p:sp>
        <p:nvSpPr>
          <p:cNvPr id="25" name="Text Placeholder 36">
            <a:extLst>
              <a:ext uri="{FF2B5EF4-FFF2-40B4-BE49-F238E27FC236}">
                <a16:creationId xmlns:a16="http://schemas.microsoft.com/office/drawing/2014/main" id="{04B4AB59-8BEF-D04C-A1B9-8D2FD8E61CFA}"/>
              </a:ext>
            </a:extLst>
          </p:cNvPr>
          <p:cNvSpPr txBox="1">
            <a:spLocks/>
          </p:cNvSpPr>
          <p:nvPr/>
        </p:nvSpPr>
        <p:spPr>
          <a:xfrm>
            <a:off x="0" y="5467950"/>
            <a:ext cx="3176337"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ANIMALS/CHILDREN/BIRDS/</a:t>
            </a:r>
          </a:p>
        </p:txBody>
      </p:sp>
      <p:sp>
        <p:nvSpPr>
          <p:cNvPr id="26" name="Text Placeholder 23">
            <a:extLst>
              <a:ext uri="{FF2B5EF4-FFF2-40B4-BE49-F238E27FC236}">
                <a16:creationId xmlns:a16="http://schemas.microsoft.com/office/drawing/2014/main" id="{1D47979E-4103-F249-AA15-653D5DA3F0B9}"/>
              </a:ext>
            </a:extLst>
          </p:cNvPr>
          <p:cNvSpPr txBox="1">
            <a:spLocks/>
          </p:cNvSpPr>
          <p:nvPr/>
        </p:nvSpPr>
        <p:spPr>
          <a:xfrm>
            <a:off x="293859" y="5802803"/>
            <a:ext cx="6697918" cy="59483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buClr>
                <a:srgbClr val="221F1F"/>
              </a:buClr>
            </a:pPr>
            <a:r>
              <a:rPr lang="en-GB" sz="1100" b="0" dirty="0">
                <a:solidFill>
                  <a:schemeClr val="accent4">
                    <a:lumMod val="60000"/>
                    <a:lumOff val="40000"/>
                  </a:schemeClr>
                </a:solidFill>
                <a:latin typeface="Calibri" panose="020F0502020204030204" pitchFamily="34" charset="0"/>
                <a:hlinkClick r:id="rId7">
                  <a:extLst>
                    <a:ext uri="{A12FA001-AC4F-418D-AE19-62706E023703}">
                      <ahyp:hlinkClr xmlns:ahyp="http://schemas.microsoft.com/office/drawing/2018/hyperlinkcolor" val="tx"/>
                    </a:ext>
                  </a:extLst>
                </a:hlinkClick>
              </a:rPr>
              <a:t>http://www.dublinzoo.ie</a:t>
            </a:r>
            <a:r>
              <a:rPr lang="en-GB" sz="1100" b="0" dirty="0">
                <a:solidFill>
                  <a:schemeClr val="accent4">
                    <a:lumMod val="60000"/>
                    <a:lumOff val="40000"/>
                  </a:schemeClr>
                </a:solidFill>
                <a:latin typeface="Calibri" panose="020F0502020204030204" pitchFamily="34" charset="0"/>
              </a:rPr>
              <a:t> </a:t>
            </a:r>
          </a:p>
          <a:p>
            <a:pPr algn="just">
              <a:buClr>
                <a:srgbClr val="221F1F"/>
              </a:buClr>
            </a:pPr>
            <a:r>
              <a:rPr lang="en-GB" sz="1100" b="0" dirty="0">
                <a:solidFill>
                  <a:schemeClr val="accent4">
                    <a:lumMod val="60000"/>
                    <a:lumOff val="40000"/>
                  </a:schemeClr>
                </a:solidFill>
                <a:latin typeface="Calibri" panose="020F0502020204030204" pitchFamily="34" charset="0"/>
                <a:hlinkClick r:id="rId8">
                  <a:extLst>
                    <a:ext uri="{A12FA001-AC4F-418D-AE19-62706E023703}">
                      <ahyp:hlinkClr xmlns:ahyp="http://schemas.microsoft.com/office/drawing/2018/hyperlinkcolor" val="tx"/>
                    </a:ext>
                  </a:extLst>
                </a:hlinkClick>
              </a:rPr>
              <a:t>https://www.mykidstime.com/travel/these-particular-playgrounds-in-ireland-are-amazing/  </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9">
                  <a:extLst>
                    <a:ext uri="{A12FA001-AC4F-418D-AE19-62706E023703}">
                      <ahyp:hlinkClr xmlns:ahyp="http://schemas.microsoft.com/office/drawing/2018/hyperlinkcolor" val="tx"/>
                    </a:ext>
                  </a:extLst>
                </a:hlinkClick>
              </a:rPr>
              <a:t>https://www.npws.ie/nature-reserves</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rPr>
              <a:t>  </a:t>
            </a:r>
            <a:r>
              <a:rPr lang="en-GB" sz="1100" b="0" dirty="0">
                <a:solidFill>
                  <a:schemeClr val="accent4">
                    <a:lumMod val="60000"/>
                    <a:lumOff val="40000"/>
                  </a:schemeClr>
                </a:solidFill>
                <a:latin typeface="Calibri" panose="020F0502020204030204" pitchFamily="34" charset="0"/>
                <a:hlinkClick r:id="rId10">
                  <a:extLst>
                    <a:ext uri="{A12FA001-AC4F-418D-AE19-62706E023703}">
                      <ahyp:hlinkClr xmlns:ahyp="http://schemas.microsoft.com/office/drawing/2018/hyperlinkcolor" val="tx"/>
                    </a:ext>
                  </a:extLst>
                </a:hlinkClick>
              </a:rPr>
              <a:t>https://www.museum.ie/en-IE/Museum-at-Home/Museum-at-Home-Children-and-Familie</a:t>
            </a:r>
            <a:r>
              <a:rPr lang="en-GB" sz="1100" b="0" dirty="0">
                <a:solidFill>
                  <a:schemeClr val="accent4">
                    <a:lumMod val="60000"/>
                    <a:lumOff val="40000"/>
                  </a:schemeClr>
                </a:solidFill>
                <a:latin typeface="Calibri" panose="020F0502020204030204" pitchFamily="34" charset="0"/>
              </a:rPr>
              <a:t>s</a:t>
            </a:r>
          </a:p>
        </p:txBody>
      </p:sp>
      <p:sp>
        <p:nvSpPr>
          <p:cNvPr id="27" name="Text Placeholder 36">
            <a:extLst>
              <a:ext uri="{FF2B5EF4-FFF2-40B4-BE49-F238E27FC236}">
                <a16:creationId xmlns:a16="http://schemas.microsoft.com/office/drawing/2014/main" id="{545BF597-0A59-2E42-BD91-1C78EECECF28}"/>
              </a:ext>
            </a:extLst>
          </p:cNvPr>
          <p:cNvSpPr txBox="1">
            <a:spLocks/>
          </p:cNvSpPr>
          <p:nvPr/>
        </p:nvSpPr>
        <p:spPr>
          <a:xfrm>
            <a:off x="-56148" y="6741768"/>
            <a:ext cx="214964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VOLUNTEERING</a:t>
            </a:r>
          </a:p>
        </p:txBody>
      </p:sp>
      <p:sp>
        <p:nvSpPr>
          <p:cNvPr id="28" name="Text Placeholder 23">
            <a:extLst>
              <a:ext uri="{FF2B5EF4-FFF2-40B4-BE49-F238E27FC236}">
                <a16:creationId xmlns:a16="http://schemas.microsoft.com/office/drawing/2014/main" id="{85F5799B-6A2C-3A48-B407-05B25940715E}"/>
              </a:ext>
            </a:extLst>
          </p:cNvPr>
          <p:cNvSpPr txBox="1">
            <a:spLocks/>
          </p:cNvSpPr>
          <p:nvPr/>
        </p:nvSpPr>
        <p:spPr>
          <a:xfrm>
            <a:off x="374730" y="7086507"/>
            <a:ext cx="6697918" cy="26740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buClr>
                <a:srgbClr val="221F1F"/>
              </a:buClr>
            </a:pPr>
            <a:r>
              <a:rPr lang="en-GB" sz="1100" b="0" dirty="0">
                <a:solidFill>
                  <a:schemeClr val="accent4">
                    <a:lumMod val="60000"/>
                    <a:lumOff val="40000"/>
                  </a:schemeClr>
                </a:solidFill>
                <a:latin typeface="Calibri" panose="020F0502020204030204" pitchFamily="34" charset="0"/>
                <a:hlinkClick r:id="rId11">
                  <a:extLst>
                    <a:ext uri="{A12FA001-AC4F-418D-AE19-62706E023703}">
                      <ahyp:hlinkClr xmlns:ahyp="http://schemas.microsoft.com/office/drawing/2018/hyperlinkcolor" val="tx"/>
                    </a:ext>
                  </a:extLst>
                </a:hlinkClick>
              </a:rPr>
              <a:t>https://www.volunteer.ie/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p:txBody>
      </p:sp>
      <p:sp>
        <p:nvSpPr>
          <p:cNvPr id="29" name="Text Placeholder 36">
            <a:extLst>
              <a:ext uri="{FF2B5EF4-FFF2-40B4-BE49-F238E27FC236}">
                <a16:creationId xmlns:a16="http://schemas.microsoft.com/office/drawing/2014/main" id="{44CB571F-CF66-AD40-AF29-D0979F54953B}"/>
              </a:ext>
            </a:extLst>
          </p:cNvPr>
          <p:cNvSpPr txBox="1">
            <a:spLocks/>
          </p:cNvSpPr>
          <p:nvPr/>
        </p:nvSpPr>
        <p:spPr>
          <a:xfrm>
            <a:off x="10579" y="7835846"/>
            <a:ext cx="505872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GARDENING /CONSERVATION / ENVIRONMENT</a:t>
            </a:r>
          </a:p>
        </p:txBody>
      </p:sp>
      <p:sp>
        <p:nvSpPr>
          <p:cNvPr id="30" name="Text Placeholder 23">
            <a:extLst>
              <a:ext uri="{FF2B5EF4-FFF2-40B4-BE49-F238E27FC236}">
                <a16:creationId xmlns:a16="http://schemas.microsoft.com/office/drawing/2014/main" id="{514791F0-4E44-A644-B12F-AC172CBBD745}"/>
              </a:ext>
            </a:extLst>
          </p:cNvPr>
          <p:cNvSpPr txBox="1">
            <a:spLocks/>
          </p:cNvSpPr>
          <p:nvPr/>
        </p:nvSpPr>
        <p:spPr>
          <a:xfrm>
            <a:off x="441458" y="8292879"/>
            <a:ext cx="6697918" cy="105186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buClr>
                <a:srgbClr val="221F1F"/>
              </a:buClr>
            </a:pPr>
            <a:r>
              <a:rPr lang="en-GB" sz="1100" b="0" dirty="0">
                <a:solidFill>
                  <a:schemeClr val="accent4">
                    <a:lumMod val="60000"/>
                    <a:lumOff val="40000"/>
                  </a:schemeClr>
                </a:solidFill>
                <a:latin typeface="Calibri" panose="020F0502020204030204" pitchFamily="34" charset="0"/>
                <a:hlinkClick r:id="rId12">
                  <a:extLst>
                    <a:ext uri="{A12FA001-AC4F-418D-AE19-62706E023703}">
                      <ahyp:hlinkClr xmlns:ahyp="http://schemas.microsoft.com/office/drawing/2018/hyperlinkcolor" val="tx"/>
                    </a:ext>
                  </a:extLst>
                </a:hlinkClick>
              </a:rPr>
              <a:t>https://giy.ie/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3">
                  <a:extLst>
                    <a:ext uri="{A12FA001-AC4F-418D-AE19-62706E023703}">
                      <ahyp:hlinkClr xmlns:ahyp="http://schemas.microsoft.com/office/drawing/2018/hyperlinkcolor" val="tx"/>
                    </a:ext>
                  </a:extLst>
                </a:hlinkClick>
              </a:rPr>
              <a:t>https://cgireland.org/</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4">
                  <a:extLst>
                    <a:ext uri="{A12FA001-AC4F-418D-AE19-62706E023703}">
                      <ahyp:hlinkClr xmlns:ahyp="http://schemas.microsoft.com/office/drawing/2018/hyperlinkcolor" val="tx"/>
                    </a:ext>
                  </a:extLst>
                </a:hlinkClick>
              </a:rPr>
              <a:t>https://biodiversityireland.ie/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5">
                  <a:extLst>
                    <a:ext uri="{A12FA001-AC4F-418D-AE19-62706E023703}">
                      <ahyp:hlinkClr xmlns:ahyp="http://schemas.microsoft.com/office/drawing/2018/hyperlinkcolor" val="tx"/>
                    </a:ext>
                  </a:extLst>
                </a:hlinkClick>
              </a:rPr>
              <a:t>https://www.socialfarmingireland.ie/ </a:t>
            </a:r>
            <a:endParaRPr lang="en-GB" sz="1100" b="0" dirty="0">
              <a:solidFill>
                <a:schemeClr val="accent4">
                  <a:lumMod val="60000"/>
                  <a:lumOff val="40000"/>
                </a:schemeClr>
              </a:solidFill>
              <a:latin typeface="Calibri" panose="020F0502020204030204" pitchFamily="34" charset="0"/>
            </a:endParaRPr>
          </a:p>
        </p:txBody>
      </p:sp>
      <p:grpSp>
        <p:nvGrpSpPr>
          <p:cNvPr id="63" name="Graphic 791">
            <a:extLst>
              <a:ext uri="{FF2B5EF4-FFF2-40B4-BE49-F238E27FC236}">
                <a16:creationId xmlns:a16="http://schemas.microsoft.com/office/drawing/2014/main" id="{4B182A20-ED47-4788-89D0-56D05938547E}"/>
              </a:ext>
            </a:extLst>
          </p:cNvPr>
          <p:cNvGrpSpPr/>
          <p:nvPr/>
        </p:nvGrpSpPr>
        <p:grpSpPr>
          <a:xfrm rot="16200000">
            <a:off x="6450135" y="600612"/>
            <a:ext cx="398511" cy="398048"/>
            <a:chOff x="4860871" y="3199904"/>
            <a:chExt cx="813609" cy="812664"/>
          </a:xfrm>
        </p:grpSpPr>
        <p:sp>
          <p:nvSpPr>
            <p:cNvPr id="64" name="Freeform 48">
              <a:extLst>
                <a:ext uri="{FF2B5EF4-FFF2-40B4-BE49-F238E27FC236}">
                  <a16:creationId xmlns:a16="http://schemas.microsoft.com/office/drawing/2014/main" id="{3E0DD18B-C614-4385-A45D-F6F975C1C555}"/>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65" name="Freeform 49">
              <a:extLst>
                <a:ext uri="{FF2B5EF4-FFF2-40B4-BE49-F238E27FC236}">
                  <a16:creationId xmlns:a16="http://schemas.microsoft.com/office/drawing/2014/main" id="{27E90797-F9FA-439F-A6F9-89A5B9FCD7F7}"/>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66" name="Freeform 50">
              <a:extLst>
                <a:ext uri="{FF2B5EF4-FFF2-40B4-BE49-F238E27FC236}">
                  <a16:creationId xmlns:a16="http://schemas.microsoft.com/office/drawing/2014/main" id="{55A6F8D5-991F-4E45-A9AC-8AB96C574204}"/>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67" name="Graphic 3">
            <a:extLst>
              <a:ext uri="{FF2B5EF4-FFF2-40B4-BE49-F238E27FC236}">
                <a16:creationId xmlns:a16="http://schemas.microsoft.com/office/drawing/2014/main" id="{22F7CF03-21D3-40EE-BEBE-B3D512DD7EDB}"/>
              </a:ext>
            </a:extLst>
          </p:cNvPr>
          <p:cNvGrpSpPr/>
          <p:nvPr/>
        </p:nvGrpSpPr>
        <p:grpSpPr>
          <a:xfrm>
            <a:off x="6449338" y="567102"/>
            <a:ext cx="542438" cy="1364767"/>
            <a:chOff x="4086011" y="4714841"/>
            <a:chExt cx="586962" cy="1476789"/>
          </a:xfrm>
        </p:grpSpPr>
        <p:grpSp>
          <p:nvGrpSpPr>
            <p:cNvPr id="68" name="Graphic 3">
              <a:extLst>
                <a:ext uri="{FF2B5EF4-FFF2-40B4-BE49-F238E27FC236}">
                  <a16:creationId xmlns:a16="http://schemas.microsoft.com/office/drawing/2014/main" id="{DC30FB4C-C02E-4A9C-B0AD-1C178954F7A5}"/>
                </a:ext>
              </a:extLst>
            </p:cNvPr>
            <p:cNvGrpSpPr/>
            <p:nvPr/>
          </p:nvGrpSpPr>
          <p:grpSpPr>
            <a:xfrm>
              <a:off x="4211090" y="5409353"/>
              <a:ext cx="461883" cy="782277"/>
              <a:chOff x="4211090" y="5409353"/>
              <a:chExt cx="461883" cy="782277"/>
            </a:xfrm>
          </p:grpSpPr>
          <p:sp>
            <p:nvSpPr>
              <p:cNvPr id="77" name="Freeform 41">
                <a:extLst>
                  <a:ext uri="{FF2B5EF4-FFF2-40B4-BE49-F238E27FC236}">
                    <a16:creationId xmlns:a16="http://schemas.microsoft.com/office/drawing/2014/main" id="{DCCE5C33-0035-4970-9D20-1A9D18CC8018}"/>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78" name="Freeform 42">
                <a:extLst>
                  <a:ext uri="{FF2B5EF4-FFF2-40B4-BE49-F238E27FC236}">
                    <a16:creationId xmlns:a16="http://schemas.microsoft.com/office/drawing/2014/main" id="{CEC96ECE-D813-4858-895C-092B9B7D3472}"/>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79" name="Freeform 43">
                <a:extLst>
                  <a:ext uri="{FF2B5EF4-FFF2-40B4-BE49-F238E27FC236}">
                    <a16:creationId xmlns:a16="http://schemas.microsoft.com/office/drawing/2014/main" id="{85FED8A7-1D50-40EF-B6DD-A9AE1727B3D6}"/>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80" name="Freeform 44">
                <a:extLst>
                  <a:ext uri="{FF2B5EF4-FFF2-40B4-BE49-F238E27FC236}">
                    <a16:creationId xmlns:a16="http://schemas.microsoft.com/office/drawing/2014/main" id="{BAE25EBF-FF57-4F31-AF61-303A34C76588}"/>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81" name="Freeform 45">
                <a:extLst>
                  <a:ext uri="{FF2B5EF4-FFF2-40B4-BE49-F238E27FC236}">
                    <a16:creationId xmlns:a16="http://schemas.microsoft.com/office/drawing/2014/main" id="{EBB33FC9-E9AC-4886-80B8-36601140E5DA}"/>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82" name="Freeform 46">
                <a:extLst>
                  <a:ext uri="{FF2B5EF4-FFF2-40B4-BE49-F238E27FC236}">
                    <a16:creationId xmlns:a16="http://schemas.microsoft.com/office/drawing/2014/main" id="{9689FB5A-41D7-4114-B8D4-3BE7E630D23F}"/>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83" name="Freeform 47">
                <a:extLst>
                  <a:ext uri="{FF2B5EF4-FFF2-40B4-BE49-F238E27FC236}">
                    <a16:creationId xmlns:a16="http://schemas.microsoft.com/office/drawing/2014/main" id="{FE0C3FDE-890B-4B7A-A288-55FE9DFED06B}"/>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69" name="Freeform 32">
              <a:extLst>
                <a:ext uri="{FF2B5EF4-FFF2-40B4-BE49-F238E27FC236}">
                  <a16:creationId xmlns:a16="http://schemas.microsoft.com/office/drawing/2014/main" id="{D18374F7-060F-4351-9EB5-0A3D4146C843}"/>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70" name="Graphic 3">
              <a:extLst>
                <a:ext uri="{FF2B5EF4-FFF2-40B4-BE49-F238E27FC236}">
                  <a16:creationId xmlns:a16="http://schemas.microsoft.com/office/drawing/2014/main" id="{6FDCA4CE-E347-47A9-8C3D-1FA44A29ACAD}"/>
                </a:ext>
              </a:extLst>
            </p:cNvPr>
            <p:cNvGrpSpPr/>
            <p:nvPr/>
          </p:nvGrpSpPr>
          <p:grpSpPr>
            <a:xfrm>
              <a:off x="4086011" y="4714841"/>
              <a:ext cx="450714" cy="467232"/>
              <a:chOff x="4086011" y="4714841"/>
              <a:chExt cx="450714" cy="467232"/>
            </a:xfrm>
          </p:grpSpPr>
          <p:sp>
            <p:nvSpPr>
              <p:cNvPr id="71" name="Freeform 34">
                <a:extLst>
                  <a:ext uri="{FF2B5EF4-FFF2-40B4-BE49-F238E27FC236}">
                    <a16:creationId xmlns:a16="http://schemas.microsoft.com/office/drawing/2014/main" id="{F6E5E9C1-7277-4528-9891-A27A5CF302F9}"/>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72" name="Freeform 35">
                <a:extLst>
                  <a:ext uri="{FF2B5EF4-FFF2-40B4-BE49-F238E27FC236}">
                    <a16:creationId xmlns:a16="http://schemas.microsoft.com/office/drawing/2014/main" id="{69049884-3B74-4594-B00C-A5CCCD41F5E8}"/>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73" name="Freeform 36">
                <a:extLst>
                  <a:ext uri="{FF2B5EF4-FFF2-40B4-BE49-F238E27FC236}">
                    <a16:creationId xmlns:a16="http://schemas.microsoft.com/office/drawing/2014/main" id="{DF18A9FF-7CFD-4329-BF3B-F6AC6EED0B52}"/>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74" name="Freeform 38">
                <a:extLst>
                  <a:ext uri="{FF2B5EF4-FFF2-40B4-BE49-F238E27FC236}">
                    <a16:creationId xmlns:a16="http://schemas.microsoft.com/office/drawing/2014/main" id="{47CA3BC3-BD8E-4246-97D5-1B8BFB9712BA}"/>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75" name="Freeform 39">
                <a:extLst>
                  <a:ext uri="{FF2B5EF4-FFF2-40B4-BE49-F238E27FC236}">
                    <a16:creationId xmlns:a16="http://schemas.microsoft.com/office/drawing/2014/main" id="{C8D78D59-60A8-4FF6-9168-5B527D67D725}"/>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76" name="Freeform 40">
                <a:extLst>
                  <a:ext uri="{FF2B5EF4-FFF2-40B4-BE49-F238E27FC236}">
                    <a16:creationId xmlns:a16="http://schemas.microsoft.com/office/drawing/2014/main" id="{F6FB7471-0C28-4DB5-8D9A-590DB6094E33}"/>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pic>
        <p:nvPicPr>
          <p:cNvPr id="36" name="Picture 35">
            <a:extLst>
              <a:ext uri="{FF2B5EF4-FFF2-40B4-BE49-F238E27FC236}">
                <a16:creationId xmlns:a16="http://schemas.microsoft.com/office/drawing/2014/main" id="{F04EC0DD-5B9A-41EF-824E-F6ACBBE54416}"/>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606490" y="2252678"/>
            <a:ext cx="3197293" cy="1948646"/>
          </a:xfrm>
          <a:prstGeom prst="rect">
            <a:avLst/>
          </a:prstGeom>
        </p:spPr>
      </p:pic>
      <p:pic>
        <p:nvPicPr>
          <p:cNvPr id="5" name="Picture 4">
            <a:extLst>
              <a:ext uri="{FF2B5EF4-FFF2-40B4-BE49-F238E27FC236}">
                <a16:creationId xmlns:a16="http://schemas.microsoft.com/office/drawing/2014/main" id="{0E42C58C-E125-4BA2-B6AF-31658CA8050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062721" y="2387603"/>
            <a:ext cx="2284829" cy="1480795"/>
          </a:xfrm>
          <a:prstGeom prst="rect">
            <a:avLst/>
          </a:prstGeom>
        </p:spPr>
      </p:pic>
      <p:grpSp>
        <p:nvGrpSpPr>
          <p:cNvPr id="41" name="Graphic 791">
            <a:extLst>
              <a:ext uri="{FF2B5EF4-FFF2-40B4-BE49-F238E27FC236}">
                <a16:creationId xmlns:a16="http://schemas.microsoft.com/office/drawing/2014/main" id="{AF2031B9-202B-4A60-8EE0-E33918016CFE}"/>
              </a:ext>
            </a:extLst>
          </p:cNvPr>
          <p:cNvGrpSpPr/>
          <p:nvPr/>
        </p:nvGrpSpPr>
        <p:grpSpPr>
          <a:xfrm rot="16200000">
            <a:off x="6450136" y="600612"/>
            <a:ext cx="398511" cy="398048"/>
            <a:chOff x="4860871" y="3199904"/>
            <a:chExt cx="813609" cy="812664"/>
          </a:xfrm>
        </p:grpSpPr>
        <p:sp>
          <p:nvSpPr>
            <p:cNvPr id="42" name="Freeform 48">
              <a:extLst>
                <a:ext uri="{FF2B5EF4-FFF2-40B4-BE49-F238E27FC236}">
                  <a16:creationId xmlns:a16="http://schemas.microsoft.com/office/drawing/2014/main" id="{CA19AEB9-54F7-4A09-9F1D-9A7DE8C2E726}"/>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43" name="Freeform 49">
              <a:extLst>
                <a:ext uri="{FF2B5EF4-FFF2-40B4-BE49-F238E27FC236}">
                  <a16:creationId xmlns:a16="http://schemas.microsoft.com/office/drawing/2014/main" id="{158DFD29-DECE-4844-A900-78967B588F83}"/>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44" name="Freeform 50">
              <a:extLst>
                <a:ext uri="{FF2B5EF4-FFF2-40B4-BE49-F238E27FC236}">
                  <a16:creationId xmlns:a16="http://schemas.microsoft.com/office/drawing/2014/main" id="{612BCE3D-20EF-4D02-AF47-64941CEECDAC}"/>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45" name="Graphic 3">
            <a:extLst>
              <a:ext uri="{FF2B5EF4-FFF2-40B4-BE49-F238E27FC236}">
                <a16:creationId xmlns:a16="http://schemas.microsoft.com/office/drawing/2014/main" id="{0ECBF87D-1EBB-419E-A750-3585F2C62D8A}"/>
              </a:ext>
            </a:extLst>
          </p:cNvPr>
          <p:cNvGrpSpPr/>
          <p:nvPr/>
        </p:nvGrpSpPr>
        <p:grpSpPr>
          <a:xfrm>
            <a:off x="6449339" y="567102"/>
            <a:ext cx="542438" cy="1364767"/>
            <a:chOff x="4086011" y="4714841"/>
            <a:chExt cx="586962" cy="1476789"/>
          </a:xfrm>
        </p:grpSpPr>
        <p:grpSp>
          <p:nvGrpSpPr>
            <p:cNvPr id="46" name="Graphic 3">
              <a:extLst>
                <a:ext uri="{FF2B5EF4-FFF2-40B4-BE49-F238E27FC236}">
                  <a16:creationId xmlns:a16="http://schemas.microsoft.com/office/drawing/2014/main" id="{5726191C-936B-4A01-9081-1F97F5EB564F}"/>
                </a:ext>
              </a:extLst>
            </p:cNvPr>
            <p:cNvGrpSpPr/>
            <p:nvPr/>
          </p:nvGrpSpPr>
          <p:grpSpPr>
            <a:xfrm>
              <a:off x="4211090" y="5409353"/>
              <a:ext cx="461883" cy="782277"/>
              <a:chOff x="4211090" y="5409353"/>
              <a:chExt cx="461883" cy="782277"/>
            </a:xfrm>
          </p:grpSpPr>
          <p:sp>
            <p:nvSpPr>
              <p:cNvPr id="55" name="Freeform 41">
                <a:extLst>
                  <a:ext uri="{FF2B5EF4-FFF2-40B4-BE49-F238E27FC236}">
                    <a16:creationId xmlns:a16="http://schemas.microsoft.com/office/drawing/2014/main" id="{DD860371-4625-4853-89E9-C1B2544ECA08}"/>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56" name="Freeform 42">
                <a:extLst>
                  <a:ext uri="{FF2B5EF4-FFF2-40B4-BE49-F238E27FC236}">
                    <a16:creationId xmlns:a16="http://schemas.microsoft.com/office/drawing/2014/main" id="{4B85F46C-A6A1-441D-9505-DEF1C637B6D1}"/>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57" name="Freeform 43">
                <a:extLst>
                  <a:ext uri="{FF2B5EF4-FFF2-40B4-BE49-F238E27FC236}">
                    <a16:creationId xmlns:a16="http://schemas.microsoft.com/office/drawing/2014/main" id="{4F28FF93-7AA0-463B-B0A4-ED3C67311106}"/>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58" name="Freeform 44">
                <a:extLst>
                  <a:ext uri="{FF2B5EF4-FFF2-40B4-BE49-F238E27FC236}">
                    <a16:creationId xmlns:a16="http://schemas.microsoft.com/office/drawing/2014/main" id="{0633EF56-4B44-41BE-9608-656C1D5ABB66}"/>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59" name="Freeform 45">
                <a:extLst>
                  <a:ext uri="{FF2B5EF4-FFF2-40B4-BE49-F238E27FC236}">
                    <a16:creationId xmlns:a16="http://schemas.microsoft.com/office/drawing/2014/main" id="{9FE60FBB-6E3F-4F0F-B63F-0907063F86DA}"/>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60" name="Freeform 46">
                <a:extLst>
                  <a:ext uri="{FF2B5EF4-FFF2-40B4-BE49-F238E27FC236}">
                    <a16:creationId xmlns:a16="http://schemas.microsoft.com/office/drawing/2014/main" id="{5CAE65C7-A4FE-45A6-99D2-E411E6263D0B}"/>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61" name="Freeform 47">
                <a:extLst>
                  <a:ext uri="{FF2B5EF4-FFF2-40B4-BE49-F238E27FC236}">
                    <a16:creationId xmlns:a16="http://schemas.microsoft.com/office/drawing/2014/main" id="{8BF2BF9C-0F69-41F9-98D5-A81624922471}"/>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47" name="Freeform 32">
              <a:extLst>
                <a:ext uri="{FF2B5EF4-FFF2-40B4-BE49-F238E27FC236}">
                  <a16:creationId xmlns:a16="http://schemas.microsoft.com/office/drawing/2014/main" id="{CC13BCFE-ACFB-4BAF-936E-60F2FA24E6F6}"/>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48" name="Graphic 3">
              <a:extLst>
                <a:ext uri="{FF2B5EF4-FFF2-40B4-BE49-F238E27FC236}">
                  <a16:creationId xmlns:a16="http://schemas.microsoft.com/office/drawing/2014/main" id="{EEDBB739-4ADF-442F-8C3E-8824B705B0FE}"/>
                </a:ext>
              </a:extLst>
            </p:cNvPr>
            <p:cNvGrpSpPr/>
            <p:nvPr/>
          </p:nvGrpSpPr>
          <p:grpSpPr>
            <a:xfrm>
              <a:off x="4086011" y="4714841"/>
              <a:ext cx="450714" cy="467232"/>
              <a:chOff x="4086011" y="4714841"/>
              <a:chExt cx="450714" cy="467232"/>
            </a:xfrm>
          </p:grpSpPr>
          <p:sp>
            <p:nvSpPr>
              <p:cNvPr id="49" name="Freeform 34">
                <a:extLst>
                  <a:ext uri="{FF2B5EF4-FFF2-40B4-BE49-F238E27FC236}">
                    <a16:creationId xmlns:a16="http://schemas.microsoft.com/office/drawing/2014/main" id="{D9618ED2-A0DB-4194-B33F-A1CE0F6FBF96}"/>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50" name="Freeform 35">
                <a:extLst>
                  <a:ext uri="{FF2B5EF4-FFF2-40B4-BE49-F238E27FC236}">
                    <a16:creationId xmlns:a16="http://schemas.microsoft.com/office/drawing/2014/main" id="{7B945885-06EF-40EA-B85B-53B7AD77284B}"/>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51" name="Freeform 36">
                <a:extLst>
                  <a:ext uri="{FF2B5EF4-FFF2-40B4-BE49-F238E27FC236}">
                    <a16:creationId xmlns:a16="http://schemas.microsoft.com/office/drawing/2014/main" id="{73690642-90C2-4203-8491-6CBAA17D291F}"/>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52" name="Freeform 38">
                <a:extLst>
                  <a:ext uri="{FF2B5EF4-FFF2-40B4-BE49-F238E27FC236}">
                    <a16:creationId xmlns:a16="http://schemas.microsoft.com/office/drawing/2014/main" id="{11426E58-1D1B-44AB-A971-7429553093A1}"/>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53" name="Freeform 39">
                <a:extLst>
                  <a:ext uri="{FF2B5EF4-FFF2-40B4-BE49-F238E27FC236}">
                    <a16:creationId xmlns:a16="http://schemas.microsoft.com/office/drawing/2014/main" id="{F55CFC34-2AF8-4F0A-A389-77EF745FF3E2}"/>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54" name="Freeform 40">
                <a:extLst>
                  <a:ext uri="{FF2B5EF4-FFF2-40B4-BE49-F238E27FC236}">
                    <a16:creationId xmlns:a16="http://schemas.microsoft.com/office/drawing/2014/main" id="{5A0B852F-A32E-4EE8-AB5D-0EA1091CDCAB}"/>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28276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2470484" cy="457033"/>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SUPPORT SERVICES NATIONWIDE</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342785" y="1309252"/>
            <a:ext cx="6697918" cy="1196243"/>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buClr>
                <a:srgbClr val="221F1F"/>
              </a:buCl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https://i-hla.org</a:t>
            </a:r>
            <a:r>
              <a:rPr lang="en-GB" sz="1100" b="0" dirty="0">
                <a:solidFill>
                  <a:srgbClr val="FFC652"/>
                </a:solidFill>
                <a:latin typeface="Calibri" panose="020F0502020204030204" pitchFamily="34" charset="0"/>
              </a:rPr>
              <a:t> International Health Literacy Association </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https://dementia.ie/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https://www.cypsc.ie/ </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https://www.samaritans.org/ireland/samaritans-ireland/</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6">
                  <a:extLst>
                    <a:ext uri="{A12FA001-AC4F-418D-AE19-62706E023703}">
                      <ahyp:hlinkClr xmlns:ahyp="http://schemas.microsoft.com/office/drawing/2018/hyperlinkcolor" val="tx"/>
                    </a:ext>
                  </a:extLst>
                </a:hlinkClick>
              </a:rPr>
              <a:t>https://www.tusla.ie/services/family-community-support/family-support/</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7">
                  <a:extLst>
                    <a:ext uri="{A12FA001-AC4F-418D-AE19-62706E023703}">
                      <ahyp:hlinkClr xmlns:ahyp="http://schemas.microsoft.com/office/drawing/2018/hyperlinkcolor" val="tx"/>
                    </a:ext>
                  </a:extLst>
                </a:hlinkClick>
              </a:rPr>
              <a:t>https://hospicefoundation.ie/our-supports-services/bereavement-loss-hub/bereavement-support-line/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8">
                  <a:extLst>
                    <a:ext uri="{A12FA001-AC4F-418D-AE19-62706E023703}">
                      <ahyp:hlinkClr xmlns:ahyp="http://schemas.microsoft.com/office/drawing/2018/hyperlinkcolor" val="tx"/>
                    </a:ext>
                  </a:extLst>
                </a:hlinkClick>
              </a:rPr>
              <a:t>https://www.familycarers.ie/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9">
                  <a:extLst>
                    <a:ext uri="{A12FA001-AC4F-418D-AE19-62706E023703}">
                      <ahyp:hlinkClr xmlns:ahyp="http://schemas.microsoft.com/office/drawing/2018/hyperlinkcolor" val="tx"/>
                    </a:ext>
                  </a:extLst>
                </a:hlinkClick>
              </a:rPr>
              <a:t>https://www.mentalhealthireland.ie/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0">
                  <a:extLst>
                    <a:ext uri="{A12FA001-AC4F-418D-AE19-62706E023703}">
                      <ahyp:hlinkClr xmlns:ahyp="http://schemas.microsoft.com/office/drawing/2018/hyperlinkcolor" val="tx"/>
                    </a:ext>
                  </a:extLst>
                </a:hlinkClick>
              </a:rPr>
              <a:t>https://www.nda.ie/ </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1">
                  <a:extLst>
                    <a:ext uri="{A12FA001-AC4F-418D-AE19-62706E023703}">
                      <ahyp:hlinkClr xmlns:ahyp="http://schemas.microsoft.com/office/drawing/2018/hyperlinkcolor" val="tx"/>
                    </a:ext>
                  </a:extLst>
                </a:hlinkClick>
              </a:rPr>
              <a:t>https://www.annesullivan.ie/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2">
                  <a:extLst>
                    <a:ext uri="{A12FA001-AC4F-418D-AE19-62706E023703}">
                      <ahyp:hlinkClr xmlns:ahyp="http://schemas.microsoft.com/office/drawing/2018/hyperlinkcolor" val="tx"/>
                    </a:ext>
                  </a:extLst>
                </a:hlinkClick>
              </a:rPr>
              <a:t>https://caracentre.ie/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3">
                  <a:extLst>
                    <a:ext uri="{A12FA001-AC4F-418D-AE19-62706E023703}">
                      <ahyp:hlinkClr xmlns:ahyp="http://schemas.microsoft.com/office/drawing/2018/hyperlinkcolor" val="tx"/>
                    </a:ext>
                  </a:extLst>
                </a:hlinkClick>
              </a:rPr>
              <a:t>https://www.activelink.ie/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4">
                  <a:extLst>
                    <a:ext uri="{A12FA001-AC4F-418D-AE19-62706E023703}">
                      <ahyp:hlinkClr xmlns:ahyp="http://schemas.microsoft.com/office/drawing/2018/hyperlinkcolor" val="tx"/>
                    </a:ext>
                  </a:extLst>
                </a:hlinkClick>
              </a:rPr>
              <a:t>https://www.aware.ie/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5">
                  <a:extLst>
                    <a:ext uri="{A12FA001-AC4F-418D-AE19-62706E023703}">
                      <ahyp:hlinkClr xmlns:ahyp="http://schemas.microsoft.com/office/drawing/2018/hyperlinkcolor" val="tx"/>
                    </a:ext>
                  </a:extLst>
                </a:hlinkClick>
              </a:rPr>
              <a:t>https://jigsaw.ie/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6">
                  <a:extLst>
                    <a:ext uri="{A12FA001-AC4F-418D-AE19-62706E023703}">
                      <ahyp:hlinkClr xmlns:ahyp="http://schemas.microsoft.com/office/drawing/2018/hyperlinkcolor" val="tx"/>
                    </a:ext>
                  </a:extLst>
                </a:hlinkClick>
              </a:rPr>
              <a:t>https://www.simon.ie/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7">
                  <a:extLst>
                    <a:ext uri="{A12FA001-AC4F-418D-AE19-62706E023703}">
                      <ahyp:hlinkClr xmlns:ahyp="http://schemas.microsoft.com/office/drawing/2018/hyperlinkcolor" val="tx"/>
                    </a:ext>
                  </a:extLst>
                </a:hlinkClick>
              </a:rPr>
              <a:t>https://svp.ie/home.aspx</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8">
                  <a:extLst>
                    <a:ext uri="{A12FA001-AC4F-418D-AE19-62706E023703}">
                      <ahyp:hlinkClr xmlns:ahyp="http://schemas.microsoft.com/office/drawing/2018/hyperlinkcolor" val="tx"/>
                    </a:ext>
                  </a:extLst>
                </a:hlinkClick>
              </a:rPr>
              <a:t>https://grow.ie/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19">
                  <a:extLst>
                    <a:ext uri="{A12FA001-AC4F-418D-AE19-62706E023703}">
                      <ahyp:hlinkClr xmlns:ahyp="http://schemas.microsoft.com/office/drawing/2018/hyperlinkcolor" val="tx"/>
                    </a:ext>
                  </a:extLst>
                </a:hlinkClick>
              </a:rPr>
              <a:t>https://lgbt.ie/</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chemeClr val="accent4">
                    <a:lumMod val="60000"/>
                    <a:lumOff val="40000"/>
                  </a:schemeClr>
                </a:solidFill>
                <a:latin typeface="Calibri" panose="020F0502020204030204" pitchFamily="34" charset="0"/>
                <a:hlinkClick r:id="rId20">
                  <a:extLst>
                    <a:ext uri="{A12FA001-AC4F-418D-AE19-62706E023703}">
                      <ahyp:hlinkClr xmlns:ahyp="http://schemas.microsoft.com/office/drawing/2018/hyperlinkcolor" val="tx"/>
                    </a:ext>
                  </a:extLst>
                </a:hlinkClick>
              </a:rPr>
              <a:t>https://pipscharity.com/</a:t>
            </a:r>
            <a:endParaRPr lang="en-GB" sz="1100" b="0" dirty="0">
              <a:solidFill>
                <a:schemeClr val="accent4">
                  <a:lumMod val="60000"/>
                  <a:lumOff val="40000"/>
                </a:schemeClr>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p:txBody>
      </p:sp>
      <p:sp>
        <p:nvSpPr>
          <p:cNvPr id="5" name="Freeform 161">
            <a:extLst>
              <a:ext uri="{FF2B5EF4-FFF2-40B4-BE49-F238E27FC236}">
                <a16:creationId xmlns:a16="http://schemas.microsoft.com/office/drawing/2014/main" id="{C64C8A1E-6939-4F38-8BE5-BC22B5798F49}"/>
              </a:ext>
            </a:extLst>
          </p:cNvPr>
          <p:cNvSpPr>
            <a:spLocks/>
          </p:cNvSpPr>
          <p:nvPr/>
        </p:nvSpPr>
        <p:spPr bwMode="auto">
          <a:xfrm>
            <a:off x="4567359" y="7115865"/>
            <a:ext cx="2992316" cy="2152366"/>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 name="Freeform 150">
            <a:extLst>
              <a:ext uri="{FF2B5EF4-FFF2-40B4-BE49-F238E27FC236}">
                <a16:creationId xmlns:a16="http://schemas.microsoft.com/office/drawing/2014/main" id="{A14B2908-02E9-4523-81AF-F7CEE9C46C15}"/>
              </a:ext>
            </a:extLst>
          </p:cNvPr>
          <p:cNvSpPr>
            <a:spLocks/>
          </p:cNvSpPr>
          <p:nvPr/>
        </p:nvSpPr>
        <p:spPr bwMode="auto">
          <a:xfrm>
            <a:off x="189849" y="7579447"/>
            <a:ext cx="5823878" cy="2696661"/>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7" name="Group 6">
            <a:extLst>
              <a:ext uri="{FF2B5EF4-FFF2-40B4-BE49-F238E27FC236}">
                <a16:creationId xmlns:a16="http://schemas.microsoft.com/office/drawing/2014/main" id="{906CB7BE-6582-41D1-A1B8-CE2CE0404BA2}"/>
              </a:ext>
            </a:extLst>
          </p:cNvPr>
          <p:cNvGrpSpPr/>
          <p:nvPr/>
        </p:nvGrpSpPr>
        <p:grpSpPr>
          <a:xfrm>
            <a:off x="3316059" y="4517714"/>
            <a:ext cx="2051667" cy="5655006"/>
            <a:chOff x="7777290" y="127287"/>
            <a:chExt cx="2397125" cy="5949950"/>
          </a:xfrm>
        </p:grpSpPr>
        <p:grpSp>
          <p:nvGrpSpPr>
            <p:cNvPr id="8" name="Group 7">
              <a:extLst>
                <a:ext uri="{FF2B5EF4-FFF2-40B4-BE49-F238E27FC236}">
                  <a16:creationId xmlns:a16="http://schemas.microsoft.com/office/drawing/2014/main" id="{3E8660EF-E4F2-4189-AA4D-326846114106}"/>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38" name="Freeform 151">
                <a:extLst>
                  <a:ext uri="{FF2B5EF4-FFF2-40B4-BE49-F238E27FC236}">
                    <a16:creationId xmlns:a16="http://schemas.microsoft.com/office/drawing/2014/main" id="{DCA0D488-605B-4FF8-8F51-7893DC9D1C8A}"/>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a:p>
            </p:txBody>
          </p:sp>
          <p:sp>
            <p:nvSpPr>
              <p:cNvPr id="39" name="Freeform 152">
                <a:extLst>
                  <a:ext uri="{FF2B5EF4-FFF2-40B4-BE49-F238E27FC236}">
                    <a16:creationId xmlns:a16="http://schemas.microsoft.com/office/drawing/2014/main" id="{68A07922-F428-4EA2-8E78-ADA2741EC14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0" name="Freeform 153">
                <a:extLst>
                  <a:ext uri="{FF2B5EF4-FFF2-40B4-BE49-F238E27FC236}">
                    <a16:creationId xmlns:a16="http://schemas.microsoft.com/office/drawing/2014/main" id="{1EE50369-F077-4CD7-A541-86E5DFED48EA}"/>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154">
                <a:extLst>
                  <a:ext uri="{FF2B5EF4-FFF2-40B4-BE49-F238E27FC236}">
                    <a16:creationId xmlns:a16="http://schemas.microsoft.com/office/drawing/2014/main" id="{10564998-4865-4796-8CED-7C18321A275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155">
                <a:extLst>
                  <a:ext uri="{FF2B5EF4-FFF2-40B4-BE49-F238E27FC236}">
                    <a16:creationId xmlns:a16="http://schemas.microsoft.com/office/drawing/2014/main" id="{B911FA16-7BE5-40EE-821B-7CD045E6397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3" name="Freeform 156">
                <a:extLst>
                  <a:ext uri="{FF2B5EF4-FFF2-40B4-BE49-F238E27FC236}">
                    <a16:creationId xmlns:a16="http://schemas.microsoft.com/office/drawing/2014/main" id="{E361A95C-06A4-403C-86A4-951143A5211F}"/>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Freeform 157">
                <a:extLst>
                  <a:ext uri="{FF2B5EF4-FFF2-40B4-BE49-F238E27FC236}">
                    <a16:creationId xmlns:a16="http://schemas.microsoft.com/office/drawing/2014/main" id="{BD3AA654-D977-4C4C-AA3B-A519CEBCD0B8}"/>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158">
                <a:extLst>
                  <a:ext uri="{FF2B5EF4-FFF2-40B4-BE49-F238E27FC236}">
                    <a16:creationId xmlns:a16="http://schemas.microsoft.com/office/drawing/2014/main" id="{CFC1CD2A-6EE3-4932-B609-A6FE8FADFC27}"/>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9" name="Group 8">
              <a:extLst>
                <a:ext uri="{FF2B5EF4-FFF2-40B4-BE49-F238E27FC236}">
                  <a16:creationId xmlns:a16="http://schemas.microsoft.com/office/drawing/2014/main" id="{8F8A3339-DB0B-449C-A5C0-F82C763D2C54}"/>
                </a:ext>
              </a:extLst>
            </p:cNvPr>
            <p:cNvGrpSpPr>
              <a:grpSpLocks/>
            </p:cNvGrpSpPr>
            <p:nvPr userDrawn="1"/>
          </p:nvGrpSpPr>
          <p:grpSpPr bwMode="auto">
            <a:xfrm>
              <a:off x="8521827" y="3340387"/>
              <a:ext cx="946150" cy="2690813"/>
              <a:chOff x="7907338" y="4159250"/>
              <a:chExt cx="946150" cy="2690813"/>
            </a:xfrm>
            <a:noFill/>
          </p:grpSpPr>
          <p:sp>
            <p:nvSpPr>
              <p:cNvPr id="30" name="Freeform 151">
                <a:extLst>
                  <a:ext uri="{FF2B5EF4-FFF2-40B4-BE49-F238E27FC236}">
                    <a16:creationId xmlns:a16="http://schemas.microsoft.com/office/drawing/2014/main" id="{386D7779-D0EB-49EC-9FBF-9533F77AABCC}"/>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a:p>
            </p:txBody>
          </p:sp>
          <p:sp>
            <p:nvSpPr>
              <p:cNvPr id="31" name="Freeform 152">
                <a:extLst>
                  <a:ext uri="{FF2B5EF4-FFF2-40B4-BE49-F238E27FC236}">
                    <a16:creationId xmlns:a16="http://schemas.microsoft.com/office/drawing/2014/main" id="{1C11BAB1-C022-4154-B5E5-E702D75C19CB}"/>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2" name="Freeform 153">
                <a:extLst>
                  <a:ext uri="{FF2B5EF4-FFF2-40B4-BE49-F238E27FC236}">
                    <a16:creationId xmlns:a16="http://schemas.microsoft.com/office/drawing/2014/main" id="{8D6A887B-C965-4C78-9D41-84203F7C2330}"/>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3" name="Freeform 154">
                <a:extLst>
                  <a:ext uri="{FF2B5EF4-FFF2-40B4-BE49-F238E27FC236}">
                    <a16:creationId xmlns:a16="http://schemas.microsoft.com/office/drawing/2014/main" id="{57998B7B-2C3A-4FB9-82E3-6F71E928DD3B}"/>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Freeform 155">
                <a:extLst>
                  <a:ext uri="{FF2B5EF4-FFF2-40B4-BE49-F238E27FC236}">
                    <a16:creationId xmlns:a16="http://schemas.microsoft.com/office/drawing/2014/main" id="{543869C3-46F8-46EB-B524-544F0D1B4BBF}"/>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5" name="Freeform 156">
                <a:extLst>
                  <a:ext uri="{FF2B5EF4-FFF2-40B4-BE49-F238E27FC236}">
                    <a16:creationId xmlns:a16="http://schemas.microsoft.com/office/drawing/2014/main" id="{2EF93730-77F0-4283-A5CE-5A6C76706089}"/>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6" name="Freeform 157">
                <a:extLst>
                  <a:ext uri="{FF2B5EF4-FFF2-40B4-BE49-F238E27FC236}">
                    <a16:creationId xmlns:a16="http://schemas.microsoft.com/office/drawing/2014/main" id="{01464EF9-FECB-405F-BF8E-ECA92C3B8B23}"/>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7" name="Freeform 158">
                <a:extLst>
                  <a:ext uri="{FF2B5EF4-FFF2-40B4-BE49-F238E27FC236}">
                    <a16:creationId xmlns:a16="http://schemas.microsoft.com/office/drawing/2014/main" id="{58D6934E-A01F-4489-A9AA-341AA2F4B863}"/>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13" name="Group 12">
              <a:extLst>
                <a:ext uri="{FF2B5EF4-FFF2-40B4-BE49-F238E27FC236}">
                  <a16:creationId xmlns:a16="http://schemas.microsoft.com/office/drawing/2014/main" id="{89D34A84-D8C2-419B-A02F-6B705A420E17}"/>
                </a:ext>
              </a:extLst>
            </p:cNvPr>
            <p:cNvGrpSpPr/>
            <p:nvPr userDrawn="1"/>
          </p:nvGrpSpPr>
          <p:grpSpPr>
            <a:xfrm>
              <a:off x="7777290" y="127287"/>
              <a:ext cx="2397125" cy="3489325"/>
              <a:chOff x="7162801" y="946150"/>
              <a:chExt cx="2397125" cy="3489325"/>
            </a:xfrm>
            <a:solidFill>
              <a:schemeClr val="bg2"/>
            </a:solidFill>
          </p:grpSpPr>
          <p:sp>
            <p:nvSpPr>
              <p:cNvPr id="14" name="Freeform 162">
                <a:extLst>
                  <a:ext uri="{FF2B5EF4-FFF2-40B4-BE49-F238E27FC236}">
                    <a16:creationId xmlns:a16="http://schemas.microsoft.com/office/drawing/2014/main" id="{1FAF78E7-1222-42E2-80B0-BF3F6D906F8D}"/>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5" name="Freeform 163">
                <a:extLst>
                  <a:ext uri="{FF2B5EF4-FFF2-40B4-BE49-F238E27FC236}">
                    <a16:creationId xmlns:a16="http://schemas.microsoft.com/office/drawing/2014/main" id="{4C362F7A-AC15-44F3-A57E-EE1BD6A4A8F8}"/>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64">
                <a:extLst>
                  <a:ext uri="{FF2B5EF4-FFF2-40B4-BE49-F238E27FC236}">
                    <a16:creationId xmlns:a16="http://schemas.microsoft.com/office/drawing/2014/main" id="{A6D23031-AF62-4ECE-B6D4-6CFB08DFF2AC}"/>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65">
                <a:extLst>
                  <a:ext uri="{FF2B5EF4-FFF2-40B4-BE49-F238E27FC236}">
                    <a16:creationId xmlns:a16="http://schemas.microsoft.com/office/drawing/2014/main" id="{0CFEB25F-BCF2-4ECF-A059-9E67DDE7C2DF}"/>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a:latin typeface="+mn-lt"/>
                </a:endParaRPr>
              </a:p>
            </p:txBody>
          </p:sp>
          <p:sp>
            <p:nvSpPr>
              <p:cNvPr id="18" name="Freeform 166">
                <a:extLst>
                  <a:ext uri="{FF2B5EF4-FFF2-40B4-BE49-F238E27FC236}">
                    <a16:creationId xmlns:a16="http://schemas.microsoft.com/office/drawing/2014/main" id="{28C307F6-F16C-4D40-A780-E2607A7D2002}"/>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9" name="Freeform 167">
                <a:extLst>
                  <a:ext uri="{FF2B5EF4-FFF2-40B4-BE49-F238E27FC236}">
                    <a16:creationId xmlns:a16="http://schemas.microsoft.com/office/drawing/2014/main" id="{0532C30F-5DA8-49DC-976A-D44160821148}"/>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a:latin typeface="+mn-lt"/>
                </a:endParaRPr>
              </a:p>
            </p:txBody>
          </p:sp>
          <p:sp>
            <p:nvSpPr>
              <p:cNvPr id="20" name="Freeform 169">
                <a:extLst>
                  <a:ext uri="{FF2B5EF4-FFF2-40B4-BE49-F238E27FC236}">
                    <a16:creationId xmlns:a16="http://schemas.microsoft.com/office/drawing/2014/main" id="{0ED5E515-A394-4DE4-BF79-73651217B21C}"/>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170">
                <a:extLst>
                  <a:ext uri="{FF2B5EF4-FFF2-40B4-BE49-F238E27FC236}">
                    <a16:creationId xmlns:a16="http://schemas.microsoft.com/office/drawing/2014/main" id="{12CE1CED-004F-447A-B1EB-0CCB333F7436}"/>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171">
                <a:extLst>
                  <a:ext uri="{FF2B5EF4-FFF2-40B4-BE49-F238E27FC236}">
                    <a16:creationId xmlns:a16="http://schemas.microsoft.com/office/drawing/2014/main" id="{BBFA5424-CA9D-4045-B0DD-9C5F16FE1AA2}"/>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3" name="Freeform 172">
                <a:extLst>
                  <a:ext uri="{FF2B5EF4-FFF2-40B4-BE49-F238E27FC236}">
                    <a16:creationId xmlns:a16="http://schemas.microsoft.com/office/drawing/2014/main" id="{A87AD1B7-B8CA-4E76-B1CC-24B7817F9758}"/>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173">
                <a:extLst>
                  <a:ext uri="{FF2B5EF4-FFF2-40B4-BE49-F238E27FC236}">
                    <a16:creationId xmlns:a16="http://schemas.microsoft.com/office/drawing/2014/main" id="{B4D92468-446E-4C2A-BEC0-11F0F5C91BB9}"/>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174">
                <a:extLst>
                  <a:ext uri="{FF2B5EF4-FFF2-40B4-BE49-F238E27FC236}">
                    <a16:creationId xmlns:a16="http://schemas.microsoft.com/office/drawing/2014/main" id="{847FEC7A-FBCF-41E4-84CF-ECE5D1C0B4F9}"/>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6" name="Line 175">
                <a:extLst>
                  <a:ext uri="{FF2B5EF4-FFF2-40B4-BE49-F238E27FC236}">
                    <a16:creationId xmlns:a16="http://schemas.microsoft.com/office/drawing/2014/main" id="{CE7E6FCB-1804-4F73-9215-C82FF6C825CD}"/>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7" name="Line 176">
                <a:extLst>
                  <a:ext uri="{FF2B5EF4-FFF2-40B4-BE49-F238E27FC236}">
                    <a16:creationId xmlns:a16="http://schemas.microsoft.com/office/drawing/2014/main" id="{B0E75BE0-B945-471A-AD22-90E33DD85CC5}"/>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77">
                <a:extLst>
                  <a:ext uri="{FF2B5EF4-FFF2-40B4-BE49-F238E27FC236}">
                    <a16:creationId xmlns:a16="http://schemas.microsoft.com/office/drawing/2014/main" id="{51CDE676-F224-4F56-BB03-E17AE70F820A}"/>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78">
                <a:extLst>
                  <a:ext uri="{FF2B5EF4-FFF2-40B4-BE49-F238E27FC236}">
                    <a16:creationId xmlns:a16="http://schemas.microsoft.com/office/drawing/2014/main" id="{FBA589B0-6CCE-47D9-98D6-85F40B128915}"/>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grpSp>
        <p:nvGrpSpPr>
          <p:cNvPr id="46" name="Group 45">
            <a:extLst>
              <a:ext uri="{FF2B5EF4-FFF2-40B4-BE49-F238E27FC236}">
                <a16:creationId xmlns:a16="http://schemas.microsoft.com/office/drawing/2014/main" id="{7B9E0354-12CB-4779-9073-8004438FBB8A}"/>
              </a:ext>
            </a:extLst>
          </p:cNvPr>
          <p:cNvGrpSpPr>
            <a:grpSpLocks noChangeAspect="1"/>
          </p:cNvGrpSpPr>
          <p:nvPr/>
        </p:nvGrpSpPr>
        <p:grpSpPr bwMode="auto">
          <a:xfrm>
            <a:off x="322593" y="8263864"/>
            <a:ext cx="7145808" cy="2012244"/>
            <a:chOff x="2776" y="3217"/>
            <a:chExt cx="4897" cy="1089"/>
          </a:xfrm>
        </p:grpSpPr>
        <p:sp>
          <p:nvSpPr>
            <p:cNvPr id="47" name="Freeform 184">
              <a:extLst>
                <a:ext uri="{FF2B5EF4-FFF2-40B4-BE49-F238E27FC236}">
                  <a16:creationId xmlns:a16="http://schemas.microsoft.com/office/drawing/2014/main" id="{B7867B9A-4C8E-40BC-AAFA-1C2ED5B280B6}"/>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85">
              <a:extLst>
                <a:ext uri="{FF2B5EF4-FFF2-40B4-BE49-F238E27FC236}">
                  <a16:creationId xmlns:a16="http://schemas.microsoft.com/office/drawing/2014/main" id="{096CC026-4922-4821-837B-73C4F6FD9D4B}"/>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 name="Graphic 791">
            <a:extLst>
              <a:ext uri="{FF2B5EF4-FFF2-40B4-BE49-F238E27FC236}">
                <a16:creationId xmlns:a16="http://schemas.microsoft.com/office/drawing/2014/main" id="{5D226A01-0E13-4187-AAFD-72E4506509D7}"/>
              </a:ext>
            </a:extLst>
          </p:cNvPr>
          <p:cNvGrpSpPr/>
          <p:nvPr/>
        </p:nvGrpSpPr>
        <p:grpSpPr>
          <a:xfrm rot="16200000">
            <a:off x="6450136" y="600612"/>
            <a:ext cx="398511" cy="398048"/>
            <a:chOff x="4860871" y="3199904"/>
            <a:chExt cx="813609" cy="812664"/>
          </a:xfrm>
        </p:grpSpPr>
        <p:sp>
          <p:nvSpPr>
            <p:cNvPr id="50" name="Freeform 48">
              <a:extLst>
                <a:ext uri="{FF2B5EF4-FFF2-40B4-BE49-F238E27FC236}">
                  <a16:creationId xmlns:a16="http://schemas.microsoft.com/office/drawing/2014/main" id="{50CAE518-0B01-4AF9-9DF0-3009C6014C31}"/>
                </a:ext>
              </a:extLst>
            </p:cNvPr>
            <p:cNvSpPr/>
            <p:nvPr/>
          </p:nvSpPr>
          <p:spPr>
            <a:xfrm>
              <a:off x="4884487" y="3199904"/>
              <a:ext cx="766361" cy="271203"/>
            </a:xfrm>
            <a:custGeom>
              <a:avLst/>
              <a:gdLst>
                <a:gd name="connsiteX0" fmla="*/ 0 w 766361"/>
                <a:gd name="connsiteY0" fmla="*/ 271203 h 271203"/>
                <a:gd name="connsiteX1" fmla="*/ 766362 w 766361"/>
                <a:gd name="connsiteY1" fmla="*/ 271203 h 271203"/>
                <a:gd name="connsiteX2" fmla="*/ 382709 w 766361"/>
                <a:gd name="connsiteY2" fmla="*/ 0 h 271203"/>
                <a:gd name="connsiteX3" fmla="*/ 0 w 766361"/>
                <a:gd name="connsiteY3" fmla="*/ 271203 h 271203"/>
                <a:gd name="connsiteX4" fmla="*/ 0 w 766361"/>
                <a:gd name="connsiteY4" fmla="*/ 271203 h 27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61" h="271203">
                  <a:moveTo>
                    <a:pt x="0" y="271203"/>
                  </a:moveTo>
                  <a:lnTo>
                    <a:pt x="766362" y="271203"/>
                  </a:lnTo>
                  <a:cubicBezTo>
                    <a:pt x="710609" y="113395"/>
                    <a:pt x="560361" y="0"/>
                    <a:pt x="382709" y="0"/>
                  </a:cubicBezTo>
                  <a:cubicBezTo>
                    <a:pt x="206946" y="0"/>
                    <a:pt x="55752" y="113395"/>
                    <a:pt x="0" y="271203"/>
                  </a:cubicBezTo>
                  <a:lnTo>
                    <a:pt x="0" y="271203"/>
                  </a:lnTo>
                  <a:close/>
                </a:path>
              </a:pathLst>
            </a:custGeom>
            <a:solidFill>
              <a:srgbClr val="3F9A64"/>
            </a:solidFill>
            <a:ln w="9442" cap="flat">
              <a:noFill/>
              <a:prstDash val="solid"/>
              <a:miter/>
            </a:ln>
          </p:spPr>
          <p:txBody>
            <a:bodyPr rtlCol="0" anchor="ctr"/>
            <a:lstStyle/>
            <a:p>
              <a:endParaRPr lang="en-US" dirty="0"/>
            </a:p>
          </p:txBody>
        </p:sp>
        <p:sp>
          <p:nvSpPr>
            <p:cNvPr id="51" name="Freeform 49">
              <a:extLst>
                <a:ext uri="{FF2B5EF4-FFF2-40B4-BE49-F238E27FC236}">
                  <a16:creationId xmlns:a16="http://schemas.microsoft.com/office/drawing/2014/main" id="{4186C8D8-9684-4CC1-8F3C-2FD9E01FEBFC}"/>
                </a:ext>
              </a:extLst>
            </p:cNvPr>
            <p:cNvSpPr/>
            <p:nvPr/>
          </p:nvSpPr>
          <p:spPr>
            <a:xfrm>
              <a:off x="4860871" y="3471107"/>
              <a:ext cx="813609" cy="270258"/>
            </a:xfrm>
            <a:custGeom>
              <a:avLst/>
              <a:gdLst>
                <a:gd name="connsiteX0" fmla="*/ 23624 w 813609"/>
                <a:gd name="connsiteY0" fmla="*/ 270258 h 270258"/>
                <a:gd name="connsiteX1" fmla="*/ 790931 w 813609"/>
                <a:gd name="connsiteY1" fmla="*/ 270258 h 270258"/>
                <a:gd name="connsiteX2" fmla="*/ 813610 w 813609"/>
                <a:gd name="connsiteY2" fmla="*/ 135129 h 270258"/>
                <a:gd name="connsiteX3" fmla="*/ 789986 w 813609"/>
                <a:gd name="connsiteY3" fmla="*/ 0 h 270258"/>
                <a:gd name="connsiteX4" fmla="*/ 23624 w 813609"/>
                <a:gd name="connsiteY4" fmla="*/ 0 h 270258"/>
                <a:gd name="connsiteX5" fmla="*/ 0 w 813609"/>
                <a:gd name="connsiteY5" fmla="*/ 135129 h 270258"/>
                <a:gd name="connsiteX6" fmla="*/ 23624 w 813609"/>
                <a:gd name="connsiteY6" fmla="*/ 270258 h 270258"/>
                <a:gd name="connsiteX7" fmla="*/ 23624 w 813609"/>
                <a:gd name="connsiteY7" fmla="*/ 270258 h 2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609" h="270258">
                  <a:moveTo>
                    <a:pt x="23624" y="270258"/>
                  </a:moveTo>
                  <a:lnTo>
                    <a:pt x="790931" y="270258"/>
                  </a:lnTo>
                  <a:cubicBezTo>
                    <a:pt x="806050" y="227735"/>
                    <a:pt x="813610" y="182377"/>
                    <a:pt x="813610" y="135129"/>
                  </a:cubicBezTo>
                  <a:cubicBezTo>
                    <a:pt x="813610" y="87881"/>
                    <a:pt x="805105" y="41578"/>
                    <a:pt x="789986" y="0"/>
                  </a:cubicBezTo>
                  <a:lnTo>
                    <a:pt x="23624" y="0"/>
                  </a:lnTo>
                  <a:cubicBezTo>
                    <a:pt x="8504" y="42523"/>
                    <a:pt x="0" y="87881"/>
                    <a:pt x="0" y="135129"/>
                  </a:cubicBezTo>
                  <a:cubicBezTo>
                    <a:pt x="945" y="182377"/>
                    <a:pt x="8504" y="228680"/>
                    <a:pt x="23624" y="270258"/>
                  </a:cubicBezTo>
                  <a:lnTo>
                    <a:pt x="23624" y="270258"/>
                  </a:lnTo>
                  <a:close/>
                </a:path>
              </a:pathLst>
            </a:custGeom>
            <a:solidFill>
              <a:srgbClr val="FFFFFF"/>
            </a:solidFill>
            <a:ln w="9442" cap="flat">
              <a:noFill/>
              <a:prstDash val="solid"/>
              <a:miter/>
            </a:ln>
          </p:spPr>
          <p:txBody>
            <a:bodyPr rtlCol="0" anchor="ctr"/>
            <a:lstStyle/>
            <a:p>
              <a:endParaRPr lang="en-US"/>
            </a:p>
          </p:txBody>
        </p:sp>
        <p:sp>
          <p:nvSpPr>
            <p:cNvPr id="52" name="Freeform 50">
              <a:extLst>
                <a:ext uri="{FF2B5EF4-FFF2-40B4-BE49-F238E27FC236}">
                  <a16:creationId xmlns:a16="http://schemas.microsoft.com/office/drawing/2014/main" id="{1E5B4C8A-9735-494D-B665-51DC0F1A4B9F}"/>
                </a:ext>
              </a:extLst>
            </p:cNvPr>
            <p:cNvSpPr/>
            <p:nvPr/>
          </p:nvSpPr>
          <p:spPr>
            <a:xfrm>
              <a:off x="4883549" y="3741365"/>
              <a:ext cx="767307" cy="271203"/>
            </a:xfrm>
            <a:custGeom>
              <a:avLst/>
              <a:gdLst>
                <a:gd name="connsiteX0" fmla="*/ 377984 w 767307"/>
                <a:gd name="connsiteY0" fmla="*/ 271203 h 271203"/>
                <a:gd name="connsiteX1" fmla="*/ 390268 w 767307"/>
                <a:gd name="connsiteY1" fmla="*/ 271203 h 271203"/>
                <a:gd name="connsiteX2" fmla="*/ 767307 w 767307"/>
                <a:gd name="connsiteY2" fmla="*/ 0 h 271203"/>
                <a:gd name="connsiteX3" fmla="*/ 0 w 767307"/>
                <a:gd name="connsiteY3" fmla="*/ 0 h 271203"/>
                <a:gd name="connsiteX4" fmla="*/ 377984 w 767307"/>
                <a:gd name="connsiteY4" fmla="*/ 271203 h 271203"/>
                <a:gd name="connsiteX5" fmla="*/ 377984 w 767307"/>
                <a:gd name="connsiteY5" fmla="*/ 271203 h 2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07" h="271203">
                  <a:moveTo>
                    <a:pt x="377984" y="271203"/>
                  </a:moveTo>
                  <a:lnTo>
                    <a:pt x="390268" y="271203"/>
                  </a:lnTo>
                  <a:cubicBezTo>
                    <a:pt x="564141" y="268369"/>
                    <a:pt x="712500" y="155918"/>
                    <a:pt x="767307" y="0"/>
                  </a:cubicBezTo>
                  <a:lnTo>
                    <a:pt x="0" y="0"/>
                  </a:lnTo>
                  <a:cubicBezTo>
                    <a:pt x="55753" y="156863"/>
                    <a:pt x="204112" y="268369"/>
                    <a:pt x="377984" y="271203"/>
                  </a:cubicBezTo>
                  <a:lnTo>
                    <a:pt x="377984" y="271203"/>
                  </a:lnTo>
                  <a:close/>
                </a:path>
              </a:pathLst>
            </a:custGeom>
            <a:solidFill>
              <a:srgbClr val="ED7E46"/>
            </a:solidFill>
            <a:ln w="9442" cap="flat">
              <a:noFill/>
              <a:prstDash val="solid"/>
              <a:miter/>
            </a:ln>
          </p:spPr>
          <p:txBody>
            <a:bodyPr rtlCol="0" anchor="ctr"/>
            <a:lstStyle/>
            <a:p>
              <a:endParaRPr lang="en-US"/>
            </a:p>
          </p:txBody>
        </p:sp>
      </p:grpSp>
      <p:grpSp>
        <p:nvGrpSpPr>
          <p:cNvPr id="53" name="Graphic 3">
            <a:extLst>
              <a:ext uri="{FF2B5EF4-FFF2-40B4-BE49-F238E27FC236}">
                <a16:creationId xmlns:a16="http://schemas.microsoft.com/office/drawing/2014/main" id="{4A4E1601-4F57-4847-A3DA-A8EDEF50B453}"/>
              </a:ext>
            </a:extLst>
          </p:cNvPr>
          <p:cNvGrpSpPr/>
          <p:nvPr/>
        </p:nvGrpSpPr>
        <p:grpSpPr>
          <a:xfrm>
            <a:off x="6449339" y="567102"/>
            <a:ext cx="542438" cy="1364767"/>
            <a:chOff x="4086011" y="4714841"/>
            <a:chExt cx="586962" cy="1476789"/>
          </a:xfrm>
        </p:grpSpPr>
        <p:grpSp>
          <p:nvGrpSpPr>
            <p:cNvPr id="54" name="Graphic 3">
              <a:extLst>
                <a:ext uri="{FF2B5EF4-FFF2-40B4-BE49-F238E27FC236}">
                  <a16:creationId xmlns:a16="http://schemas.microsoft.com/office/drawing/2014/main" id="{9D5BAA52-8D71-4699-B6B4-33969B894754}"/>
                </a:ext>
              </a:extLst>
            </p:cNvPr>
            <p:cNvGrpSpPr/>
            <p:nvPr/>
          </p:nvGrpSpPr>
          <p:grpSpPr>
            <a:xfrm>
              <a:off x="4211090" y="5409353"/>
              <a:ext cx="461883" cy="782277"/>
              <a:chOff x="4211090" y="5409353"/>
              <a:chExt cx="461883" cy="782277"/>
            </a:xfrm>
          </p:grpSpPr>
          <p:sp>
            <p:nvSpPr>
              <p:cNvPr id="63" name="Freeform 41">
                <a:extLst>
                  <a:ext uri="{FF2B5EF4-FFF2-40B4-BE49-F238E27FC236}">
                    <a16:creationId xmlns:a16="http://schemas.microsoft.com/office/drawing/2014/main" id="{62EB3EC7-E484-4F53-B207-95C679B6A514}"/>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64" name="Freeform 42">
                <a:extLst>
                  <a:ext uri="{FF2B5EF4-FFF2-40B4-BE49-F238E27FC236}">
                    <a16:creationId xmlns:a16="http://schemas.microsoft.com/office/drawing/2014/main" id="{E49C753E-81DE-49E8-A5AF-5F670F079658}"/>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65" name="Freeform 43">
                <a:extLst>
                  <a:ext uri="{FF2B5EF4-FFF2-40B4-BE49-F238E27FC236}">
                    <a16:creationId xmlns:a16="http://schemas.microsoft.com/office/drawing/2014/main" id="{CA96D19F-2FCA-4816-B34E-1DF5BAC9BE8E}"/>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66" name="Freeform 44">
                <a:extLst>
                  <a:ext uri="{FF2B5EF4-FFF2-40B4-BE49-F238E27FC236}">
                    <a16:creationId xmlns:a16="http://schemas.microsoft.com/office/drawing/2014/main" id="{696A036D-E0A7-4747-9E04-51A3F166F407}"/>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67" name="Freeform 45">
                <a:extLst>
                  <a:ext uri="{FF2B5EF4-FFF2-40B4-BE49-F238E27FC236}">
                    <a16:creationId xmlns:a16="http://schemas.microsoft.com/office/drawing/2014/main" id="{67252407-8DE9-49D1-8160-A877C51FCFA3}"/>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68" name="Freeform 46">
                <a:extLst>
                  <a:ext uri="{FF2B5EF4-FFF2-40B4-BE49-F238E27FC236}">
                    <a16:creationId xmlns:a16="http://schemas.microsoft.com/office/drawing/2014/main" id="{CAF07F39-C83F-440C-9D95-A0579D0B6800}"/>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69" name="Freeform 47">
                <a:extLst>
                  <a:ext uri="{FF2B5EF4-FFF2-40B4-BE49-F238E27FC236}">
                    <a16:creationId xmlns:a16="http://schemas.microsoft.com/office/drawing/2014/main" id="{9C2D821D-0AA2-4A4D-ADC9-E7F20DD5FFD3}"/>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55" name="Freeform 32">
              <a:extLst>
                <a:ext uri="{FF2B5EF4-FFF2-40B4-BE49-F238E27FC236}">
                  <a16:creationId xmlns:a16="http://schemas.microsoft.com/office/drawing/2014/main" id="{79555590-F7D3-44D0-992C-C78707385370}"/>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56" name="Graphic 3">
              <a:extLst>
                <a:ext uri="{FF2B5EF4-FFF2-40B4-BE49-F238E27FC236}">
                  <a16:creationId xmlns:a16="http://schemas.microsoft.com/office/drawing/2014/main" id="{BAAF8851-8313-40D2-9956-D29EAC4D5321}"/>
                </a:ext>
              </a:extLst>
            </p:cNvPr>
            <p:cNvGrpSpPr/>
            <p:nvPr/>
          </p:nvGrpSpPr>
          <p:grpSpPr>
            <a:xfrm>
              <a:off x="4086011" y="4714841"/>
              <a:ext cx="450714" cy="467232"/>
              <a:chOff x="4086011" y="4714841"/>
              <a:chExt cx="450714" cy="467232"/>
            </a:xfrm>
          </p:grpSpPr>
          <p:sp>
            <p:nvSpPr>
              <p:cNvPr id="57" name="Freeform 34">
                <a:extLst>
                  <a:ext uri="{FF2B5EF4-FFF2-40B4-BE49-F238E27FC236}">
                    <a16:creationId xmlns:a16="http://schemas.microsoft.com/office/drawing/2014/main" id="{753BC135-B40F-4303-822C-E9C964789F7B}"/>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58" name="Freeform 35">
                <a:extLst>
                  <a:ext uri="{FF2B5EF4-FFF2-40B4-BE49-F238E27FC236}">
                    <a16:creationId xmlns:a16="http://schemas.microsoft.com/office/drawing/2014/main" id="{5791F81F-E610-4688-91DB-EC97D9F5FD29}"/>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59" name="Freeform 36">
                <a:extLst>
                  <a:ext uri="{FF2B5EF4-FFF2-40B4-BE49-F238E27FC236}">
                    <a16:creationId xmlns:a16="http://schemas.microsoft.com/office/drawing/2014/main" id="{9E923E5C-EC64-4A50-BDB5-BA10A83E2F4B}"/>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60" name="Freeform 38">
                <a:extLst>
                  <a:ext uri="{FF2B5EF4-FFF2-40B4-BE49-F238E27FC236}">
                    <a16:creationId xmlns:a16="http://schemas.microsoft.com/office/drawing/2014/main" id="{C3176404-0CA7-4B23-A1A1-FD0CC27565B2}"/>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61" name="Freeform 39">
                <a:extLst>
                  <a:ext uri="{FF2B5EF4-FFF2-40B4-BE49-F238E27FC236}">
                    <a16:creationId xmlns:a16="http://schemas.microsoft.com/office/drawing/2014/main" id="{5AD3FEE5-C304-4D56-8DCA-FD5FFFF36325}"/>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62" name="Freeform 40">
                <a:extLst>
                  <a:ext uri="{FF2B5EF4-FFF2-40B4-BE49-F238E27FC236}">
                    <a16:creationId xmlns:a16="http://schemas.microsoft.com/office/drawing/2014/main" id="{D77B9FE9-FF0F-4944-B6D7-068366217AAA}"/>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8140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ppt_x"/>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56</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33984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 NUTRITIONAL INFORMATION</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227"/>
              </a:spcBef>
              <a:buClr>
                <a:srgbClr val="221F1F"/>
              </a:buClr>
            </a:pPr>
            <a:r>
              <a:rPr lang="en-GB" sz="1200" b="0" dirty="0">
                <a:solidFill>
                  <a:srgbClr val="221F1F"/>
                </a:solidFill>
                <a:latin typeface="Calibri" panose="020F0502020204030204" pitchFamily="34" charset="0"/>
              </a:rPr>
              <a:t>What is healthy eating </a:t>
            </a:r>
          </a:p>
          <a:p>
            <a:pPr algn="just">
              <a:spcBef>
                <a:spcPts val="227"/>
              </a:spcBef>
              <a:buClr>
                <a:srgbClr val="221F1F"/>
              </a:buClr>
            </a:pPr>
            <a:r>
              <a:rPr lang="en-GB"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https://www.safefood.net/healthy-eating</a:t>
            </a:r>
            <a:endParaRPr lang="en-GB" sz="1200" b="0" dirty="0">
              <a:solidFill>
                <a:srgbClr val="FFC652"/>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 </a:t>
            </a:r>
          </a:p>
          <a:p>
            <a:pPr algn="just">
              <a:spcBef>
                <a:spcPts val="227"/>
              </a:spcBef>
              <a:buClr>
                <a:srgbClr val="221F1F"/>
              </a:buClr>
            </a:pPr>
            <a:r>
              <a:rPr lang="en-GB" sz="1200" b="0" dirty="0">
                <a:solidFill>
                  <a:srgbClr val="221F1F"/>
                </a:solidFill>
                <a:latin typeface="Calibri" panose="020F0502020204030204" pitchFamily="34" charset="0"/>
              </a:rPr>
              <a:t>Eat Well Guide videos and activities </a:t>
            </a:r>
          </a:p>
          <a:p>
            <a:pPr algn="just">
              <a:spcBef>
                <a:spcPts val="227"/>
              </a:spcBef>
              <a:buClr>
                <a:srgbClr val="221F1F"/>
              </a:buClr>
            </a:pPr>
            <a:r>
              <a:rPr lang="en-GB"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http://archive.foodafactoflife.org.uk/VideoActivity.aspx?siteId=19&amp;sectionId=131&amp;contentId=830</a:t>
            </a:r>
            <a:endParaRPr lang="en-GB" sz="1200" b="0" dirty="0">
              <a:solidFill>
                <a:srgbClr val="FFC652"/>
              </a:solidFill>
              <a:latin typeface="Calibri" panose="020F0502020204030204" pitchFamily="34" charset="0"/>
            </a:endParaRP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Food safety and cooking </a:t>
            </a:r>
          </a:p>
          <a:p>
            <a:pPr algn="just">
              <a:spcBef>
                <a:spcPts val="227"/>
              </a:spcBef>
              <a:buClr>
                <a:srgbClr val="221F1F"/>
              </a:buClr>
            </a:pPr>
            <a:r>
              <a:rPr lang="en-GB"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https://www.safefood.net/food-safety/cooking</a:t>
            </a:r>
            <a:endParaRPr lang="en-GB" sz="1200" b="0" dirty="0">
              <a:solidFill>
                <a:srgbClr val="FFC652"/>
              </a:solidFill>
              <a:latin typeface="Calibri" panose="020F0502020204030204" pitchFamily="34" charset="0"/>
            </a:endParaRP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Refresh your kitchen skills </a:t>
            </a:r>
          </a:p>
          <a:p>
            <a:pPr algn="just">
              <a:spcBef>
                <a:spcPts val="227"/>
              </a:spcBef>
              <a:buClr>
                <a:srgbClr val="221F1F"/>
              </a:buClr>
            </a:pPr>
            <a:r>
              <a:rPr lang="en-GB"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https://www.safefood.net/how-to/kitchen-skills</a:t>
            </a:r>
            <a:endParaRPr lang="en-GB" sz="1200" b="0" dirty="0">
              <a:solidFill>
                <a:srgbClr val="FFC652"/>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 </a:t>
            </a:r>
          </a:p>
          <a:p>
            <a:pPr algn="just">
              <a:spcBef>
                <a:spcPts val="227"/>
              </a:spcBef>
              <a:buClr>
                <a:srgbClr val="221F1F"/>
              </a:buClr>
            </a:pPr>
            <a:r>
              <a:rPr lang="en-GB" sz="1200" b="0" dirty="0">
                <a:solidFill>
                  <a:srgbClr val="221F1F"/>
                </a:solidFill>
                <a:latin typeface="Calibri" panose="020F0502020204030204" pitchFamily="34" charset="0"/>
              </a:rPr>
              <a:t>Irish Heart Foundation Healthy Eating Plan</a:t>
            </a:r>
          </a:p>
          <a:p>
            <a:pPr algn="just">
              <a:spcBef>
                <a:spcPts val="227"/>
              </a:spcBef>
              <a:buClr>
                <a:srgbClr val="221F1F"/>
              </a:buClr>
            </a:pPr>
            <a:r>
              <a:rPr lang="en-GB" sz="1200" b="0" dirty="0">
                <a:solidFill>
                  <a:schemeClr val="accent4">
                    <a:lumMod val="60000"/>
                    <a:lumOff val="40000"/>
                  </a:schemeClr>
                </a:solidFill>
                <a:latin typeface="Calibri" panose="020F0502020204030204" pitchFamily="34" charset="0"/>
                <a:hlinkClick r:id="rId6">
                  <a:extLst>
                    <a:ext uri="{A12FA001-AC4F-418D-AE19-62706E023703}">
                      <ahyp:hlinkClr xmlns:ahyp="http://schemas.microsoft.com/office/drawing/2018/hyperlinkcolor" val="tx"/>
                    </a:ext>
                  </a:extLst>
                </a:hlinkClick>
              </a:rPr>
              <a:t>https://irishheart.ie/how-to-keep-your-heart-healthy/healthy-eating/</a:t>
            </a:r>
            <a:endParaRPr lang="en-GB" sz="1200" b="0" dirty="0">
              <a:solidFill>
                <a:schemeClr val="accent4">
                  <a:lumMod val="60000"/>
                  <a:lumOff val="40000"/>
                </a:schemeClr>
              </a:solidFill>
              <a:latin typeface="Calibri" panose="020F0502020204030204" pitchFamily="34" charset="0"/>
            </a:endParaRP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How to shop for a healthy diet </a:t>
            </a:r>
          </a:p>
          <a:p>
            <a:pPr algn="just">
              <a:spcBef>
                <a:spcPts val="227"/>
              </a:spcBef>
              <a:buClr>
                <a:srgbClr val="221F1F"/>
              </a:buClr>
            </a:pPr>
            <a:r>
              <a:rPr lang="en-GB" sz="12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https://www.safefood.net/how-to/healthy-shopping</a:t>
            </a:r>
            <a:endParaRPr lang="en-GB" sz="1200" b="0" dirty="0">
              <a:solidFill>
                <a:srgbClr val="FFC652"/>
              </a:solidFill>
              <a:latin typeface="Calibri" panose="020F0502020204030204" pitchFamily="34" charset="0"/>
            </a:endParaRP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How to eat well on a budget </a:t>
            </a:r>
          </a:p>
          <a:p>
            <a:pPr algn="just">
              <a:spcBef>
                <a:spcPts val="227"/>
              </a:spcBef>
              <a:buClr>
                <a:srgbClr val="221F1F"/>
              </a:buClr>
            </a:pPr>
            <a:r>
              <a:rPr lang="en-GB" sz="12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https://www.safefood.net/how-to/eat-well-budget</a:t>
            </a:r>
            <a:r>
              <a:rPr lang="en-GB" sz="1200" b="0" dirty="0">
                <a:solidFill>
                  <a:srgbClr val="FFC652"/>
                </a:solidFill>
                <a:latin typeface="Calibri" panose="020F0502020204030204" pitchFamily="34" charset="0"/>
              </a:rPr>
              <a:t> </a:t>
            </a: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Tips for cooking meat safely </a:t>
            </a:r>
          </a:p>
          <a:p>
            <a:pPr algn="just">
              <a:spcBef>
                <a:spcPts val="227"/>
              </a:spcBef>
              <a:buClr>
                <a:srgbClr val="221F1F"/>
              </a:buClr>
            </a:pPr>
            <a:r>
              <a:rPr lang="en-GB" sz="12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https://www.safefood.net/food-safety/cooking-meat</a:t>
            </a:r>
            <a:endParaRPr lang="en-GB" sz="1200" b="0" dirty="0">
              <a:solidFill>
                <a:srgbClr val="FFC652"/>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 </a:t>
            </a:r>
            <a:endParaRPr lang="en-GB" sz="1200" b="0" dirty="0">
              <a:solidFill>
                <a:srgbClr val="FFC652"/>
              </a:solidFill>
              <a:latin typeface="Calibri" panose="020F0502020204030204" pitchFamily="34" charset="0"/>
            </a:endParaRP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How to avoid wasting food </a:t>
            </a:r>
          </a:p>
          <a:p>
            <a:pPr algn="just">
              <a:spcBef>
                <a:spcPts val="227"/>
              </a:spcBef>
              <a:buClr>
                <a:srgbClr val="221F1F"/>
              </a:buClr>
            </a:pPr>
            <a:r>
              <a:rPr lang="en-GB" sz="12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https://www.safefood.net/how-to/avoid-food-waste</a:t>
            </a:r>
            <a:endParaRPr lang="en-GB" sz="1200" b="0" dirty="0">
              <a:solidFill>
                <a:srgbClr val="FFC652"/>
              </a:solidFill>
              <a:latin typeface="Calibri" panose="020F0502020204030204" pitchFamily="34" charset="0"/>
            </a:endParaRPr>
          </a:p>
          <a:p>
            <a:pPr algn="just">
              <a:spcBef>
                <a:spcPts val="227"/>
              </a:spcBef>
              <a:buClr>
                <a:srgbClr val="221F1F"/>
              </a:buClr>
            </a:pPr>
            <a:r>
              <a:rPr lang="en-GB" sz="1200" b="0" dirty="0">
                <a:solidFill>
                  <a:srgbClr val="FFC652"/>
                </a:solidFill>
                <a:latin typeface="Calibri" panose="020F0502020204030204" pitchFamily="34" charset="0"/>
              </a:rPr>
              <a:t> </a:t>
            </a:r>
          </a:p>
          <a:p>
            <a:pPr algn="just">
              <a:spcBef>
                <a:spcPts val="227"/>
              </a:spcBef>
              <a:buClr>
                <a:srgbClr val="221F1F"/>
              </a:buClr>
            </a:pPr>
            <a:r>
              <a:rPr lang="en-GB" sz="1200" b="0" dirty="0">
                <a:solidFill>
                  <a:srgbClr val="221F1F"/>
                </a:solidFill>
                <a:latin typeface="Calibri" panose="020F0502020204030204" pitchFamily="34" charset="0"/>
              </a:rPr>
              <a:t>Balanced vegetarian diet </a:t>
            </a:r>
          </a:p>
          <a:p>
            <a:pPr algn="just">
              <a:spcBef>
                <a:spcPts val="227"/>
              </a:spcBef>
              <a:buClr>
                <a:srgbClr val="221F1F"/>
              </a:buClr>
            </a:pPr>
            <a:r>
              <a:rPr lang="en-GB" sz="12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https://www.safefood.net/how-to/vegetarian-diet</a:t>
            </a:r>
            <a:endParaRPr lang="en-GB" sz="1200" b="0" dirty="0">
              <a:solidFill>
                <a:srgbClr val="FFC652"/>
              </a:solidFill>
              <a:latin typeface="Calibri" panose="020F0502020204030204" pitchFamily="34" charset="0"/>
            </a:endParaRP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endParaRPr lang="en-GB" sz="1200" b="0" dirty="0">
              <a:solidFill>
                <a:srgbClr val="221F1F"/>
              </a:solidFill>
              <a:latin typeface="Calibri" panose="020F0502020204030204" pitchFamily="34" charset="0"/>
            </a:endParaRPr>
          </a:p>
          <a:p>
            <a:pPr algn="just">
              <a:spcBef>
                <a:spcPts val="227"/>
              </a:spcBef>
              <a:buClr>
                <a:srgbClr val="221F1F"/>
              </a:buClr>
            </a:pPr>
            <a:r>
              <a:rPr lang="en-GB" sz="1200" b="0" dirty="0">
                <a:solidFill>
                  <a:srgbClr val="221F1F"/>
                </a:solidFill>
                <a:latin typeface="Calibri" panose="020F0502020204030204" pitchFamily="34" charset="0"/>
              </a:rPr>
              <a:t>Tips for cooking vegetables safely </a:t>
            </a:r>
          </a:p>
          <a:p>
            <a:pPr algn="just">
              <a:spcBef>
                <a:spcPts val="227"/>
              </a:spcBef>
              <a:buClr>
                <a:srgbClr val="221F1F"/>
              </a:buClr>
            </a:pPr>
            <a:r>
              <a:rPr lang="en-GB" sz="12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https://www.safefood.net/food-safety/cooking-vegetables</a:t>
            </a:r>
            <a:r>
              <a:rPr lang="en-GB" sz="1200" b="0" dirty="0">
                <a:solidFill>
                  <a:srgbClr val="FFC652"/>
                </a:solidFill>
                <a:latin typeface="Calibri" panose="020F0502020204030204" pitchFamily="34" charset="0"/>
              </a:rPr>
              <a:t> </a:t>
            </a:r>
          </a:p>
        </p:txBody>
      </p:sp>
      <p:sp>
        <p:nvSpPr>
          <p:cNvPr id="5" name="Text Placeholder 36">
            <a:extLst>
              <a:ext uri="{FF2B5EF4-FFF2-40B4-BE49-F238E27FC236}">
                <a16:creationId xmlns:a16="http://schemas.microsoft.com/office/drawing/2014/main" id="{77B7AB01-9321-8A42-A9E8-FF0E98F4E4AF}"/>
              </a:ext>
            </a:extLst>
          </p:cNvPr>
          <p:cNvSpPr txBox="1">
            <a:spLocks/>
          </p:cNvSpPr>
          <p:nvPr/>
        </p:nvSpPr>
        <p:spPr>
          <a:xfrm>
            <a:off x="-35204" y="5163641"/>
            <a:ext cx="71640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SWIMMING /WALKING/RUNNING/CYCLING/DANCING/ KEEP FIT/SPORTS </a:t>
            </a:r>
          </a:p>
        </p:txBody>
      </p:sp>
      <p:sp>
        <p:nvSpPr>
          <p:cNvPr id="6" name="Text Placeholder 23">
            <a:extLst>
              <a:ext uri="{FF2B5EF4-FFF2-40B4-BE49-F238E27FC236}">
                <a16:creationId xmlns:a16="http://schemas.microsoft.com/office/drawing/2014/main" id="{E110C3FD-FE1D-BD4B-9A10-0A2C0A36115E}"/>
              </a:ext>
            </a:extLst>
          </p:cNvPr>
          <p:cNvSpPr txBox="1">
            <a:spLocks/>
          </p:cNvSpPr>
          <p:nvPr/>
        </p:nvSpPr>
        <p:spPr>
          <a:xfrm>
            <a:off x="538974" y="5692614"/>
            <a:ext cx="5810897" cy="981505"/>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buClr>
                <a:srgbClr val="221F1F"/>
              </a:buClr>
            </a:pPr>
            <a:r>
              <a:rPr lang="en-GB" sz="1200" b="0" dirty="0">
                <a:solidFill>
                  <a:schemeClr val="accent4">
                    <a:lumMod val="60000"/>
                    <a:lumOff val="40000"/>
                  </a:schemeClr>
                </a:solidFill>
                <a:latin typeface="Calibri" panose="020F0502020204030204" pitchFamily="34" charset="0"/>
                <a:hlinkClick r:id="rId13">
                  <a:extLst>
                    <a:ext uri="{A12FA001-AC4F-418D-AE19-62706E023703}">
                      <ahyp:hlinkClr xmlns:ahyp="http://schemas.microsoft.com/office/drawing/2018/hyperlinkcolor" val="tx"/>
                    </a:ext>
                  </a:extLst>
                </a:hlinkClick>
              </a:rPr>
              <a:t>https://www.danceireland.ie/</a:t>
            </a:r>
            <a:endParaRPr lang="en-GB" sz="1200" b="0" dirty="0">
              <a:solidFill>
                <a:schemeClr val="accent4">
                  <a:lumMod val="60000"/>
                  <a:lumOff val="40000"/>
                </a:schemeClr>
              </a:solidFill>
              <a:latin typeface="Calibri" panose="020F0502020204030204" pitchFamily="34" charset="0"/>
            </a:endParaRPr>
          </a:p>
          <a:p>
            <a:pPr algn="just">
              <a:buClr>
                <a:srgbClr val="221F1F"/>
              </a:buClr>
            </a:pPr>
            <a:r>
              <a:rPr lang="en-GB" sz="1200" b="0" dirty="0">
                <a:solidFill>
                  <a:srgbClr val="FFC652"/>
                </a:solidFill>
                <a:latin typeface="Calibri" panose="020F0502020204030204" pitchFamily="34" charset="0"/>
              </a:rPr>
              <a:t>https://www.gov.ie/en/publication/58d193-get-ireland-active</a:t>
            </a:r>
            <a:endParaRPr lang="en-GB" sz="1200" b="0" dirty="0">
              <a:solidFill>
                <a:schemeClr val="accent4">
                  <a:lumMod val="60000"/>
                  <a:lumOff val="40000"/>
                </a:schemeClr>
              </a:solidFill>
              <a:latin typeface="Calibri" panose="020F0502020204030204" pitchFamily="34" charset="0"/>
            </a:endParaRPr>
          </a:p>
          <a:p>
            <a:pPr algn="just">
              <a:buClr>
                <a:srgbClr val="221F1F"/>
              </a:buClr>
            </a:pPr>
            <a:r>
              <a:rPr lang="en-GB" sz="1200" b="0" dirty="0">
                <a:solidFill>
                  <a:schemeClr val="accent4">
                    <a:lumMod val="60000"/>
                    <a:lumOff val="40000"/>
                  </a:schemeClr>
                </a:solidFill>
                <a:latin typeface="Calibri" panose="020F0502020204030204" pitchFamily="34" charset="0"/>
                <a:hlinkClick r:id="rId14">
                  <a:extLst>
                    <a:ext uri="{A12FA001-AC4F-418D-AE19-62706E023703}">
                      <ahyp:hlinkClr xmlns:ahyp="http://schemas.microsoft.com/office/drawing/2018/hyperlinkcolor" val="tx"/>
                    </a:ext>
                  </a:extLst>
                </a:hlinkClick>
              </a:rPr>
              <a:t>https://www.parkrun.ie/</a:t>
            </a:r>
            <a:endParaRPr lang="en-GB" sz="1200" b="0" dirty="0">
              <a:solidFill>
                <a:schemeClr val="accent4">
                  <a:lumMod val="60000"/>
                  <a:lumOff val="40000"/>
                </a:schemeClr>
              </a:solidFill>
              <a:latin typeface="Calibri" panose="020F0502020204030204" pitchFamily="34" charset="0"/>
            </a:endParaRPr>
          </a:p>
          <a:p>
            <a:pPr algn="just">
              <a:buClr>
                <a:srgbClr val="221F1F"/>
              </a:buClr>
            </a:pPr>
            <a:r>
              <a:rPr lang="en-GB" sz="1200" b="0" dirty="0">
                <a:solidFill>
                  <a:schemeClr val="accent4">
                    <a:lumMod val="60000"/>
                    <a:lumOff val="40000"/>
                  </a:schemeClr>
                </a:solidFill>
                <a:latin typeface="Calibri" panose="020F0502020204030204" pitchFamily="34" charset="0"/>
                <a:hlinkClick r:id="rId15">
                  <a:extLst>
                    <a:ext uri="{A12FA001-AC4F-418D-AE19-62706E023703}">
                      <ahyp:hlinkClr xmlns:ahyp="http://schemas.microsoft.com/office/drawing/2018/hyperlinkcolor" val="tx"/>
                    </a:ext>
                  </a:extLst>
                </a:hlinkClick>
              </a:rPr>
              <a:t>https://www.sportireland.ie/</a:t>
            </a:r>
            <a:r>
              <a:rPr lang="en-GB" sz="1200" b="0" dirty="0">
                <a:solidFill>
                  <a:schemeClr val="accent4">
                    <a:lumMod val="60000"/>
                    <a:lumOff val="40000"/>
                  </a:schemeClr>
                </a:solidFill>
                <a:latin typeface="Calibri" panose="020F0502020204030204" pitchFamily="34" charset="0"/>
              </a:rPr>
              <a:t> </a:t>
            </a:r>
          </a:p>
          <a:p>
            <a:pPr algn="just">
              <a:buClr>
                <a:srgbClr val="221F1F"/>
              </a:buClr>
            </a:pPr>
            <a:r>
              <a:rPr lang="en-GB" sz="1200" b="0" dirty="0">
                <a:solidFill>
                  <a:schemeClr val="accent4">
                    <a:lumMod val="60000"/>
                    <a:lumOff val="40000"/>
                  </a:schemeClr>
                </a:solidFill>
                <a:latin typeface="Calibri" panose="020F0502020204030204" pitchFamily="34" charset="0"/>
              </a:rPr>
              <a:t>https://www.getirelandwalking.ie/</a:t>
            </a:r>
          </a:p>
          <a:p>
            <a:pPr algn="just">
              <a:buClr>
                <a:srgbClr val="221F1F"/>
              </a:buClr>
            </a:pPr>
            <a:r>
              <a:rPr lang="en-GB" sz="1200" b="0" dirty="0">
                <a:solidFill>
                  <a:srgbClr val="FFC652"/>
                </a:solidFill>
                <a:latin typeface="Calibri" panose="020F0502020204030204" pitchFamily="34" charset="0"/>
              </a:rPr>
              <a:t>https://www.cyclingireland.ie/</a:t>
            </a:r>
          </a:p>
          <a:p>
            <a:pPr algn="just">
              <a:buClr>
                <a:srgbClr val="221F1F"/>
              </a:buClr>
            </a:pPr>
            <a:r>
              <a:rPr lang="en-GB" sz="1200" b="0" dirty="0">
                <a:solidFill>
                  <a:srgbClr val="FFC652"/>
                </a:solidFill>
                <a:latin typeface="Calibri" panose="020F0502020204030204" pitchFamily="34" charset="0"/>
              </a:rPr>
              <a:t>https://www.swimireland.ie/</a:t>
            </a:r>
          </a:p>
          <a:p>
            <a:pPr algn="just">
              <a:buClr>
                <a:srgbClr val="221F1F"/>
              </a:buClr>
            </a:pPr>
            <a:endParaRPr lang="en-GB" sz="1200" b="0" dirty="0">
              <a:solidFill>
                <a:srgbClr val="FFC652"/>
              </a:solidFill>
              <a:latin typeface="Calibri" panose="020F0502020204030204" pitchFamily="34" charset="0"/>
            </a:endParaRPr>
          </a:p>
        </p:txBody>
      </p:sp>
      <p:grpSp>
        <p:nvGrpSpPr>
          <p:cNvPr id="7" name="Group 6">
            <a:extLst>
              <a:ext uri="{FF2B5EF4-FFF2-40B4-BE49-F238E27FC236}">
                <a16:creationId xmlns:a16="http://schemas.microsoft.com/office/drawing/2014/main" id="{D208D8C4-A9D0-48CF-AE98-2A736BA55C67}"/>
              </a:ext>
            </a:extLst>
          </p:cNvPr>
          <p:cNvGrpSpPr/>
          <p:nvPr/>
        </p:nvGrpSpPr>
        <p:grpSpPr>
          <a:xfrm>
            <a:off x="3363968" y="5529405"/>
            <a:ext cx="921623" cy="2887662"/>
            <a:chOff x="3937000" y="1157923"/>
            <a:chExt cx="1233488" cy="3113087"/>
          </a:xfrm>
        </p:grpSpPr>
        <p:sp>
          <p:nvSpPr>
            <p:cNvPr id="8" name="Freeform 9">
              <a:extLst>
                <a:ext uri="{FF2B5EF4-FFF2-40B4-BE49-F238E27FC236}">
                  <a16:creationId xmlns:a16="http://schemas.microsoft.com/office/drawing/2014/main" id="{53FD49A1-7544-4537-B31F-44A9CB68793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9" name="Freeform 10">
              <a:extLst>
                <a:ext uri="{FF2B5EF4-FFF2-40B4-BE49-F238E27FC236}">
                  <a16:creationId xmlns:a16="http://schemas.microsoft.com/office/drawing/2014/main" id="{715413E4-18BC-47F0-970F-EECA5B8BE18C}"/>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3">
              <a:extLst>
                <a:ext uri="{FF2B5EF4-FFF2-40B4-BE49-F238E27FC236}">
                  <a16:creationId xmlns:a16="http://schemas.microsoft.com/office/drawing/2014/main" id="{D8C24CC3-9DE7-400A-A21F-E4467A96E62E}"/>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4" name="Group 13">
            <a:extLst>
              <a:ext uri="{FF2B5EF4-FFF2-40B4-BE49-F238E27FC236}">
                <a16:creationId xmlns:a16="http://schemas.microsoft.com/office/drawing/2014/main" id="{3E55CAFF-8520-4FF3-B2A4-A287B9B09867}"/>
              </a:ext>
            </a:extLst>
          </p:cNvPr>
          <p:cNvGrpSpPr/>
          <p:nvPr/>
        </p:nvGrpSpPr>
        <p:grpSpPr>
          <a:xfrm flipH="1">
            <a:off x="6667984" y="5524397"/>
            <a:ext cx="921623" cy="2887662"/>
            <a:chOff x="3937000" y="1157923"/>
            <a:chExt cx="1233488" cy="3113087"/>
          </a:xfrm>
        </p:grpSpPr>
        <p:sp>
          <p:nvSpPr>
            <p:cNvPr id="15" name="Freeform 46">
              <a:extLst>
                <a:ext uri="{FF2B5EF4-FFF2-40B4-BE49-F238E27FC236}">
                  <a16:creationId xmlns:a16="http://schemas.microsoft.com/office/drawing/2014/main" id="{68959923-A0B1-45BD-99D6-76F369E8296D}"/>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47">
              <a:extLst>
                <a:ext uri="{FF2B5EF4-FFF2-40B4-BE49-F238E27FC236}">
                  <a16:creationId xmlns:a16="http://schemas.microsoft.com/office/drawing/2014/main" id="{452583FE-412E-4009-A3DC-32EDDDC48EC5}"/>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48">
              <a:extLst>
                <a:ext uri="{FF2B5EF4-FFF2-40B4-BE49-F238E27FC236}">
                  <a16:creationId xmlns:a16="http://schemas.microsoft.com/office/drawing/2014/main" id="{9B791459-BA75-4DC1-8CC5-AE282AA8948E}"/>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18" name="Freeform 5">
            <a:extLst>
              <a:ext uri="{FF2B5EF4-FFF2-40B4-BE49-F238E27FC236}">
                <a16:creationId xmlns:a16="http://schemas.microsoft.com/office/drawing/2014/main" id="{CD51448E-185D-4363-AB8C-2D1947D9B5E2}"/>
              </a:ext>
            </a:extLst>
          </p:cNvPr>
          <p:cNvSpPr>
            <a:spLocks/>
          </p:cNvSpPr>
          <p:nvPr/>
        </p:nvSpPr>
        <p:spPr bwMode="auto">
          <a:xfrm>
            <a:off x="4331956" y="5714983"/>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7">
            <a:extLst>
              <a:ext uri="{FF2B5EF4-FFF2-40B4-BE49-F238E27FC236}">
                <a16:creationId xmlns:a16="http://schemas.microsoft.com/office/drawing/2014/main" id="{EA023B79-EDC3-4C25-AA32-F504BA96B87A}"/>
              </a:ext>
            </a:extLst>
          </p:cNvPr>
          <p:cNvSpPr>
            <a:spLocks/>
          </p:cNvSpPr>
          <p:nvPr/>
        </p:nvSpPr>
        <p:spPr bwMode="auto">
          <a:xfrm>
            <a:off x="4221305" y="5861376"/>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0" name="Text Placeholder 23">
            <a:extLst>
              <a:ext uri="{FF2B5EF4-FFF2-40B4-BE49-F238E27FC236}">
                <a16:creationId xmlns:a16="http://schemas.microsoft.com/office/drawing/2014/main" id="{AEBB206B-19F4-4BB9-BDA8-ECD158FC576E}"/>
              </a:ext>
            </a:extLst>
          </p:cNvPr>
          <p:cNvSpPr txBox="1">
            <a:spLocks/>
          </p:cNvSpPr>
          <p:nvPr/>
        </p:nvSpPr>
        <p:spPr>
          <a:xfrm>
            <a:off x="4247798" y="6391864"/>
            <a:ext cx="2574325" cy="866961"/>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0" dirty="0">
                <a:latin typeface="+mn-lt"/>
              </a:rPr>
              <a:t>IDEAS</a:t>
            </a:r>
          </a:p>
        </p:txBody>
      </p:sp>
    </p:spTree>
    <p:extLst>
      <p:ext uri="{BB962C8B-B14F-4D97-AF65-F5344CB8AC3E}">
        <p14:creationId xmlns:p14="http://schemas.microsoft.com/office/powerpoint/2010/main" val="298836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275886"/>
            <a:ext cx="3795905" cy="1023089"/>
          </a:xfrm>
          <a:prstGeom prst="rect">
            <a:avLst/>
          </a:prstGeom>
        </p:spPr>
        <p:txBody>
          <a:bodyPr anchor="b"/>
          <a:lstStyle/>
          <a:p>
            <a:r>
              <a:rPr lang="en-US" b="1" dirty="0"/>
              <a:t>KEEPING WELL. CREATING YOUR OWN WELLBEING </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874799"/>
            <a:ext cx="4383734" cy="1986446"/>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58</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CREATE MY                                           OWN WELLBEING?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58</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59</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BELIEFS…………………….……………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59</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GB" sz="1400" dirty="0">
                <a:solidFill>
                  <a:srgbClr val="000000"/>
                </a:solidFill>
              </a:rPr>
              <a:t>LINK AND RESOURCES</a:t>
            </a:r>
            <a:r>
              <a:rPr lang="en-IE" sz="1400" dirty="0">
                <a:solidFill>
                  <a:srgbClr val="000000"/>
                </a:solidFill>
              </a:rPr>
              <a:t> </a:t>
            </a:r>
            <a:r>
              <a:rPr lang="en-US" sz="1400" dirty="0">
                <a:solidFill>
                  <a:srgbClr val="000000"/>
                </a:solidFill>
              </a:rPr>
              <a:t>………………………………...….……..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59</a:t>
            </a:r>
            <a:endParaRPr lang="en-US" sz="1400" dirty="0">
              <a:solidFill>
                <a:srgbClr val="000000"/>
              </a:solidFill>
            </a:endParaRPr>
          </a:p>
          <a:p>
            <a:pPr>
              <a:lnSpc>
                <a:spcPct val="100000"/>
              </a:lnSpc>
              <a:tabLst>
                <a:tab pos="3949700" algn="l"/>
              </a:tabLst>
            </a:pPr>
            <a:endParaRPr lang="en-GB" sz="1400" dirty="0">
              <a:solidFill>
                <a:srgbClr val="000000"/>
              </a:solidFill>
            </a:endParaRPr>
          </a:p>
          <a:p>
            <a:pPr>
              <a:lnSpc>
                <a:spcPct val="100000"/>
              </a:lnSpc>
              <a:tabLst>
                <a:tab pos="3949700" algn="l"/>
              </a:tabLst>
            </a:pPr>
            <a:r>
              <a:rPr lang="en-IE" sz="1400" dirty="0">
                <a:solidFill>
                  <a:srgbClr val="000000"/>
                </a:solidFill>
              </a:rPr>
              <a:t>FINAL NOTES </a:t>
            </a:r>
            <a:r>
              <a:rPr lang="en-US" sz="1400" dirty="0">
                <a:solidFill>
                  <a:srgbClr val="000000"/>
                </a:solidFill>
              </a:rPr>
              <a:t>……………………………………...….……….……..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60</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11</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1223417"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53" name="Graphic 4">
            <a:extLst>
              <a:ext uri="{FF2B5EF4-FFF2-40B4-BE49-F238E27FC236}">
                <a16:creationId xmlns:a16="http://schemas.microsoft.com/office/drawing/2014/main" id="{310949E1-F86D-B947-873B-61A8B08B6AE5}"/>
              </a:ext>
            </a:extLst>
          </p:cNvPr>
          <p:cNvGrpSpPr/>
          <p:nvPr/>
        </p:nvGrpSpPr>
        <p:grpSpPr>
          <a:xfrm>
            <a:off x="684233" y="7816131"/>
            <a:ext cx="3818109" cy="2272858"/>
            <a:chOff x="7451356" y="3368393"/>
            <a:chExt cx="2245761" cy="1336865"/>
          </a:xfrm>
        </p:grpSpPr>
        <p:sp>
          <p:nvSpPr>
            <p:cNvPr id="154" name="Freeform 153">
              <a:extLst>
                <a:ext uri="{FF2B5EF4-FFF2-40B4-BE49-F238E27FC236}">
                  <a16:creationId xmlns:a16="http://schemas.microsoft.com/office/drawing/2014/main" id="{5E6B5148-1D1F-A941-84C4-2A1DD63881A9}"/>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F30CEA8B-4BBC-CF40-AAE8-AD98E1DED049}"/>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868E51E3-21D0-3D43-80A1-8AE28759CB49}"/>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DDE22BB-C0B4-3444-88BE-0329B136B4C6}"/>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20987F3-DA20-3440-A905-C9EB14B947B6}"/>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8BE8D78-5DFD-CD46-88E3-3B299F89D84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7CD5C3F1-ABCE-2043-80C1-CCE3301D83D3}"/>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85CC5C6-FE4E-4F45-8DB6-BDF4A8C11448}"/>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6D58B4E-5F17-544A-8072-FD20638D9CFD}"/>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E707290-874F-7B43-B9B6-AB8AC1FB9B11}"/>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DB0ECFD-C16B-8541-89D1-984162D1CBF6}"/>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B8F46E03-D634-5D47-B7E5-77504CC9F5DF}"/>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9FF7D66-6066-194B-A650-BDC22C59A223}"/>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31B4ACF-841B-7642-A6EB-72CD8A9CE1D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03A830F4-99D7-9949-A2D4-E044BCA26017}"/>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9E70336-5D5E-C04B-9E94-5A8C9C58947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E1ACDF2-0B51-DE47-948E-83E0D07CE323}"/>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2F11907-F3A4-F34A-9534-439302DE2DA9}"/>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1816D1F3-7332-A844-B4BC-290B5EE29EDC}"/>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C72848C4-F813-A542-8EEB-66A22AF6C918}"/>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F9FB0EE-820A-9343-A120-3E3FA6EABDC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6E12F7F-377F-1448-9EEB-7E919F34A11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CD3A0135-114C-7D4E-A809-39CE802FE830}"/>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1C26AAA7-BDC9-E245-B43E-3A83675A85F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5D50A8B-D09A-6645-9F9B-9E0C50713FD3}"/>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CFE0224-7A31-9742-9AD3-3EAD23E599FA}"/>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1A1D3A4-E5AA-A34C-83C0-9E49CA63D35A}"/>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AD63B4FE-DD12-0948-AC46-402658936ECA}"/>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0DBEBD0-1F76-8D48-A0EF-A50226D43230}"/>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123EA7AB-8F74-5041-ADA8-522F9AF503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14B321D-2AF6-2140-808D-EDB9BAF832D9}"/>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96DD8A1-6E76-8648-B24D-F05871CD06E6}"/>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2129631-7734-EA4A-8165-4B26BC62F99B}"/>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AF0A756-90E7-E647-A880-BB011597A73D}"/>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1D2CBC4-A691-A549-97D2-6EB102B5831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37B7275-050E-A84B-A910-9403531847C8}"/>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8C03DFE-C9FB-644B-A371-41F5043AF01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D6C6F6B-8F71-B54E-AD12-E6C2C64E3BFD}"/>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CBBC443D-4EF3-9C4D-BA1A-70455DA6D338}"/>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209859B-CDDB-AA41-BF0A-4F4441C684CF}"/>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ABE59673-C1C9-444D-BB4E-CAC7F8C8352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C53FC8F-4B9B-8F4C-9F85-8EDFF611CBC8}"/>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57C127D-B113-A84F-A6F3-F0DCF146659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2EAD747-A58E-5349-837A-9590B3FBDAB1}"/>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F3006797-C79C-CD42-8DC5-63FED793214A}"/>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978744A-DB5E-504F-A51E-EA525489104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C652"/>
            </a:solidFill>
            <a:ln w="1804"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83FCBA4-59F2-9745-BCE2-9E89DAAAE634}"/>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BD87626-6791-0D43-8BEF-D68C6B82A018}"/>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C26D9638-1591-BB4E-A9C1-B7E160D9AEBA}"/>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1FECDB1-94CD-7943-B3C2-F4E4C3FBC9EF}"/>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EB0959-16B7-DB43-BCD9-B9E91E8D0D97}"/>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AA040ACE-82BF-9142-B1BA-BEDB7E06C15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236065C-80A5-1647-A341-466E5A0B4D8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549EEA8-EB61-8643-89E1-B1B579558265}"/>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F78C7F1-52FC-8445-9117-8E59163C1D9D}"/>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A5AB54BF-7F12-0644-B40E-7B94B1C8BAC5}"/>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9DB985F-34FE-8743-8816-2EB9138B7E2A}"/>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B4669E3-D493-F14F-AA78-0E17FCA8EE7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073185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58</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2305868"/>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200" b="0" dirty="0">
                <a:solidFill>
                  <a:srgbClr val="221F1F"/>
                </a:solidFill>
                <a:latin typeface="Calibri" panose="020F0502020204030204" pitchFamily="34" charset="0"/>
              </a:rPr>
              <a:t>Since 2017, a working group composed of volunteer members of </a:t>
            </a:r>
            <a:r>
              <a:rPr lang="en-US" sz="1200" b="0" dirty="0" err="1">
                <a:solidFill>
                  <a:srgbClr val="221F1F"/>
                </a:solidFill>
                <a:latin typeface="Calibri" panose="020F0502020204030204" pitchFamily="34" charset="0"/>
              </a:rPr>
              <a:t>Pôle</a:t>
            </a:r>
            <a:r>
              <a:rPr lang="en-US" sz="1200" b="0" dirty="0">
                <a:solidFill>
                  <a:srgbClr val="221F1F"/>
                </a:solidFill>
                <a:latin typeface="Calibri" panose="020F0502020204030204" pitchFamily="34" charset="0"/>
              </a:rPr>
              <a:t> Culture et </a:t>
            </a:r>
            <a:r>
              <a:rPr lang="en-US" sz="1200" b="0" dirty="0" err="1">
                <a:solidFill>
                  <a:srgbClr val="221F1F"/>
                </a:solidFill>
                <a:latin typeface="Calibri" panose="020F0502020204030204" pitchFamily="34" charset="0"/>
              </a:rPr>
              <a:t>Santé</a:t>
            </a:r>
            <a:r>
              <a:rPr lang="en-US" sz="1200" b="0" dirty="0">
                <a:solidFill>
                  <a:srgbClr val="221F1F"/>
                </a:solidFill>
                <a:latin typeface="Calibri" panose="020F0502020204030204" pitchFamily="34" charset="0"/>
              </a:rPr>
              <a:t> </a:t>
            </a:r>
            <a:r>
              <a:rPr lang="en-US" sz="1200" b="0" dirty="0" err="1">
                <a:solidFill>
                  <a:srgbClr val="221F1F"/>
                </a:solidFill>
                <a:latin typeface="Calibri" panose="020F0502020204030204" pitchFamily="34" charset="0"/>
              </a:rPr>
              <a:t>en</a:t>
            </a:r>
            <a:r>
              <a:rPr lang="en-US" sz="1200" b="0" dirty="0">
                <a:solidFill>
                  <a:srgbClr val="221F1F"/>
                </a:solidFill>
                <a:latin typeface="Calibri" panose="020F0502020204030204" pitchFamily="34" charset="0"/>
              </a:rPr>
              <a:t> Nouvelle-Aquitaine has been engaged in a reflection on the cultural rights of people and their implementation within cooperation projects between culture and health. This group also took part in the "volunteers for cultural rights" initiative launched by the Nouvelle-Aquitaine Region. In this working group, directors, artists, administrators of cultural structures, and doctors, animators, educational managers, etc. rubbed shoulders for several months.</a:t>
            </a:r>
          </a:p>
          <a:p>
            <a:pPr algn="just">
              <a:spcBef>
                <a:spcPts val="0"/>
              </a:spcBef>
            </a:pPr>
            <a:endParaRPr lang="en-US" sz="1200" b="0" dirty="0">
              <a:solidFill>
                <a:srgbClr val="221F1F"/>
              </a:solidFill>
              <a:latin typeface="Calibri" panose="020F0502020204030204" pitchFamily="34" charset="0"/>
            </a:endParaRPr>
          </a:p>
          <a:p>
            <a:pPr algn="just">
              <a:spcBef>
                <a:spcPts val="0"/>
              </a:spcBef>
            </a:pPr>
            <a:r>
              <a:rPr lang="en-US" sz="1200" b="0" dirty="0">
                <a:solidFill>
                  <a:srgbClr val="221F1F"/>
                </a:solidFill>
                <a:latin typeface="Calibri" panose="020F0502020204030204" pitchFamily="34" charset="0"/>
              </a:rPr>
              <a:t>These people, so different in their backgrounds, their visions and their objectives, have sought to unite around common values and have all put on the "glasses" of cultural rights together.</a:t>
            </a:r>
          </a:p>
          <a:p>
            <a:pPr algn="just">
              <a:spcBef>
                <a:spcPts val="0"/>
              </a:spcBef>
            </a:pPr>
            <a:endParaRPr lang="en-US" sz="1200" b="0" dirty="0">
              <a:solidFill>
                <a:srgbClr val="221F1F"/>
              </a:solidFill>
              <a:latin typeface="Calibri" panose="020F0502020204030204" pitchFamily="34" charset="0"/>
            </a:endParaRPr>
          </a:p>
          <a:p>
            <a:pPr algn="just">
              <a:spcBef>
                <a:spcPts val="0"/>
              </a:spcBef>
            </a:pPr>
            <a:r>
              <a:rPr lang="en-US" sz="1200" b="0" dirty="0">
                <a:solidFill>
                  <a:srgbClr val="221F1F"/>
                </a:solidFill>
                <a:latin typeface="Calibri" panose="020F0502020204030204" pitchFamily="34" charset="0"/>
              </a:rPr>
              <a:t>A real transformation then took place in the way we could envisage cooperation projects between the arts and the health sector. With the glasses of cultural rights, we can no longer look at the patient as a pathology, the career as a technician, the artist as an entertainer, but rather as people with culture, as cultural resources for themselves and for others. </a:t>
            </a:r>
          </a:p>
          <a:p>
            <a:pPr algn="just">
              <a:spcBef>
                <a:spcPts val="0"/>
              </a:spcBef>
            </a:pPr>
            <a:endParaRPr lang="en-US" sz="1200" b="0" dirty="0">
              <a:solidFill>
                <a:srgbClr val="221F1F"/>
              </a:solidFill>
              <a:latin typeface="Calibri" panose="020F0502020204030204" pitchFamily="34" charset="0"/>
            </a:endParaRPr>
          </a:p>
          <a:p>
            <a:pPr algn="just">
              <a:spcBef>
                <a:spcPts val="0"/>
              </a:spcBef>
            </a:pPr>
            <a:r>
              <a:rPr lang="en-US" sz="1200" b="0" dirty="0">
                <a:solidFill>
                  <a:srgbClr val="221F1F"/>
                </a:solidFill>
                <a:latin typeface="Calibri" panose="020F0502020204030204" pitchFamily="34" charset="0"/>
              </a:rPr>
              <a:t>With the glasses of cultural rights, it seemed essential to us to put the relationship of humanity back at the </a:t>
            </a:r>
            <a:r>
              <a:rPr lang="en-US" sz="1200" b="0" dirty="0" err="1">
                <a:solidFill>
                  <a:srgbClr val="221F1F"/>
                </a:solidFill>
                <a:latin typeface="Calibri" panose="020F0502020204030204" pitchFamily="34" charset="0"/>
              </a:rPr>
              <a:t>centre</a:t>
            </a:r>
            <a:r>
              <a:rPr lang="en-US" sz="1200" b="0" dirty="0">
                <a:solidFill>
                  <a:srgbClr val="221F1F"/>
                </a:solidFill>
                <a:latin typeface="Calibri" panose="020F0502020204030204" pitchFamily="34" charset="0"/>
              </a:rPr>
              <a:t>, the path of people towards more dignity, freedom and capacities.</a:t>
            </a:r>
          </a:p>
          <a:p>
            <a:pPr algn="just">
              <a:spcBef>
                <a:spcPts val="0"/>
              </a:spcBef>
            </a:pPr>
            <a:endParaRPr lang="en-US" sz="1200" b="0" dirty="0">
              <a:solidFill>
                <a:srgbClr val="221F1F"/>
              </a:solidFill>
              <a:latin typeface="Calibri" panose="020F0502020204030204" pitchFamily="34" charset="0"/>
            </a:endParaRPr>
          </a:p>
          <a:p>
            <a:pPr algn="just">
              <a:spcBef>
                <a:spcPts val="0"/>
              </a:spcBef>
            </a:pPr>
            <a:r>
              <a:rPr lang="en-US" sz="1200" b="0" dirty="0">
                <a:solidFill>
                  <a:srgbClr val="221F1F"/>
                </a:solidFill>
                <a:latin typeface="Calibri" panose="020F0502020204030204" pitchFamily="34" charset="0"/>
              </a:rPr>
              <a:t>But let us not be mistaken: these glasses are not magic wands, nor are they ready-made recipes. Rather, they invite us to adopt an ethical stance with regard to each situation we encounter, and encourage us to strive for an ideal. It is a responsibility that we take on every day, to find the most adequate, most suitable and most acceptable responses, even if they are always imperfect! </a:t>
            </a:r>
          </a:p>
          <a:p>
            <a:pPr algn="just">
              <a:spcBef>
                <a:spcPts val="0"/>
              </a:spcBef>
            </a:pPr>
            <a:endParaRPr lang="en-US" sz="1200" b="0" dirty="0">
              <a:solidFill>
                <a:srgbClr val="221F1F"/>
              </a:solidFill>
              <a:latin typeface="Calibri" panose="020F0502020204030204" pitchFamily="34" charset="0"/>
            </a:endParaRPr>
          </a:p>
          <a:p>
            <a:pPr algn="just">
              <a:spcBef>
                <a:spcPts val="0"/>
              </a:spcBef>
            </a:pPr>
            <a:r>
              <a:rPr lang="en-US" sz="1200" b="0" dirty="0">
                <a:solidFill>
                  <a:srgbClr val="221F1F"/>
                </a:solidFill>
                <a:latin typeface="Calibri" panose="020F0502020204030204" pitchFamily="34" charset="0"/>
              </a:rPr>
              <a:t>Because sometimes the glasses don't fit properly, or break, sometimes you have to get out the binoculars or the telescope. And often, it is important to come down from one's vigil: this is what we wanted to do here, not to keep this exciting collective adventure to ourselves, but to put it to the test of an author's artistic eye and to share this story with you.</a:t>
            </a:r>
          </a:p>
          <a:p>
            <a:pPr algn="just">
              <a:spcBef>
                <a:spcPts val="0"/>
              </a:spcBef>
            </a:pPr>
            <a:r>
              <a:rPr lang="en-US" sz="1200" b="0" dirty="0">
                <a:solidFill>
                  <a:srgbClr val="221F1F"/>
                </a:solidFill>
                <a:latin typeface="Calibri" panose="020F0502020204030204" pitchFamily="34" charset="0"/>
              </a:rPr>
              <a:t> </a:t>
            </a:r>
          </a:p>
          <a:p>
            <a:pPr algn="just">
              <a:spcBef>
                <a:spcPts val="0"/>
              </a:spcBef>
            </a:pPr>
            <a:r>
              <a:rPr lang="en-US" sz="1200" b="0" dirty="0">
                <a:solidFill>
                  <a:srgbClr val="221F1F"/>
                </a:solidFill>
                <a:latin typeface="Calibri" panose="020F0502020204030204" pitchFamily="34" charset="0"/>
              </a:rPr>
              <a:t> </a:t>
            </a:r>
          </a:p>
        </p:txBody>
      </p:sp>
      <p:sp>
        <p:nvSpPr>
          <p:cNvPr id="7" name="Text Placeholder 36">
            <a:extLst>
              <a:ext uri="{FF2B5EF4-FFF2-40B4-BE49-F238E27FC236}">
                <a16:creationId xmlns:a16="http://schemas.microsoft.com/office/drawing/2014/main" id="{A96E7928-0C16-834A-A3EB-1A77CE55FEAC}"/>
              </a:ext>
            </a:extLst>
          </p:cNvPr>
          <p:cNvSpPr txBox="1">
            <a:spLocks/>
          </p:cNvSpPr>
          <p:nvPr/>
        </p:nvSpPr>
        <p:spPr>
          <a:xfrm>
            <a:off x="0" y="1510296"/>
            <a:ext cx="5234400" cy="53450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COMICS: LOOKING DIFFERENTLY, COOPERATION BETWEEN "CULTURE AND HEALTH”</a:t>
            </a: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0" y="652146"/>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GENERAL INFORMATION</a:t>
            </a:r>
          </a:p>
        </p:txBody>
      </p:sp>
      <p:sp>
        <p:nvSpPr>
          <p:cNvPr id="11" name="Text Placeholder 35">
            <a:extLst>
              <a:ext uri="{FF2B5EF4-FFF2-40B4-BE49-F238E27FC236}">
                <a16:creationId xmlns:a16="http://schemas.microsoft.com/office/drawing/2014/main" id="{6DF89A34-F6B9-314D-90EC-6AB4EBF28686}"/>
              </a:ext>
            </a:extLst>
          </p:cNvPr>
          <p:cNvSpPr txBox="1">
            <a:spLocks/>
          </p:cNvSpPr>
          <p:nvPr/>
        </p:nvSpPr>
        <p:spPr>
          <a:xfrm>
            <a:off x="0" y="7322195"/>
            <a:ext cx="5126401" cy="539009"/>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sz="1400" b="0" dirty="0">
                <a:solidFill>
                  <a:schemeClr val="bg1"/>
                </a:solidFill>
                <a:latin typeface="Calibri" panose="020F0502020204030204" pitchFamily="34" charset="0"/>
              </a:rPr>
              <a:t>WHAT CULTURAL THINGS DO I NEED TO CREATE MY OWN WELLBEING? </a:t>
            </a:r>
          </a:p>
        </p:txBody>
      </p:sp>
      <p:sp>
        <p:nvSpPr>
          <p:cNvPr id="12" name="Text Placeholder 23">
            <a:extLst>
              <a:ext uri="{FF2B5EF4-FFF2-40B4-BE49-F238E27FC236}">
                <a16:creationId xmlns:a16="http://schemas.microsoft.com/office/drawing/2014/main" id="{F2746DBB-5C2F-2D4C-B906-7C515254D832}"/>
              </a:ext>
            </a:extLst>
          </p:cNvPr>
          <p:cNvSpPr txBox="1">
            <a:spLocks/>
          </p:cNvSpPr>
          <p:nvPr/>
        </p:nvSpPr>
        <p:spPr>
          <a:xfrm>
            <a:off x="430879" y="7924704"/>
            <a:ext cx="3547563"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n-US" sz="1200" b="0" dirty="0">
                <a:solidFill>
                  <a:srgbClr val="221F1F"/>
                </a:solidFill>
                <a:latin typeface="Calibri" panose="020F0502020204030204" pitchFamily="34" charset="0"/>
              </a:rPr>
              <a:t>To understand the concept of cultural rights.</a:t>
            </a:r>
          </a:p>
          <a:p>
            <a:pPr marL="171450" indent="-171450" algn="just">
              <a:spcBef>
                <a:spcPts val="0"/>
              </a:spcBef>
              <a:buClr>
                <a:srgbClr val="FFC652"/>
              </a:buClr>
              <a:buFont typeface="Arial" panose="020B0604020202020204" pitchFamily="34" charset="0"/>
              <a:buChar char="•"/>
            </a:pPr>
            <a:r>
              <a:rPr lang="en-US" sz="1200" b="0" dirty="0">
                <a:solidFill>
                  <a:srgbClr val="221F1F"/>
                </a:solidFill>
                <a:latin typeface="Calibri" panose="020F0502020204030204" pitchFamily="34" charset="0"/>
              </a:rPr>
              <a:t>To reflect on another way of looking at everyone's cultural resources.</a:t>
            </a:r>
          </a:p>
          <a:p>
            <a:pPr marL="171450" indent="-171450" algn="just">
              <a:spcBef>
                <a:spcPts val="0"/>
              </a:spcBef>
              <a:buClr>
                <a:srgbClr val="FFC652"/>
              </a:buClr>
              <a:buFont typeface="Arial" panose="020B0604020202020204" pitchFamily="34" charset="0"/>
              <a:buChar char="•"/>
            </a:pPr>
            <a:r>
              <a:rPr lang="en-US" sz="1200" b="0" dirty="0">
                <a:solidFill>
                  <a:srgbClr val="221F1F"/>
                </a:solidFill>
                <a:latin typeface="Calibri" panose="020F0502020204030204" pitchFamily="34" charset="0"/>
              </a:rPr>
              <a:t>To understand the place of everyone's culture in my work as a career.</a:t>
            </a:r>
          </a:p>
        </p:txBody>
      </p:sp>
      <p:grpSp>
        <p:nvGrpSpPr>
          <p:cNvPr id="8" name="Group 7">
            <a:extLst>
              <a:ext uri="{FF2B5EF4-FFF2-40B4-BE49-F238E27FC236}">
                <a16:creationId xmlns:a16="http://schemas.microsoft.com/office/drawing/2014/main" id="{B8CDC657-B573-4EC1-A617-0FB73C990D23}"/>
              </a:ext>
            </a:extLst>
          </p:cNvPr>
          <p:cNvGrpSpPr/>
          <p:nvPr/>
        </p:nvGrpSpPr>
        <p:grpSpPr>
          <a:xfrm>
            <a:off x="4446466" y="7847687"/>
            <a:ext cx="2534461" cy="2225335"/>
            <a:chOff x="3516306" y="1816100"/>
            <a:chExt cx="5108582" cy="4059238"/>
          </a:xfrm>
        </p:grpSpPr>
        <p:sp>
          <p:nvSpPr>
            <p:cNvPr id="9" name="Freeform 18">
              <a:extLst>
                <a:ext uri="{FF2B5EF4-FFF2-40B4-BE49-F238E27FC236}">
                  <a16:creationId xmlns:a16="http://schemas.microsoft.com/office/drawing/2014/main" id="{62F2D08B-036C-45CA-9A47-ED5DF6C52F48}"/>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 name="Freeform 19">
              <a:extLst>
                <a:ext uri="{FF2B5EF4-FFF2-40B4-BE49-F238E27FC236}">
                  <a16:creationId xmlns:a16="http://schemas.microsoft.com/office/drawing/2014/main" id="{FCE34001-B719-4831-A723-9BDD726F3D56}"/>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4" name="Freeform 20">
              <a:extLst>
                <a:ext uri="{FF2B5EF4-FFF2-40B4-BE49-F238E27FC236}">
                  <a16:creationId xmlns:a16="http://schemas.microsoft.com/office/drawing/2014/main" id="{3D03B08B-2691-4A14-BC5D-C97AE0DBD5ED}"/>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5" name="Freeform 21">
              <a:extLst>
                <a:ext uri="{FF2B5EF4-FFF2-40B4-BE49-F238E27FC236}">
                  <a16:creationId xmlns:a16="http://schemas.microsoft.com/office/drawing/2014/main" id="{39EE7E1C-863A-47CF-B5A2-AE24F410C87D}"/>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6" name="Freeform 22">
              <a:extLst>
                <a:ext uri="{FF2B5EF4-FFF2-40B4-BE49-F238E27FC236}">
                  <a16:creationId xmlns:a16="http://schemas.microsoft.com/office/drawing/2014/main" id="{EB30F2ED-E499-491C-AAB9-53144F09276B}"/>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7" name="Freeform 23">
              <a:extLst>
                <a:ext uri="{FF2B5EF4-FFF2-40B4-BE49-F238E27FC236}">
                  <a16:creationId xmlns:a16="http://schemas.microsoft.com/office/drawing/2014/main" id="{071D94E1-B814-4DAC-AA00-C5CB4E70B248}"/>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18" name="Group 17">
              <a:extLst>
                <a:ext uri="{FF2B5EF4-FFF2-40B4-BE49-F238E27FC236}">
                  <a16:creationId xmlns:a16="http://schemas.microsoft.com/office/drawing/2014/main" id="{374F95DA-E877-4CD5-88C4-3DF963F6069B}"/>
                </a:ext>
              </a:extLst>
            </p:cNvPr>
            <p:cNvGrpSpPr>
              <a:grpSpLocks/>
            </p:cNvGrpSpPr>
            <p:nvPr userDrawn="1"/>
          </p:nvGrpSpPr>
          <p:grpSpPr bwMode="auto">
            <a:xfrm>
              <a:off x="4010025" y="1816100"/>
              <a:ext cx="4051300" cy="4059238"/>
              <a:chOff x="4010025" y="1816100"/>
              <a:chExt cx="4051300" cy="4059238"/>
            </a:xfrm>
          </p:grpSpPr>
          <p:sp>
            <p:nvSpPr>
              <p:cNvPr id="29" name="Freeform 6">
                <a:extLst>
                  <a:ext uri="{FF2B5EF4-FFF2-40B4-BE49-F238E27FC236}">
                    <a16:creationId xmlns:a16="http://schemas.microsoft.com/office/drawing/2014/main" id="{0237ED03-850E-41C4-925B-D898BEB816D1}"/>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0" name="Freeform 7">
                <a:extLst>
                  <a:ext uri="{FF2B5EF4-FFF2-40B4-BE49-F238E27FC236}">
                    <a16:creationId xmlns:a16="http://schemas.microsoft.com/office/drawing/2014/main" id="{1A44B538-8F92-4A02-8A02-A8D00CACE60A}"/>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1" name="Freeform 8">
                <a:extLst>
                  <a:ext uri="{FF2B5EF4-FFF2-40B4-BE49-F238E27FC236}">
                    <a16:creationId xmlns:a16="http://schemas.microsoft.com/office/drawing/2014/main" id="{BC6E2AE4-5937-4F56-8383-3634ED48B4C8}"/>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9">
                <a:extLst>
                  <a:ext uri="{FF2B5EF4-FFF2-40B4-BE49-F238E27FC236}">
                    <a16:creationId xmlns:a16="http://schemas.microsoft.com/office/drawing/2014/main" id="{70B32093-AFF0-4FB3-A452-1106A3AC9E34}"/>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10">
                <a:extLst>
                  <a:ext uri="{FF2B5EF4-FFF2-40B4-BE49-F238E27FC236}">
                    <a16:creationId xmlns:a16="http://schemas.microsoft.com/office/drawing/2014/main" id="{21624466-361D-4611-821C-4CA0D9789880}"/>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4" name="Freeform 11">
                <a:extLst>
                  <a:ext uri="{FF2B5EF4-FFF2-40B4-BE49-F238E27FC236}">
                    <a16:creationId xmlns:a16="http://schemas.microsoft.com/office/drawing/2014/main" id="{BC08F7C0-6518-4340-80ED-002A54BD4957}"/>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5" name="Freeform 12">
                <a:extLst>
                  <a:ext uri="{FF2B5EF4-FFF2-40B4-BE49-F238E27FC236}">
                    <a16:creationId xmlns:a16="http://schemas.microsoft.com/office/drawing/2014/main" id="{3FC155EF-699B-4597-9130-F9611FC67573}"/>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3">
                <a:extLst>
                  <a:ext uri="{FF2B5EF4-FFF2-40B4-BE49-F238E27FC236}">
                    <a16:creationId xmlns:a16="http://schemas.microsoft.com/office/drawing/2014/main" id="{F26D0B5F-AC05-4BE7-ABA6-C1DB6DF05BFB}"/>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7" name="Freeform 14">
                <a:extLst>
                  <a:ext uri="{FF2B5EF4-FFF2-40B4-BE49-F238E27FC236}">
                    <a16:creationId xmlns:a16="http://schemas.microsoft.com/office/drawing/2014/main" id="{1A6499FF-3F26-45A5-A728-7C8785DC91DF}"/>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9" name="Freeform 15">
                <a:extLst>
                  <a:ext uri="{FF2B5EF4-FFF2-40B4-BE49-F238E27FC236}">
                    <a16:creationId xmlns:a16="http://schemas.microsoft.com/office/drawing/2014/main" id="{7DE28823-C007-42E8-A0D2-7D8E108BA5C1}"/>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0" name="Freeform 16">
                <a:extLst>
                  <a:ext uri="{FF2B5EF4-FFF2-40B4-BE49-F238E27FC236}">
                    <a16:creationId xmlns:a16="http://schemas.microsoft.com/office/drawing/2014/main" id="{D1DE80C5-AF25-4AA0-BFDF-A5463B7AED9F}"/>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1" name="Freeform 17">
                <a:extLst>
                  <a:ext uri="{FF2B5EF4-FFF2-40B4-BE49-F238E27FC236}">
                    <a16:creationId xmlns:a16="http://schemas.microsoft.com/office/drawing/2014/main" id="{D1B3AD79-CFD9-435A-A81F-A32804756646}"/>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19" name="Freeform 19">
              <a:extLst>
                <a:ext uri="{FF2B5EF4-FFF2-40B4-BE49-F238E27FC236}">
                  <a16:creationId xmlns:a16="http://schemas.microsoft.com/office/drawing/2014/main" id="{381BAE48-1DB8-434C-96A3-DC5F60907303}"/>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0" name="Freeform 20">
              <a:extLst>
                <a:ext uri="{FF2B5EF4-FFF2-40B4-BE49-F238E27FC236}">
                  <a16:creationId xmlns:a16="http://schemas.microsoft.com/office/drawing/2014/main" id="{25227135-4929-4EA0-A8AF-ACA483D03702}"/>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1" name="Freeform 21">
              <a:extLst>
                <a:ext uri="{FF2B5EF4-FFF2-40B4-BE49-F238E27FC236}">
                  <a16:creationId xmlns:a16="http://schemas.microsoft.com/office/drawing/2014/main" id="{48E2E35D-2DC9-476D-9979-94BDB88779C2}"/>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2" name="Freeform 22">
              <a:extLst>
                <a:ext uri="{FF2B5EF4-FFF2-40B4-BE49-F238E27FC236}">
                  <a16:creationId xmlns:a16="http://schemas.microsoft.com/office/drawing/2014/main" id="{33FE5A06-5E02-468E-8973-1D42540B0A2D}"/>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3" name="Freeform 23">
              <a:extLst>
                <a:ext uri="{FF2B5EF4-FFF2-40B4-BE49-F238E27FC236}">
                  <a16:creationId xmlns:a16="http://schemas.microsoft.com/office/drawing/2014/main" id="{06B69A62-7155-43F7-956B-A23872A90B62}"/>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4" name="Freeform 24">
              <a:extLst>
                <a:ext uri="{FF2B5EF4-FFF2-40B4-BE49-F238E27FC236}">
                  <a16:creationId xmlns:a16="http://schemas.microsoft.com/office/drawing/2014/main" id="{74A2FF9F-3467-4698-B35F-5BE64B69B21A}"/>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5" name="Freeform 25">
              <a:extLst>
                <a:ext uri="{FF2B5EF4-FFF2-40B4-BE49-F238E27FC236}">
                  <a16:creationId xmlns:a16="http://schemas.microsoft.com/office/drawing/2014/main" id="{F6C99BCF-87BB-40E1-89C5-D586E804C563}"/>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6" name="Freeform 26">
              <a:extLst>
                <a:ext uri="{FF2B5EF4-FFF2-40B4-BE49-F238E27FC236}">
                  <a16:creationId xmlns:a16="http://schemas.microsoft.com/office/drawing/2014/main" id="{16D77E5B-4EB1-4BDA-9FDB-6484BB1FACC7}"/>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7" name="Freeform 27">
              <a:extLst>
                <a:ext uri="{FF2B5EF4-FFF2-40B4-BE49-F238E27FC236}">
                  <a16:creationId xmlns:a16="http://schemas.microsoft.com/office/drawing/2014/main" id="{D24CA58E-A51C-41AD-852E-618161C65860}"/>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28" name="Freeform 18">
              <a:extLst>
                <a:ext uri="{FF2B5EF4-FFF2-40B4-BE49-F238E27FC236}">
                  <a16:creationId xmlns:a16="http://schemas.microsoft.com/office/drawing/2014/main" id="{D05A2E66-7AF3-4DCE-BA86-4AD5211F40F1}"/>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Tree>
    <p:extLst>
      <p:ext uri="{BB962C8B-B14F-4D97-AF65-F5344CB8AC3E}">
        <p14:creationId xmlns:p14="http://schemas.microsoft.com/office/powerpoint/2010/main" val="1371728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59</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1323394"/>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200" b="0" dirty="0">
                <a:solidFill>
                  <a:srgbClr val="221F1F"/>
                </a:solidFill>
                <a:latin typeface="Calibri" panose="020F0502020204030204" pitchFamily="34" charset="0"/>
              </a:rPr>
              <a:t>For more information on the subject, it is recommended the presentation of the approach initiated by the New Aquitaine Region: </a:t>
            </a:r>
          </a:p>
          <a:p>
            <a:pPr algn="just">
              <a:spcBef>
                <a:spcPts val="0"/>
              </a:spcBef>
            </a:pPr>
            <a:endParaRPr lang="en-US" sz="1200" b="0" dirty="0">
              <a:solidFill>
                <a:srgbClr val="221F1F"/>
              </a:solidFill>
              <a:latin typeface="Calibri" panose="020F0502020204030204" pitchFamily="34" charset="0"/>
            </a:endParaRPr>
          </a:p>
          <a:p>
            <a:pPr algn="just">
              <a:spcBef>
                <a:spcPts val="0"/>
              </a:spcBef>
            </a:pPr>
            <a:r>
              <a:rPr lang="en-US" sz="1200" b="0" dirty="0">
                <a:solidFill>
                  <a:srgbClr val="221F1F"/>
                </a:solidFill>
                <a:latin typeface="Calibri" panose="020F0502020204030204" pitchFamily="34" charset="0"/>
              </a:rPr>
              <a:t>This comic book gives a popularized access to the notion of cultural rights applied to Culture and Health projects. It is a gateway to look at situations related to support through the prism of cultural rights.</a:t>
            </a:r>
          </a:p>
          <a:p>
            <a:pPr algn="just">
              <a:spcBef>
                <a:spcPts val="0"/>
              </a:spcBef>
            </a:pPr>
            <a:endParaRPr lang="en-US" sz="1200" b="0" dirty="0">
              <a:solidFill>
                <a:srgbClr val="221F1F"/>
              </a:solidFill>
              <a:latin typeface="Calibri" panose="020F0502020204030204" pitchFamily="34" charset="0"/>
            </a:endParaRPr>
          </a:p>
          <a:p>
            <a:pPr algn="just">
              <a:spcBef>
                <a:spcPts val="0"/>
              </a:spcBef>
            </a:pPr>
            <a:r>
              <a:rPr lang="en-US" sz="1200" b="0" dirty="0">
                <a:solidFill>
                  <a:srgbClr val="221F1F"/>
                </a:solidFill>
                <a:latin typeface="Calibri" panose="020F0502020204030204" pitchFamily="34" charset="0"/>
                <a:hlinkClick r:id="rId2"/>
              </a:rPr>
              <a:t>https://fr.calameo.com/read/0050546423b9320c40b03</a:t>
            </a:r>
            <a:r>
              <a:rPr lang="en-US" sz="1200" b="0" dirty="0">
                <a:solidFill>
                  <a:srgbClr val="221F1F"/>
                </a:solidFill>
                <a:latin typeface="Calibri" panose="020F0502020204030204" pitchFamily="34" charset="0"/>
              </a:rPr>
              <a:t> </a:t>
            </a:r>
            <a:r>
              <a:rPr lang="en-US" sz="1200" b="0" baseline="30000" dirty="0">
                <a:solidFill>
                  <a:srgbClr val="221F1F"/>
                </a:solidFill>
                <a:latin typeface="Calibri" panose="020F0502020204030204" pitchFamily="34" charset="0"/>
              </a:rPr>
              <a:t>39</a:t>
            </a:r>
          </a:p>
          <a:p>
            <a:pPr algn="just">
              <a:spcBef>
                <a:spcPts val="0"/>
              </a:spcBef>
            </a:pPr>
            <a:endParaRPr lang="en-US" sz="1200" b="0" dirty="0">
              <a:solidFill>
                <a:srgbClr val="221F1F"/>
              </a:solidFill>
              <a:latin typeface="Calibri" panose="020F0502020204030204" pitchFamily="34" charset="0"/>
            </a:endParaRP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1" y="652146"/>
            <a:ext cx="39528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RECOMMENDATIONS </a:t>
            </a:r>
          </a:p>
        </p:txBody>
      </p:sp>
      <p:sp>
        <p:nvSpPr>
          <p:cNvPr id="8" name="Text Placeholder 23">
            <a:extLst>
              <a:ext uri="{FF2B5EF4-FFF2-40B4-BE49-F238E27FC236}">
                <a16:creationId xmlns:a16="http://schemas.microsoft.com/office/drawing/2014/main" id="{F7A9F915-6E82-8946-B40A-B083D81DC071}"/>
              </a:ext>
            </a:extLst>
          </p:cNvPr>
          <p:cNvSpPr txBox="1">
            <a:spLocks/>
          </p:cNvSpPr>
          <p:nvPr/>
        </p:nvSpPr>
        <p:spPr>
          <a:xfrm>
            <a:off x="430878" y="4156072"/>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n-US" sz="1200" b="0" dirty="0">
                <a:solidFill>
                  <a:srgbClr val="221F1F"/>
                </a:solidFill>
                <a:latin typeface="Calibri" panose="020F0502020204030204" pitchFamily="34" charset="0"/>
              </a:rPr>
              <a:t>Believing that people are deprived of culture.  </a:t>
            </a:r>
          </a:p>
          <a:p>
            <a:pPr marL="171450" indent="-171450" algn="just">
              <a:spcBef>
                <a:spcPts val="0"/>
              </a:spcBef>
              <a:buClr>
                <a:srgbClr val="FFC652"/>
              </a:buClr>
              <a:buFont typeface="Arial" panose="020B0604020202020204" pitchFamily="34" charset="0"/>
              <a:buChar char="•"/>
            </a:pPr>
            <a:r>
              <a:rPr lang="en-US" sz="1200" b="0" dirty="0">
                <a:solidFill>
                  <a:srgbClr val="221F1F"/>
                </a:solidFill>
                <a:latin typeface="Calibri" panose="020F0502020204030204" pitchFamily="34" charset="0"/>
              </a:rPr>
              <a:t>Believing that culture is only reserved for cultural venues or artists. </a:t>
            </a:r>
          </a:p>
          <a:p>
            <a:pPr marL="171450" indent="-171450" algn="just">
              <a:spcBef>
                <a:spcPts val="0"/>
              </a:spcBef>
              <a:buClr>
                <a:srgbClr val="FFC652"/>
              </a:buClr>
              <a:buFont typeface="Arial" panose="020B0604020202020204" pitchFamily="34" charset="0"/>
              <a:buChar char="•"/>
            </a:pPr>
            <a:r>
              <a:rPr lang="en-US" sz="1200" b="0" dirty="0">
                <a:solidFill>
                  <a:srgbClr val="221F1F"/>
                </a:solidFill>
                <a:latin typeface="Calibri" panose="020F0502020204030204" pitchFamily="34" charset="0"/>
              </a:rPr>
              <a:t>Believing that there are forms of culture that are superior to others.</a:t>
            </a:r>
          </a:p>
          <a:p>
            <a:pPr marL="171450" indent="-171450" algn="just">
              <a:spcBef>
                <a:spcPts val="0"/>
              </a:spcBef>
              <a:buClr>
                <a:srgbClr val="FFC652"/>
              </a:buClr>
              <a:buFont typeface="Arial" panose="020B0604020202020204" pitchFamily="34" charset="0"/>
              <a:buChar char="•"/>
            </a:pPr>
            <a:r>
              <a:rPr lang="en-US" sz="1200" b="0" dirty="0">
                <a:solidFill>
                  <a:srgbClr val="221F1F"/>
                </a:solidFill>
                <a:latin typeface="Calibri" panose="020F0502020204030204" pitchFamily="34" charset="0"/>
              </a:rPr>
              <a:t>Believing that people are deprived of culture.</a:t>
            </a:r>
          </a:p>
        </p:txBody>
      </p:sp>
      <p:sp>
        <p:nvSpPr>
          <p:cNvPr id="9" name="Text Placeholder 35">
            <a:extLst>
              <a:ext uri="{FF2B5EF4-FFF2-40B4-BE49-F238E27FC236}">
                <a16:creationId xmlns:a16="http://schemas.microsoft.com/office/drawing/2014/main" id="{EDEFE367-E57A-5645-8740-78341CF08D11}"/>
              </a:ext>
            </a:extLst>
          </p:cNvPr>
          <p:cNvSpPr txBox="1">
            <a:spLocks/>
          </p:cNvSpPr>
          <p:nvPr/>
        </p:nvSpPr>
        <p:spPr>
          <a:xfrm>
            <a:off x="0" y="3484824"/>
            <a:ext cx="5220002"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MISTAKES AND FALSE BELIEFS </a:t>
            </a:r>
          </a:p>
        </p:txBody>
      </p:sp>
      <p:sp>
        <p:nvSpPr>
          <p:cNvPr id="13" name="Text Placeholder 23">
            <a:extLst>
              <a:ext uri="{FF2B5EF4-FFF2-40B4-BE49-F238E27FC236}">
                <a16:creationId xmlns:a16="http://schemas.microsoft.com/office/drawing/2014/main" id="{BA58E591-C167-8641-8E2B-4232F7D28708}"/>
              </a:ext>
            </a:extLst>
          </p:cNvPr>
          <p:cNvSpPr txBox="1">
            <a:spLocks/>
          </p:cNvSpPr>
          <p:nvPr/>
        </p:nvSpPr>
        <p:spPr>
          <a:xfrm>
            <a:off x="430876" y="6246308"/>
            <a:ext cx="3521925"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buClr>
                <a:srgbClr val="FFC652"/>
              </a:buClr>
            </a:pPr>
            <a:r>
              <a:rPr lang="en-US" sz="1200" b="0" dirty="0">
                <a:solidFill>
                  <a:srgbClr val="221F1F"/>
                </a:solidFill>
                <a:latin typeface="Calibri" panose="020F0502020204030204" pitchFamily="34" charset="0"/>
              </a:rPr>
              <a:t>Link to our publication of the comic: </a:t>
            </a:r>
          </a:p>
          <a:p>
            <a:pPr algn="l">
              <a:spcBef>
                <a:spcPts val="0"/>
              </a:spcBef>
              <a:buClr>
                <a:srgbClr val="FFC652"/>
              </a:buClr>
            </a:pPr>
            <a:r>
              <a:rPr lang="en-US" sz="1200" b="0" dirty="0">
                <a:solidFill>
                  <a:srgbClr val="221F1F"/>
                </a:solidFill>
                <a:latin typeface="Calibri" panose="020F0502020204030204" pitchFamily="34" charset="0"/>
                <a:hlinkClick r:id="rId3"/>
              </a:rPr>
              <a:t>https://culture-sante-aquitaine.com/regarder-autrement-les-cooperations-entre-culture-et-sante/</a:t>
            </a:r>
            <a:endParaRPr lang="en-US" sz="1200" b="0" dirty="0">
              <a:solidFill>
                <a:srgbClr val="221F1F"/>
              </a:solidFill>
              <a:latin typeface="Calibri" panose="020F0502020204030204" pitchFamily="34" charset="0"/>
            </a:endParaRPr>
          </a:p>
          <a:p>
            <a:pPr algn="l">
              <a:spcBef>
                <a:spcPts val="0"/>
              </a:spcBef>
              <a:buClr>
                <a:srgbClr val="FFC652"/>
              </a:buClr>
            </a:pPr>
            <a:r>
              <a:rPr lang="en-US" sz="1200" b="0" dirty="0">
                <a:solidFill>
                  <a:srgbClr val="221F1F"/>
                </a:solidFill>
                <a:latin typeface="Calibri" panose="020F0502020204030204" pitchFamily="34" charset="0"/>
              </a:rPr>
              <a:t> </a:t>
            </a:r>
          </a:p>
          <a:p>
            <a:pPr algn="l">
              <a:spcBef>
                <a:spcPts val="0"/>
              </a:spcBef>
              <a:buClr>
                <a:srgbClr val="FFC652"/>
              </a:buClr>
            </a:pPr>
            <a:r>
              <a:rPr lang="en-US" sz="1200" b="0" dirty="0">
                <a:solidFill>
                  <a:srgbClr val="221F1F"/>
                </a:solidFill>
                <a:latin typeface="Calibri" panose="020F0502020204030204" pitchFamily="34" charset="0"/>
              </a:rPr>
              <a:t> </a:t>
            </a:r>
          </a:p>
          <a:p>
            <a:pPr algn="l">
              <a:spcBef>
                <a:spcPts val="0"/>
              </a:spcBef>
              <a:buClr>
                <a:srgbClr val="FFC652"/>
              </a:buClr>
            </a:pPr>
            <a:r>
              <a:rPr lang="en-US" sz="1200" b="0" dirty="0">
                <a:solidFill>
                  <a:srgbClr val="221F1F"/>
                </a:solidFill>
                <a:latin typeface="Calibri" panose="020F0502020204030204" pitchFamily="34" charset="0"/>
              </a:rPr>
              <a:t>Link to the comic: </a:t>
            </a:r>
            <a:r>
              <a:rPr lang="en-US" sz="1200" b="0" dirty="0">
                <a:solidFill>
                  <a:srgbClr val="221F1F"/>
                </a:solidFill>
                <a:latin typeface="Calibri" panose="020F0502020204030204" pitchFamily="34" charset="0"/>
                <a:hlinkClick r:id="rId4"/>
              </a:rPr>
              <a:t>https://fr.calameo.com/read/005054642b201029b446e?authid=tRnGOueOYcgr&amp;page=1</a:t>
            </a:r>
            <a:r>
              <a:rPr lang="en-US" sz="1200" b="0" dirty="0">
                <a:solidFill>
                  <a:srgbClr val="221F1F"/>
                </a:solidFill>
                <a:latin typeface="Calibri" panose="020F0502020204030204" pitchFamily="34" charset="0"/>
              </a:rPr>
              <a:t> </a:t>
            </a:r>
            <a:r>
              <a:rPr lang="en-US" sz="1200" b="0" baseline="30000" dirty="0">
                <a:solidFill>
                  <a:srgbClr val="221F1F"/>
                </a:solidFill>
                <a:latin typeface="Calibri" panose="020F0502020204030204" pitchFamily="34" charset="0"/>
              </a:rPr>
              <a:t>40</a:t>
            </a:r>
            <a:endParaRPr lang="en-US" sz="1200" b="0" dirty="0">
              <a:solidFill>
                <a:srgbClr val="221F1F"/>
              </a:solidFill>
              <a:latin typeface="Calibri" panose="020F0502020204030204" pitchFamily="34" charset="0"/>
            </a:endParaRPr>
          </a:p>
          <a:p>
            <a:pPr algn="l">
              <a:spcBef>
                <a:spcPts val="0"/>
              </a:spcBef>
              <a:buClr>
                <a:srgbClr val="FFC652"/>
              </a:buClr>
            </a:pPr>
            <a:endParaRPr lang="en-US" sz="1200" b="0" dirty="0">
              <a:solidFill>
                <a:srgbClr val="221F1F"/>
              </a:solidFill>
              <a:latin typeface="Calibri" panose="020F0502020204030204" pitchFamily="34" charset="0"/>
            </a:endParaRPr>
          </a:p>
        </p:txBody>
      </p:sp>
      <p:sp>
        <p:nvSpPr>
          <p:cNvPr id="14" name="Text Placeholder 35">
            <a:extLst>
              <a:ext uri="{FF2B5EF4-FFF2-40B4-BE49-F238E27FC236}">
                <a16:creationId xmlns:a16="http://schemas.microsoft.com/office/drawing/2014/main" id="{61E759A1-B295-8341-909D-0745801679A8}"/>
              </a:ext>
            </a:extLst>
          </p:cNvPr>
          <p:cNvSpPr txBox="1">
            <a:spLocks/>
          </p:cNvSpPr>
          <p:nvPr/>
        </p:nvSpPr>
        <p:spPr>
          <a:xfrm>
            <a:off x="-2" y="5575060"/>
            <a:ext cx="41472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LINK AND RESOURCES </a:t>
            </a:r>
          </a:p>
        </p:txBody>
      </p:sp>
      <p:sp>
        <p:nvSpPr>
          <p:cNvPr id="15" name="Text Placeholder 23">
            <a:extLst>
              <a:ext uri="{FF2B5EF4-FFF2-40B4-BE49-F238E27FC236}">
                <a16:creationId xmlns:a16="http://schemas.microsoft.com/office/drawing/2014/main" id="{83177D70-5E05-5D48-B3A5-1F0CAC8ECD4C}"/>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Corrcia</a:t>
            </a:r>
            <a:r>
              <a:rPr lang="en-US" sz="800" dirty="0">
                <a:solidFill>
                  <a:srgbClr val="221F1F"/>
                </a:solidFill>
                <a:latin typeface="Calibri" panose="020F0502020204030204" pitchFamily="34" charset="0"/>
              </a:rPr>
              <a:t>, E., Lucas, J.M. and </a:t>
            </a:r>
            <a:r>
              <a:rPr lang="en-US" sz="800" dirty="0" err="1">
                <a:solidFill>
                  <a:srgbClr val="221F1F"/>
                </a:solidFill>
                <a:latin typeface="Calibri" panose="020F0502020204030204" pitchFamily="34" charset="0"/>
              </a:rPr>
              <a:t>Rossard</a:t>
            </a:r>
            <a:r>
              <a:rPr lang="en-US" sz="800" dirty="0">
                <a:solidFill>
                  <a:srgbClr val="221F1F"/>
                </a:solidFill>
                <a:latin typeface="Calibri" panose="020F0502020204030204" pitchFamily="34" charset="0"/>
              </a:rPr>
              <a:t>, A. </a:t>
            </a:r>
            <a:r>
              <a:rPr lang="en-US" sz="800" dirty="0" err="1">
                <a:solidFill>
                  <a:srgbClr val="221F1F"/>
                </a:solidFill>
                <a:latin typeface="Calibri" panose="020F0502020204030204" pitchFamily="34" charset="0"/>
              </a:rPr>
              <a:t>Volontaires</a:t>
            </a:r>
            <a:r>
              <a:rPr lang="en-US" sz="800" dirty="0">
                <a:solidFill>
                  <a:srgbClr val="221F1F"/>
                </a:solidFill>
                <a:latin typeface="Calibri" panose="020F0502020204030204" pitchFamily="34" charset="0"/>
              </a:rPr>
              <a:t> pour les droits </a:t>
            </a:r>
            <a:r>
              <a:rPr lang="en-US" sz="800" dirty="0" err="1">
                <a:solidFill>
                  <a:srgbClr val="221F1F"/>
                </a:solidFill>
                <a:latin typeface="Calibri" panose="020F0502020204030204" pitchFamily="34" charset="0"/>
              </a:rPr>
              <a:t>culturels</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Camí</a:t>
            </a:r>
            <a:r>
              <a:rPr lang="en-US" sz="800" dirty="0">
                <a:solidFill>
                  <a:srgbClr val="221F1F"/>
                </a:solidFill>
                <a:latin typeface="Calibri" panose="020F0502020204030204" pitchFamily="34" charset="0"/>
              </a:rPr>
              <a:t> (2020). </a:t>
            </a:r>
            <a:r>
              <a:rPr lang="en-US" sz="800" dirty="0" err="1">
                <a:solidFill>
                  <a:srgbClr val="221F1F"/>
                </a:solidFill>
                <a:latin typeface="Calibri" panose="020F0502020204030204" pitchFamily="34" charset="0"/>
              </a:rPr>
              <a:t>Regarder</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autrement</a:t>
            </a:r>
            <a:r>
              <a:rPr lang="en-US" sz="800" dirty="0">
                <a:solidFill>
                  <a:srgbClr val="221F1F"/>
                </a:solidFill>
                <a:latin typeface="Calibri" panose="020F0502020204030204" pitchFamily="34" charset="0"/>
              </a:rPr>
              <a:t> les </a:t>
            </a:r>
            <a:r>
              <a:rPr lang="en-US" sz="800" dirty="0" err="1">
                <a:solidFill>
                  <a:srgbClr val="221F1F"/>
                </a:solidFill>
                <a:latin typeface="Calibri" panose="020F0502020204030204" pitchFamily="34" charset="0"/>
              </a:rPr>
              <a:t>coopératíons</a:t>
            </a:r>
            <a:r>
              <a:rPr lang="en-US" sz="800" dirty="0">
                <a:solidFill>
                  <a:srgbClr val="221F1F"/>
                </a:solidFill>
                <a:latin typeface="Calibri" panose="020F0502020204030204" pitchFamily="34" charset="0"/>
              </a:rPr>
              <a:t> entre “culture et </a:t>
            </a:r>
            <a:r>
              <a:rPr lang="en-US" sz="800" dirty="0" err="1">
                <a:solidFill>
                  <a:srgbClr val="221F1F"/>
                </a:solidFill>
                <a:latin typeface="Calibri" panose="020F0502020204030204" pitchFamily="34" charset="0"/>
              </a:rPr>
              <a:t>santé</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 </a:t>
            </a:r>
          </a:p>
        </p:txBody>
      </p:sp>
      <p:grpSp>
        <p:nvGrpSpPr>
          <p:cNvPr id="354" name="Group 353">
            <a:extLst>
              <a:ext uri="{FF2B5EF4-FFF2-40B4-BE49-F238E27FC236}">
                <a16:creationId xmlns:a16="http://schemas.microsoft.com/office/drawing/2014/main" id="{39F0123A-2278-4444-8905-6C16BE236C3E}"/>
              </a:ext>
            </a:extLst>
          </p:cNvPr>
          <p:cNvGrpSpPr/>
          <p:nvPr/>
        </p:nvGrpSpPr>
        <p:grpSpPr>
          <a:xfrm flipH="1">
            <a:off x="4147198" y="6196171"/>
            <a:ext cx="2718886" cy="2528206"/>
            <a:chOff x="2494539" y="6005330"/>
            <a:chExt cx="4033920" cy="3751015"/>
          </a:xfrm>
        </p:grpSpPr>
        <p:sp>
          <p:nvSpPr>
            <p:cNvPr id="355" name="Freeform 354">
              <a:extLst>
                <a:ext uri="{FF2B5EF4-FFF2-40B4-BE49-F238E27FC236}">
                  <a16:creationId xmlns:a16="http://schemas.microsoft.com/office/drawing/2014/main" id="{5B4451B3-6D6A-A24E-90CE-0879B63483AD}"/>
                </a:ext>
              </a:extLst>
            </p:cNvPr>
            <p:cNvSpPr/>
            <p:nvPr/>
          </p:nvSpPr>
          <p:spPr>
            <a:xfrm>
              <a:off x="2938455" y="6185345"/>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dpi="0" rotWithShape="0">
              <a:blip r:embed="rId5" cstate="screen">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1708B46F-F2C5-DC44-8AA6-B7E8BA853962}"/>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9627367-3763-6A40-A5A0-729EF1F1C748}"/>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048E1E00-965C-CB47-B74E-F39DE74A93AE}"/>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E4BCB38F-0A32-FE45-AEBB-78AB3C3FDE13}"/>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415CC486-B25A-D943-B3A9-31BCCC97D193}"/>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1183FF1F-CD33-B341-9A5F-BE2049B5C9E3}"/>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B9152ECC-E28B-0D47-9D30-BB3E8FEE5169}"/>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1AC6922-57A7-4547-BC90-BDA277523D77}"/>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D562C83-5867-B544-B3F2-93E35BE7E4F3}"/>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DD79AFC5-A3F8-6449-8AAE-F460FB3F2202}"/>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A4CAAA7-9886-C84E-B00A-CE3CD5C2FFE1}"/>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7D74854D-A463-2042-B465-9A1EC19B5C29}"/>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951E59AC-2CCC-1248-9BBC-1E304CFF9967}"/>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C8EB929-6ED0-9F4B-AA5D-76B6E2E27D4E}"/>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7485BFA3-FC89-774E-854F-C045CEC80296}"/>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5D5452C-6148-ED4A-A634-CD6AF066BE93}"/>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B491BBD1-19A5-A14B-86DB-B8FADDDE8E26}"/>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8C3BF71-D7B1-F646-A94E-6D4649741C06}"/>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AEF59BB-A585-E84B-9675-C9C4F3152D73}"/>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F814316A-137B-2047-991A-AD93B4185AF3}"/>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61D5B1D-06E2-3442-ADA2-387771885582}"/>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5FB2E1E0-10ED-FA47-A388-CAF75E231CBC}"/>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A7F7BC38-2807-C149-863E-9317141F0184}"/>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0DAE093E-C320-1B4E-AB0E-2AFD522AC1F2}"/>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BA5C68B5-A74C-BD43-B221-F089119D319C}"/>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57A4767E-7C49-1141-8B0E-8F27212CE1DC}"/>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5359B475-5E33-3C4C-8C3A-CB046DB24593}"/>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43B029BE-38E0-6040-91AC-A36AE5626AD8}"/>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9016D56F-CC53-2343-857D-264CA0174211}"/>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F9E90993-06A7-5540-B1A9-03F4F687CC06}"/>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E38BB7F7-22FD-6C4F-B70C-FDDDEC8B568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9BBB565-2CC5-6844-B7C5-9A54CD6F0B7D}"/>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2EE0F8E2-6D19-7B49-92E1-2EC84D612257}"/>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97AAA320-71C1-6B40-BFD1-65B708C4A6A8}"/>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E72256DC-F718-A149-A05C-E0AC89A0C3CD}"/>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4BE421A5-C9D8-BB49-B4B4-B0BD5D21A713}"/>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5F80D74-BD62-A849-801A-FF9760B7AB8B}"/>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CF090AFD-1DBD-2248-BC08-22A0E5DF9B15}"/>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53C806FC-40D2-C747-9733-5C42100BEFB0}"/>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CE68E882-69C0-DB40-B1B9-9A1D70F9B174}"/>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A6F2BFB0-2177-A949-80AD-9BF01B7E315A}"/>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48B89CE5-3361-E144-BD8A-97F18530B18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5E743B36-4053-9D4F-A8E2-C3D676EF11BD}"/>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0E7B6CF3-C682-6042-9572-5704A7FA6823}"/>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53D07510-5181-F845-B256-A43DF269B51D}"/>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86594013-3053-1E43-8225-ED3F16CCEFD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629ED688-1022-C84A-AF4A-57AE9D9CDE47}"/>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AA7C3812-39D0-1641-A62A-F2A4102F1382}"/>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014EE85A-EFF1-8A4D-A03B-DEEAB95418A4}"/>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F94CF9F-C165-0E41-9025-599FC8EC2C83}"/>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7902307A-CEEA-724C-8FD0-B2FACA4DE089}"/>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45340A42-814B-894B-93DF-0D2B0E9D1727}"/>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491A5A3-2C5C-034A-8114-B1E18B60528D}"/>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3FC0039C-FF8D-8C49-9FF6-3F70471E463E}"/>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91EE54-6CA4-D94C-9829-57D484E91E32}"/>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6A8026B4-4F4A-8948-B27B-E2088401667A}"/>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4CB648FA-0E78-FD4F-B6C8-CE026EF827C9}"/>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BF20B9F9-0780-A84F-B0E4-187C809016D8}"/>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C7D6606D-A048-0240-B8CB-4095D3DBC76B}"/>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9F6E6F34-A8D0-DC4F-9DCD-8AA96F04C94F}"/>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555AE370-9F1B-DE4A-986E-636B4D4EE3F2}"/>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71666117-2556-1A47-AAAC-06726409B8F9}"/>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78B0996E-1EDF-C74A-AF7C-E74F6D71232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2B9448F2-EDED-D547-B674-BFFFA7EA2F77}"/>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4BD7BAD3-AEC3-1C44-94FF-7AFA31F85B49}"/>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B8315BB-FF3E-4C41-B565-741C19493FA7}"/>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7743642F-380D-6E4C-A527-975DFC7E9B5A}"/>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AF3C080E-6A14-5645-9516-EEA7E44A0D64}"/>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3507BBB1-10F2-8B43-83EF-7928DECA8D48}"/>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B9BEFFF4-F9A0-EE46-BD73-1087509ED0CE}"/>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52C9266C-A953-124F-B7E3-68DA6C1D84F0}"/>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8BF89341-54E2-C94B-8D12-643AE50F8AB2}"/>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BD620E9E-144D-8944-A55E-42801D8217FD}"/>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661FD628-9171-7C4E-AECF-13AE6C4CEC2D}"/>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4982B880-C932-C84E-BD83-184D34F3D7D4}"/>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0068FE6F-D436-204A-B82C-670A6C5D8E26}"/>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73AA0E5E-550A-2146-81BD-B9B9260C73BF}"/>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B6BB22DB-3668-7343-A2C9-1B064438D06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B75BC586-8815-6841-9F2B-8BDFF550D67D}"/>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D34DB4AB-0D6B-C845-907E-9391FEC42C9D}"/>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34C4C83D-95C3-F142-9D75-9A6B4D0A3F74}"/>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59EDF470-551A-1843-96CE-28735C3CA953}"/>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0A683FE1-1DBC-824C-B2FC-86C7256FEF0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AC5B8205-6AD4-B24C-BBEF-3BBFCF826646}"/>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B005750-B69A-444D-9EF8-B2A3D41460A4}"/>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485ECE9F-032C-2E4B-903D-43F7F250056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3DFF14C2-106D-F74A-805F-A32FE1AAC1F7}"/>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2EC57AF3-B912-814A-B764-8B5E35A14CAD}"/>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0B7DF59-825B-2E48-9968-CCD8208AEF38}"/>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D223012-E139-6C4F-8AF1-95F8652481CD}"/>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17AD1737-B76E-AE48-BEB6-D86BAB3EE3F6}"/>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66AC3DAD-D591-EF4F-A2D8-832368977AC6}"/>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392B4064-98CF-3449-9F80-ADA4EACB3454}"/>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7A7D5320-DA66-B347-8D73-E47B58C5B6CF}"/>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A246D4-D689-A747-8FC3-24A41057FA10}"/>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50DF5AA0-5994-EA4F-8BB3-A6DC0EB55427}"/>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89DA3E04-9492-674C-BB98-04DB51039C6C}"/>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E3BFBAB8-82F4-5440-A06E-FBB0CDC3A6B4}"/>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A395B593-1A9B-354F-BFBD-0B4B0FD25A3E}"/>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BF9E73EC-BB6F-A847-B821-8FFA0B0A5F09}"/>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F974DAFB-ED35-2649-AA82-B13D7A4CCEAE}"/>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090C7EF-5136-C54D-88F5-E86E9B5BBE76}"/>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A1D5DC16-CE70-D644-865F-ABFB901DC857}"/>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3695249-D653-6D43-A0E6-281821611214}"/>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F5FC5EB9-AC01-F945-BDE4-88639379699B}"/>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54FC719-EEEC-C643-AC85-DE7528CCA9B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2A00080C-0342-9446-8CCF-55BB567BA3A2}"/>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3B7C7F6D-F334-F147-B2C4-D0BBB2B533C2}"/>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6AA6146-582C-114A-884E-FEE89A72015A}"/>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F6AA51BF-BD0B-F746-8E62-2DDF1BA78C2C}"/>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71D100AC-D0F5-B446-9AF4-06566F61B91F}"/>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1CBE971-7D1C-CC49-B7CB-97F27048776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0720BD61-8693-244C-A992-1787938078A6}"/>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9AEAA97D-147B-934E-80C6-B2D609762010}"/>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273BC7D9-7CEF-4342-9406-CD292123E147}"/>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7BE4F266-3949-BE4C-B1D8-73574DF8B605}"/>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5B67E0E9-207E-024E-8F07-6DF063B3D8D5}"/>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618CF476-ADF4-4B4A-9DD1-82329851A606}"/>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C175838C-97E4-5C42-AD26-6944E32F8F5A}"/>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D1259AC3-032C-1748-B84D-C1DF3E7D42FF}"/>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54B962E2-0CA0-1649-933F-0A4FA79D4C91}"/>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23B5F5B-5CC6-D24B-B642-EC3B1A1F83C1}"/>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1C9E1EA8-C979-DB4B-B953-26163BCB5ED7}"/>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DED4521B-643E-C14B-8BD2-9076E4211E7D}"/>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865368B6-050F-1641-A8B0-855F02302CB4}"/>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455113F-95D4-5845-BDAA-BC60AE12C3E7}"/>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66F73AC-66CD-BD42-8920-C3D7342D65CE}"/>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C4E183C1-D037-0048-AD48-BECE4BBDEB26}"/>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46DDAC00-E1ED-F642-915E-911226DE2F24}"/>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6A5952A-9ACA-354F-A2ED-F37256CA2E35}"/>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FB5271C-340B-6345-A405-00291D2751D0}"/>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6D67727B-6D4C-6747-A310-456B3242E6A9}"/>
                </a:ext>
              </a:extLst>
            </p:cNvPr>
            <p:cNvSpPr/>
            <p:nvPr/>
          </p:nvSpPr>
          <p:spPr>
            <a:xfrm>
              <a:off x="2684797" y="6250466"/>
              <a:ext cx="546552"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B0C938F-48F0-4D4A-A1B1-88109BA5C0E6}"/>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3CE64A84-A1C9-8E42-B145-CE5048A1C91F}"/>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92F7E103-540E-AB43-8655-3F325226945A}"/>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30DBF65E-1FC7-3147-93E4-51C9F742BF9A}"/>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8B0CFDC-6245-4549-B740-BB700DAF5010}"/>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9492B00-BEE7-6D44-906F-1BE7AFF7FFCF}"/>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C3524E86-2EAC-3041-A89F-3A0BD31EDFF1}"/>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ADB9EF8B-188F-4A47-9EEC-92B2E41B73FE}"/>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5402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6</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GETTING STARTED: </a:t>
            </a:r>
            <a:r>
              <a:rPr lang="en-US" dirty="0"/>
              <a:t>MY HEALTH AND WELLBEING</a:t>
            </a:r>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23977"/>
            <a:ext cx="4381920" cy="2137268"/>
          </a:xfrm>
          <a:prstGeom prst="rect">
            <a:avLst/>
          </a:prstGeom>
        </p:spPr>
        <p:txBody>
          <a:bodyPr/>
          <a:lstStyle/>
          <a:p>
            <a:pPr>
              <a:lnSpc>
                <a:spcPct val="100000"/>
              </a:lnSpc>
              <a:tabLst>
                <a:tab pos="3949700" algn="l"/>
              </a:tabLst>
            </a:pPr>
            <a:r>
              <a:rPr lang="en-US" sz="1400" dirty="0">
                <a:solidFill>
                  <a:srgbClr val="000000"/>
                </a:solidFill>
              </a:rPr>
              <a:t>GENERAL INFORMATION ……………………………………..…	</a:t>
            </a:r>
            <a:r>
              <a:rPr lang="en-US" sz="1400" dirty="0">
                <a:solidFill>
                  <a:srgbClr val="000000"/>
                </a:solidFill>
                <a:hlinkClick r:id="rId2" action="ppaction://hlinksldjump">
                  <a:extLst>
                    <a:ext uri="{A12FA001-AC4F-418D-AE19-62706E023703}">
                      <ahyp:hlinkClr xmlns:ahyp="http://schemas.microsoft.com/office/drawing/2018/hyperlinkcolor" val="tx"/>
                    </a:ext>
                  </a:extLst>
                </a:hlinkClick>
              </a:rPr>
              <a:t>7</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WHAT DO I NEED TO IMPROVE </a:t>
            </a:r>
          </a:p>
          <a:p>
            <a:pPr>
              <a:lnSpc>
                <a:spcPct val="100000"/>
              </a:lnSpc>
              <a:tabLst>
                <a:tab pos="3949700" algn="l"/>
              </a:tabLst>
            </a:pPr>
            <a:r>
              <a:rPr lang="en-US" sz="1400" dirty="0">
                <a:solidFill>
                  <a:srgbClr val="000000"/>
                </a:solidFill>
              </a:rPr>
              <a:t>MY HEALTH AND WELLBEING? ………………..…………	</a:t>
            </a:r>
            <a:r>
              <a:rPr lang="en-US" sz="1400" dirty="0">
                <a:solidFill>
                  <a:srgbClr val="000000"/>
                </a:solidFill>
                <a:hlinkClick r:id="rId3" action="ppaction://hlinksldjump">
                  <a:extLst>
                    <a:ext uri="{A12FA001-AC4F-418D-AE19-62706E023703}">
                      <ahyp:hlinkClr xmlns:ahyp="http://schemas.microsoft.com/office/drawing/2018/hyperlinkcolor" val="tx"/>
                    </a:ext>
                  </a:extLst>
                </a:hlinkClick>
              </a:rPr>
              <a:t>10</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RECOMMENDATIONS ……………………………………..…	</a:t>
            </a:r>
            <a:r>
              <a:rPr lang="en-US" sz="1400" dirty="0">
                <a:solidFill>
                  <a:srgbClr val="000000"/>
                </a:solidFill>
                <a:hlinkClick r:id="rId4" action="ppaction://hlinksldjump">
                  <a:extLst>
                    <a:ext uri="{A12FA001-AC4F-418D-AE19-62706E023703}">
                      <ahyp:hlinkClr xmlns:ahyp="http://schemas.microsoft.com/office/drawing/2018/hyperlinkcolor" val="tx"/>
                    </a:ext>
                  </a:extLst>
                </a:hlinkClick>
              </a:rPr>
              <a:t>12</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MISTAKES AND FALSE BELIEF ………………………………	</a:t>
            </a:r>
            <a:r>
              <a:rPr lang="en-US" sz="1400" dirty="0">
                <a:solidFill>
                  <a:srgbClr val="000000"/>
                </a:solidFill>
                <a:hlinkClick r:id="rId5" action="ppaction://hlinksldjump">
                  <a:extLst>
                    <a:ext uri="{A12FA001-AC4F-418D-AE19-62706E023703}">
                      <ahyp:hlinkClr xmlns:ahyp="http://schemas.microsoft.com/office/drawing/2018/hyperlinkcolor" val="tx"/>
                    </a:ext>
                  </a:extLst>
                </a:hlinkClick>
              </a:rPr>
              <a:t>13</a:t>
            </a:r>
            <a:endParaRPr lang="en-US" sz="1400" dirty="0">
              <a:solidFill>
                <a:srgbClr val="000000"/>
              </a:solidFill>
            </a:endParaRPr>
          </a:p>
          <a:p>
            <a:pPr>
              <a:lnSpc>
                <a:spcPct val="100000"/>
              </a:lnSpc>
              <a:tabLst>
                <a:tab pos="3949700" algn="l"/>
              </a:tabLst>
            </a:pPr>
            <a:endParaRPr lang="en-US" sz="1400" dirty="0">
              <a:solidFill>
                <a:srgbClr val="000000"/>
              </a:solidFill>
            </a:endParaRPr>
          </a:p>
          <a:p>
            <a:pPr>
              <a:lnSpc>
                <a:spcPct val="100000"/>
              </a:lnSpc>
              <a:tabLst>
                <a:tab pos="3949700" algn="l"/>
              </a:tabLst>
            </a:pPr>
            <a:r>
              <a:rPr lang="en-US" sz="1400" dirty="0">
                <a:solidFill>
                  <a:srgbClr val="000000"/>
                </a:solidFill>
              </a:rPr>
              <a:t>RESOURCES OF INNOVATIVE GOOD PRACTICES REFERENCES …………………………………………	</a:t>
            </a:r>
            <a:r>
              <a:rPr lang="en-US" sz="1400" dirty="0">
                <a:solidFill>
                  <a:srgbClr val="000000"/>
                </a:solidFill>
                <a:hlinkClick r:id="rId6" action="ppaction://hlinksldjump">
                  <a:extLst>
                    <a:ext uri="{A12FA001-AC4F-418D-AE19-62706E023703}">
                      <ahyp:hlinkClr xmlns:ahyp="http://schemas.microsoft.com/office/drawing/2018/hyperlinkcolor" val="tx"/>
                    </a:ext>
                  </a:extLst>
                </a:hlinkClick>
              </a:rPr>
              <a:t>14</a:t>
            </a:r>
            <a:endParaRPr lang="en-US" sz="1400" dirty="0">
              <a:solidFill>
                <a:srgbClr val="000000"/>
              </a:solidFill>
            </a:endParaRPr>
          </a:p>
          <a:p>
            <a:pPr>
              <a:lnSpc>
                <a:spcPct val="100000"/>
              </a:lnSpc>
              <a:tabLst>
                <a:tab pos="3949700" algn="l"/>
              </a:tabLst>
            </a:pPr>
            <a:endParaRPr lang="en-US" sz="1400" dirty="0">
              <a:solidFill>
                <a:srgbClr val="000000"/>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02</a:t>
            </a:r>
          </a:p>
        </p:txBody>
      </p:sp>
      <p:grpSp>
        <p:nvGrpSpPr>
          <p:cNvPr id="9" name="Graphic 4">
            <a:extLst>
              <a:ext uri="{FF2B5EF4-FFF2-40B4-BE49-F238E27FC236}">
                <a16:creationId xmlns:a16="http://schemas.microsoft.com/office/drawing/2014/main" id="{6BA239FD-E3BC-7B4B-92BB-9F38D4B37693}"/>
              </a:ext>
            </a:extLst>
          </p:cNvPr>
          <p:cNvGrpSpPr/>
          <p:nvPr/>
        </p:nvGrpSpPr>
        <p:grpSpPr>
          <a:xfrm>
            <a:off x="556714" y="8410407"/>
            <a:ext cx="3032308" cy="1620081"/>
            <a:chOff x="3310937" y="1190467"/>
            <a:chExt cx="1577292" cy="842705"/>
          </a:xfrm>
        </p:grpSpPr>
        <p:sp>
          <p:nvSpPr>
            <p:cNvPr id="10" name="Freeform 9">
              <a:extLst>
                <a:ext uri="{FF2B5EF4-FFF2-40B4-BE49-F238E27FC236}">
                  <a16:creationId xmlns:a16="http://schemas.microsoft.com/office/drawing/2014/main" id="{E2134D13-84DB-F841-860E-B682903C0EE5}"/>
                </a:ext>
              </a:extLst>
            </p:cNvPr>
            <p:cNvSpPr/>
            <p:nvPr/>
          </p:nvSpPr>
          <p:spPr>
            <a:xfrm>
              <a:off x="3408045" y="18764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7F867A-431C-B64B-9477-9042517A6489}"/>
                </a:ext>
              </a:extLst>
            </p:cNvPr>
            <p:cNvSpPr/>
            <p:nvPr/>
          </p:nvSpPr>
          <p:spPr>
            <a:xfrm>
              <a:off x="3408045" y="1879520"/>
              <a:ext cx="9525" cy="714"/>
            </a:xfrm>
            <a:custGeom>
              <a:avLst/>
              <a:gdLst>
                <a:gd name="connsiteX0" fmla="*/ 0 w 9525"/>
                <a:gd name="connsiteY0" fmla="*/ 714 h 714"/>
                <a:gd name="connsiteX1" fmla="*/ 0 w 9525"/>
                <a:gd name="connsiteY1" fmla="*/ 714 h 714"/>
                <a:gd name="connsiteX2" fmla="*/ 0 w 9525"/>
                <a:gd name="connsiteY2" fmla="*/ 714 h 714"/>
              </a:gdLst>
              <a:ahLst/>
              <a:cxnLst>
                <a:cxn ang="0">
                  <a:pos x="connsiteX0" y="connsiteY0"/>
                </a:cxn>
                <a:cxn ang="0">
                  <a:pos x="connsiteX1" y="connsiteY1"/>
                </a:cxn>
                <a:cxn ang="0">
                  <a:pos x="connsiteX2" y="connsiteY2"/>
                </a:cxn>
              </a:cxnLst>
              <a:rect l="l" t="t" r="r" b="b"/>
              <a:pathLst>
                <a:path w="9525" h="714">
                  <a:moveTo>
                    <a:pt x="0" y="714"/>
                  </a:moveTo>
                  <a:cubicBezTo>
                    <a:pt x="0" y="-238"/>
                    <a:pt x="0" y="-238"/>
                    <a:pt x="0" y="714"/>
                  </a:cubicBezTo>
                  <a:cubicBezTo>
                    <a:pt x="0" y="-238"/>
                    <a:pt x="0" y="-238"/>
                    <a:pt x="0" y="714"/>
                  </a:cubicBez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FB0932-44AA-B14D-950E-51C7555633AB}"/>
                </a:ext>
              </a:extLst>
            </p:cNvPr>
            <p:cNvSpPr/>
            <p:nvPr/>
          </p:nvSpPr>
          <p:spPr>
            <a:xfrm>
              <a:off x="3403143" y="1758197"/>
              <a:ext cx="175810" cy="110964"/>
            </a:xfrm>
            <a:custGeom>
              <a:avLst/>
              <a:gdLst>
                <a:gd name="connsiteX0" fmla="*/ 2997 w 175810"/>
                <a:gd name="connsiteY0" fmla="*/ 73460 h 110964"/>
                <a:gd name="connsiteX1" fmla="*/ 4902 w 175810"/>
                <a:gd name="connsiteY1" fmla="*/ 110607 h 110964"/>
                <a:gd name="connsiteX2" fmla="*/ 8712 w 175810"/>
                <a:gd name="connsiteY2" fmla="*/ 110607 h 110964"/>
                <a:gd name="connsiteX3" fmla="*/ 60147 w 175810"/>
                <a:gd name="connsiteY3" fmla="*/ 107750 h 110964"/>
                <a:gd name="connsiteX4" fmla="*/ 117297 w 175810"/>
                <a:gd name="connsiteY4" fmla="*/ 90605 h 110964"/>
                <a:gd name="connsiteX5" fmla="*/ 175399 w 175810"/>
                <a:gd name="connsiteY5" fmla="*/ 46790 h 110964"/>
                <a:gd name="connsiteX6" fmla="*/ 175399 w 175810"/>
                <a:gd name="connsiteY6" fmla="*/ 50600 h 110964"/>
                <a:gd name="connsiteX7" fmla="*/ 125869 w 175810"/>
                <a:gd name="connsiteY7" fmla="*/ 118 h 110964"/>
                <a:gd name="connsiteX8" fmla="*/ 106819 w 175810"/>
                <a:gd name="connsiteY8" fmla="*/ 2975 h 110964"/>
                <a:gd name="connsiteX9" fmla="*/ 87769 w 175810"/>
                <a:gd name="connsiteY9" fmla="*/ 3927 h 110964"/>
                <a:gd name="connsiteX10" fmla="*/ 15379 w 175810"/>
                <a:gd name="connsiteY10" fmla="*/ 7737 h 110964"/>
                <a:gd name="connsiteX11" fmla="*/ 139 w 175810"/>
                <a:gd name="connsiteY11" fmla="*/ 26787 h 110964"/>
                <a:gd name="connsiteX12" fmla="*/ 2997 w 175810"/>
                <a:gd name="connsiteY12" fmla="*/ 73460 h 1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810" h="110964">
                  <a:moveTo>
                    <a:pt x="2997" y="73460"/>
                  </a:moveTo>
                  <a:cubicBezTo>
                    <a:pt x="3949" y="73460"/>
                    <a:pt x="4902" y="93462"/>
                    <a:pt x="4902" y="110607"/>
                  </a:cubicBezTo>
                  <a:cubicBezTo>
                    <a:pt x="5854" y="110607"/>
                    <a:pt x="7759" y="110607"/>
                    <a:pt x="8712" y="110607"/>
                  </a:cubicBezTo>
                  <a:cubicBezTo>
                    <a:pt x="25857" y="111560"/>
                    <a:pt x="43002" y="110607"/>
                    <a:pt x="60147" y="107750"/>
                  </a:cubicBezTo>
                  <a:cubicBezTo>
                    <a:pt x="81102" y="104893"/>
                    <a:pt x="98247" y="99177"/>
                    <a:pt x="117297" y="90605"/>
                  </a:cubicBezTo>
                  <a:cubicBezTo>
                    <a:pt x="140157" y="81080"/>
                    <a:pt x="158254" y="64887"/>
                    <a:pt x="175399" y="46790"/>
                  </a:cubicBezTo>
                  <a:cubicBezTo>
                    <a:pt x="175399" y="47743"/>
                    <a:pt x="175399" y="49647"/>
                    <a:pt x="175399" y="50600"/>
                  </a:cubicBezTo>
                  <a:cubicBezTo>
                    <a:pt x="177304" y="2975"/>
                    <a:pt x="174447" y="-835"/>
                    <a:pt x="125869" y="118"/>
                  </a:cubicBezTo>
                  <a:cubicBezTo>
                    <a:pt x="119202" y="118"/>
                    <a:pt x="113487" y="2022"/>
                    <a:pt x="106819" y="2975"/>
                  </a:cubicBezTo>
                  <a:cubicBezTo>
                    <a:pt x="100152" y="3927"/>
                    <a:pt x="93484" y="5832"/>
                    <a:pt x="87769" y="3927"/>
                  </a:cubicBezTo>
                  <a:cubicBezTo>
                    <a:pt x="63004" y="-4645"/>
                    <a:pt x="40144" y="5832"/>
                    <a:pt x="15379" y="7737"/>
                  </a:cubicBezTo>
                  <a:cubicBezTo>
                    <a:pt x="2997" y="8690"/>
                    <a:pt x="-813" y="15357"/>
                    <a:pt x="139" y="26787"/>
                  </a:cubicBezTo>
                  <a:cubicBezTo>
                    <a:pt x="1092" y="43932"/>
                    <a:pt x="2044" y="59172"/>
                    <a:pt x="2997" y="73460"/>
                  </a:cubicBezTo>
                  <a:close/>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A54126-1E7E-BD48-B755-90E4B8E0DDB4}"/>
                </a:ext>
              </a:extLst>
            </p:cNvPr>
            <p:cNvSpPr/>
            <p:nvPr/>
          </p:nvSpPr>
          <p:spPr>
            <a:xfrm>
              <a:off x="3408045" y="187261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27D23F3-C63E-4D4F-A0CF-12C3C8E6F864}"/>
                </a:ext>
              </a:extLst>
            </p:cNvPr>
            <p:cNvSpPr/>
            <p:nvPr/>
          </p:nvSpPr>
          <p:spPr>
            <a:xfrm>
              <a:off x="4586287" y="1543050"/>
              <a:ext cx="227647" cy="288222"/>
            </a:xfrm>
            <a:custGeom>
              <a:avLst/>
              <a:gdLst>
                <a:gd name="connsiteX0" fmla="*/ 0 w 227647"/>
                <a:gd name="connsiteY0" fmla="*/ 287655 h 288222"/>
                <a:gd name="connsiteX1" fmla="*/ 147638 w 227647"/>
                <a:gd name="connsiteY1" fmla="*/ 263842 h 288222"/>
                <a:gd name="connsiteX2" fmla="*/ 210503 w 227647"/>
                <a:gd name="connsiteY2" fmla="*/ 138113 h 288222"/>
                <a:gd name="connsiteX3" fmla="*/ 210503 w 227647"/>
                <a:gd name="connsiteY3" fmla="*/ 114300 h 288222"/>
                <a:gd name="connsiteX4" fmla="*/ 219075 w 227647"/>
                <a:gd name="connsiteY4" fmla="*/ 44767 h 288222"/>
                <a:gd name="connsiteX5" fmla="*/ 227647 w 227647"/>
                <a:gd name="connsiteY5" fmla="*/ 0 h 288222"/>
                <a:gd name="connsiteX6" fmla="*/ 204788 w 227647"/>
                <a:gd name="connsiteY6" fmla="*/ 0 h 288222"/>
                <a:gd name="connsiteX7" fmla="*/ 175260 w 227647"/>
                <a:gd name="connsiteY7" fmla="*/ 23813 h 288222"/>
                <a:gd name="connsiteX8" fmla="*/ 163830 w 227647"/>
                <a:gd name="connsiteY8" fmla="*/ 163830 h 288222"/>
                <a:gd name="connsiteX9" fmla="*/ 161925 w 227647"/>
                <a:gd name="connsiteY9" fmla="*/ 186690 h 288222"/>
                <a:gd name="connsiteX10" fmla="*/ 136208 w 227647"/>
                <a:gd name="connsiteY10" fmla="*/ 215265 h 288222"/>
                <a:gd name="connsiteX11" fmla="*/ 101917 w 227647"/>
                <a:gd name="connsiteY11" fmla="*/ 233363 h 288222"/>
                <a:gd name="connsiteX12" fmla="*/ 0 w 227647"/>
                <a:gd name="connsiteY12" fmla="*/ 287655 h 2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47" h="288222">
                  <a:moveTo>
                    <a:pt x="0" y="287655"/>
                  </a:moveTo>
                  <a:cubicBezTo>
                    <a:pt x="50483" y="288608"/>
                    <a:pt x="103822" y="291465"/>
                    <a:pt x="147638" y="263842"/>
                  </a:cubicBezTo>
                  <a:cubicBezTo>
                    <a:pt x="192405" y="236220"/>
                    <a:pt x="208597" y="187642"/>
                    <a:pt x="210503" y="138113"/>
                  </a:cubicBezTo>
                  <a:cubicBezTo>
                    <a:pt x="210503" y="130492"/>
                    <a:pt x="210503" y="121920"/>
                    <a:pt x="210503" y="114300"/>
                  </a:cubicBezTo>
                  <a:cubicBezTo>
                    <a:pt x="214313" y="91440"/>
                    <a:pt x="216217" y="68580"/>
                    <a:pt x="219075" y="44767"/>
                  </a:cubicBezTo>
                  <a:cubicBezTo>
                    <a:pt x="220980" y="29527"/>
                    <a:pt x="223838" y="15240"/>
                    <a:pt x="227647" y="0"/>
                  </a:cubicBezTo>
                  <a:cubicBezTo>
                    <a:pt x="221933" y="0"/>
                    <a:pt x="214313" y="0"/>
                    <a:pt x="204788" y="0"/>
                  </a:cubicBezTo>
                  <a:cubicBezTo>
                    <a:pt x="187642" y="952"/>
                    <a:pt x="179070" y="8573"/>
                    <a:pt x="175260" y="23813"/>
                  </a:cubicBezTo>
                  <a:cubicBezTo>
                    <a:pt x="172403" y="33338"/>
                    <a:pt x="166688" y="126683"/>
                    <a:pt x="163830" y="163830"/>
                  </a:cubicBezTo>
                  <a:cubicBezTo>
                    <a:pt x="163830" y="171450"/>
                    <a:pt x="162878" y="179070"/>
                    <a:pt x="161925" y="186690"/>
                  </a:cubicBezTo>
                  <a:cubicBezTo>
                    <a:pt x="160020" y="201930"/>
                    <a:pt x="153353" y="213360"/>
                    <a:pt x="136208" y="215265"/>
                  </a:cubicBezTo>
                  <a:cubicBezTo>
                    <a:pt x="122872" y="217170"/>
                    <a:pt x="112395" y="224790"/>
                    <a:pt x="101917" y="233363"/>
                  </a:cubicBezTo>
                  <a:cubicBezTo>
                    <a:pt x="70485" y="257175"/>
                    <a:pt x="37147" y="276225"/>
                    <a:pt x="0" y="287655"/>
                  </a:cubicBez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8BFC80-63D7-A24D-B699-C563CB0D5389}"/>
                </a:ext>
              </a:extLst>
            </p:cNvPr>
            <p:cNvSpPr/>
            <p:nvPr/>
          </p:nvSpPr>
          <p:spPr>
            <a:xfrm>
              <a:off x="4839652" y="1582102"/>
              <a:ext cx="9525" cy="2857"/>
            </a:xfrm>
            <a:custGeom>
              <a:avLst/>
              <a:gdLst>
                <a:gd name="connsiteX0" fmla="*/ 0 w 9525"/>
                <a:gd name="connsiteY0" fmla="*/ 0 h 2857"/>
                <a:gd name="connsiteX1" fmla="*/ 0 w 9525"/>
                <a:gd name="connsiteY1" fmla="*/ 2858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2"/>
                    <a:pt x="0" y="1905"/>
                    <a:pt x="0" y="2858"/>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CCBC7AE-A153-8442-AF9E-ECC78A65973B}"/>
                </a:ext>
              </a:extLst>
            </p:cNvPr>
            <p:cNvSpPr/>
            <p:nvPr/>
          </p:nvSpPr>
          <p:spPr>
            <a:xfrm>
              <a:off x="4838700" y="1556385"/>
              <a:ext cx="952" cy="24764"/>
            </a:xfrm>
            <a:custGeom>
              <a:avLst/>
              <a:gdLst>
                <a:gd name="connsiteX0" fmla="*/ 953 w 952"/>
                <a:gd name="connsiteY0" fmla="*/ 24765 h 24764"/>
                <a:gd name="connsiteX1" fmla="*/ 0 w 952"/>
                <a:gd name="connsiteY1" fmla="*/ 0 h 24764"/>
                <a:gd name="connsiteX2" fmla="*/ 953 w 952"/>
                <a:gd name="connsiteY2" fmla="*/ 24765 h 24764"/>
              </a:gdLst>
              <a:ahLst/>
              <a:cxnLst>
                <a:cxn ang="0">
                  <a:pos x="connsiteX0" y="connsiteY0"/>
                </a:cxn>
                <a:cxn ang="0">
                  <a:pos x="connsiteX1" y="connsiteY1"/>
                </a:cxn>
                <a:cxn ang="0">
                  <a:pos x="connsiteX2" y="connsiteY2"/>
                </a:cxn>
              </a:cxnLst>
              <a:rect l="l" t="t" r="r" b="b"/>
              <a:pathLst>
                <a:path w="952" h="24764">
                  <a:moveTo>
                    <a:pt x="953" y="24765"/>
                  </a:moveTo>
                  <a:cubicBezTo>
                    <a:pt x="953" y="13335"/>
                    <a:pt x="953" y="5715"/>
                    <a:pt x="0" y="0"/>
                  </a:cubicBezTo>
                  <a:cubicBezTo>
                    <a:pt x="953" y="5715"/>
                    <a:pt x="953" y="14288"/>
                    <a:pt x="953" y="24765"/>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CAFA078-CFBD-5045-BF45-7F4C1E73A650}"/>
                </a:ext>
              </a:extLst>
            </p:cNvPr>
            <p:cNvSpPr/>
            <p:nvPr/>
          </p:nvSpPr>
          <p:spPr>
            <a:xfrm>
              <a:off x="4837747" y="1555432"/>
              <a:ext cx="714" cy="952"/>
            </a:xfrm>
            <a:custGeom>
              <a:avLst/>
              <a:gdLst>
                <a:gd name="connsiteX0" fmla="*/ 0 w 714"/>
                <a:gd name="connsiteY0" fmla="*/ 0 h 952"/>
                <a:gd name="connsiteX1" fmla="*/ 0 w 714"/>
                <a:gd name="connsiteY1" fmla="*/ 952 h 952"/>
                <a:gd name="connsiteX2" fmla="*/ 0 w 714"/>
                <a:gd name="connsiteY2" fmla="*/ 0 h 952"/>
              </a:gdLst>
              <a:ahLst/>
              <a:cxnLst>
                <a:cxn ang="0">
                  <a:pos x="connsiteX0" y="connsiteY0"/>
                </a:cxn>
                <a:cxn ang="0">
                  <a:pos x="connsiteX1" y="connsiteY1"/>
                </a:cxn>
                <a:cxn ang="0">
                  <a:pos x="connsiteX2" y="connsiteY2"/>
                </a:cxn>
              </a:cxnLst>
              <a:rect l="l" t="t" r="r" b="b"/>
              <a:pathLst>
                <a:path w="714" h="952">
                  <a:moveTo>
                    <a:pt x="0" y="0"/>
                  </a:moveTo>
                  <a:cubicBezTo>
                    <a:pt x="0" y="0"/>
                    <a:pt x="0" y="952"/>
                    <a:pt x="0" y="952"/>
                  </a:cubicBezTo>
                  <a:cubicBezTo>
                    <a:pt x="953" y="952"/>
                    <a:pt x="953"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436B51-A4DC-8C47-AAC5-EC351E361904}"/>
                </a:ext>
              </a:extLst>
            </p:cNvPr>
            <p:cNvSpPr/>
            <p:nvPr/>
          </p:nvSpPr>
          <p:spPr>
            <a:xfrm>
              <a:off x="4839652" y="1585912"/>
              <a:ext cx="9525" cy="3810"/>
            </a:xfrm>
            <a:custGeom>
              <a:avLst/>
              <a:gdLst>
                <a:gd name="connsiteX0" fmla="*/ 0 w 9525"/>
                <a:gd name="connsiteY0" fmla="*/ 0 h 3810"/>
                <a:gd name="connsiteX1" fmla="*/ 0 w 9525"/>
                <a:gd name="connsiteY1" fmla="*/ 3810 h 3810"/>
                <a:gd name="connsiteX2" fmla="*/ 0 w 9525"/>
                <a:gd name="connsiteY2" fmla="*/ 0 h 3810"/>
              </a:gdLst>
              <a:ahLst/>
              <a:cxnLst>
                <a:cxn ang="0">
                  <a:pos x="connsiteX0" y="connsiteY0"/>
                </a:cxn>
                <a:cxn ang="0">
                  <a:pos x="connsiteX1" y="connsiteY1"/>
                </a:cxn>
                <a:cxn ang="0">
                  <a:pos x="connsiteX2" y="connsiteY2"/>
                </a:cxn>
              </a:cxnLst>
              <a:rect l="l" t="t" r="r" b="b"/>
              <a:pathLst>
                <a:path w="9525" h="3810">
                  <a:moveTo>
                    <a:pt x="0" y="0"/>
                  </a:moveTo>
                  <a:cubicBezTo>
                    <a:pt x="0" y="952"/>
                    <a:pt x="0" y="2858"/>
                    <a:pt x="0" y="3810"/>
                  </a:cubicBezTo>
                  <a:cubicBezTo>
                    <a:pt x="0" y="2858"/>
                    <a:pt x="0" y="952"/>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BCFEC00-CEE9-4240-9B70-4524B62F3644}"/>
                </a:ext>
              </a:extLst>
            </p:cNvPr>
            <p:cNvSpPr/>
            <p:nvPr/>
          </p:nvSpPr>
          <p:spPr>
            <a:xfrm>
              <a:off x="4827270" y="1544954"/>
              <a:ext cx="5714" cy="1905"/>
            </a:xfrm>
            <a:custGeom>
              <a:avLst/>
              <a:gdLst>
                <a:gd name="connsiteX0" fmla="*/ 0 w 5714"/>
                <a:gd name="connsiteY0" fmla="*/ 0 h 1905"/>
                <a:gd name="connsiteX1" fmla="*/ 5715 w 5714"/>
                <a:gd name="connsiteY1" fmla="*/ 1905 h 1905"/>
                <a:gd name="connsiteX2" fmla="*/ 0 w 5714"/>
                <a:gd name="connsiteY2" fmla="*/ 0 h 1905"/>
              </a:gdLst>
              <a:ahLst/>
              <a:cxnLst>
                <a:cxn ang="0">
                  <a:pos x="connsiteX0" y="connsiteY0"/>
                </a:cxn>
                <a:cxn ang="0">
                  <a:pos x="connsiteX1" y="connsiteY1"/>
                </a:cxn>
                <a:cxn ang="0">
                  <a:pos x="connsiteX2" y="connsiteY2"/>
                </a:cxn>
              </a:cxnLst>
              <a:rect l="l" t="t" r="r" b="b"/>
              <a:pathLst>
                <a:path w="5714" h="1905">
                  <a:moveTo>
                    <a:pt x="0" y="0"/>
                  </a:moveTo>
                  <a:cubicBezTo>
                    <a:pt x="1905" y="953"/>
                    <a:pt x="3810" y="953"/>
                    <a:pt x="5715" y="1905"/>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EC057D-F30A-7D48-ACBE-45F2512B9B0E}"/>
                </a:ext>
              </a:extLst>
            </p:cNvPr>
            <p:cNvSpPr/>
            <p:nvPr/>
          </p:nvSpPr>
          <p:spPr>
            <a:xfrm>
              <a:off x="4823459" y="1544002"/>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68AEE43-D200-CF4A-9671-DB39A5C265EB}"/>
                </a:ext>
              </a:extLst>
            </p:cNvPr>
            <p:cNvSpPr/>
            <p:nvPr/>
          </p:nvSpPr>
          <p:spPr>
            <a:xfrm>
              <a:off x="4812982" y="1543050"/>
              <a:ext cx="9525" cy="952"/>
            </a:xfrm>
            <a:custGeom>
              <a:avLst/>
              <a:gdLst>
                <a:gd name="connsiteX0" fmla="*/ 0 w 9525"/>
                <a:gd name="connsiteY0" fmla="*/ 0 h 952"/>
                <a:gd name="connsiteX1" fmla="*/ 9525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3810" y="0"/>
                    <a:pt x="6667" y="0"/>
                    <a:pt x="9525" y="952"/>
                  </a:cubicBezTo>
                  <a:cubicBezTo>
                    <a:pt x="7620" y="952"/>
                    <a:pt x="3810" y="952"/>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240FA84-37E2-C44F-B911-8D72B362D448}"/>
                </a:ext>
              </a:extLst>
            </p:cNvPr>
            <p:cNvSpPr/>
            <p:nvPr/>
          </p:nvSpPr>
          <p:spPr>
            <a:xfrm>
              <a:off x="4825365" y="1544954"/>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31B4EE7-4EF9-FB49-910F-AB389D146623}"/>
                </a:ext>
              </a:extLst>
            </p:cNvPr>
            <p:cNvSpPr/>
            <p:nvPr/>
          </p:nvSpPr>
          <p:spPr>
            <a:xfrm>
              <a:off x="4832984" y="1547812"/>
              <a:ext cx="952" cy="952"/>
            </a:xfrm>
            <a:custGeom>
              <a:avLst/>
              <a:gdLst>
                <a:gd name="connsiteX0" fmla="*/ 0 w 952"/>
                <a:gd name="connsiteY0" fmla="*/ 0 h 952"/>
                <a:gd name="connsiteX1" fmla="*/ 953 w 952"/>
                <a:gd name="connsiteY1" fmla="*/ 952 h 952"/>
                <a:gd name="connsiteX2" fmla="*/ 0 w 952"/>
                <a:gd name="connsiteY2" fmla="*/ 0 h 952"/>
              </a:gdLst>
              <a:ahLst/>
              <a:cxnLst>
                <a:cxn ang="0">
                  <a:pos x="connsiteX0" y="connsiteY0"/>
                </a:cxn>
                <a:cxn ang="0">
                  <a:pos x="connsiteX1" y="connsiteY1"/>
                </a:cxn>
                <a:cxn ang="0">
                  <a:pos x="connsiteX2" y="connsiteY2"/>
                </a:cxn>
              </a:cxnLst>
              <a:rect l="l" t="t" r="r" b="b"/>
              <a:pathLst>
                <a:path w="952" h="952">
                  <a:moveTo>
                    <a:pt x="0" y="0"/>
                  </a:moveTo>
                  <a:cubicBezTo>
                    <a:pt x="0" y="0"/>
                    <a:pt x="953" y="0"/>
                    <a:pt x="953" y="952"/>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CCDE18-4D19-3F49-9BDD-08B4A7853FE5}"/>
                </a:ext>
              </a:extLst>
            </p:cNvPr>
            <p:cNvSpPr/>
            <p:nvPr/>
          </p:nvSpPr>
          <p:spPr>
            <a:xfrm>
              <a:off x="4837747" y="155352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F79BA93-972C-3A40-8734-4779F0FD1632}"/>
                </a:ext>
              </a:extLst>
            </p:cNvPr>
            <p:cNvSpPr/>
            <p:nvPr/>
          </p:nvSpPr>
          <p:spPr>
            <a:xfrm>
              <a:off x="4834890" y="1548764"/>
              <a:ext cx="2857" cy="4762"/>
            </a:xfrm>
            <a:custGeom>
              <a:avLst/>
              <a:gdLst>
                <a:gd name="connsiteX0" fmla="*/ 0 w 2857"/>
                <a:gd name="connsiteY0" fmla="*/ 0 h 4762"/>
                <a:gd name="connsiteX1" fmla="*/ 2857 w 2857"/>
                <a:gd name="connsiteY1" fmla="*/ 4763 h 4762"/>
                <a:gd name="connsiteX2" fmla="*/ 0 w 2857"/>
                <a:gd name="connsiteY2" fmla="*/ 0 h 4762"/>
              </a:gdLst>
              <a:ahLst/>
              <a:cxnLst>
                <a:cxn ang="0">
                  <a:pos x="connsiteX0" y="connsiteY0"/>
                </a:cxn>
                <a:cxn ang="0">
                  <a:pos x="connsiteX1" y="connsiteY1"/>
                </a:cxn>
                <a:cxn ang="0">
                  <a:pos x="connsiteX2" y="connsiteY2"/>
                </a:cxn>
              </a:cxnLst>
              <a:rect l="l" t="t" r="r" b="b"/>
              <a:pathLst>
                <a:path w="2857" h="4762">
                  <a:moveTo>
                    <a:pt x="0" y="0"/>
                  </a:moveTo>
                  <a:cubicBezTo>
                    <a:pt x="952" y="952"/>
                    <a:pt x="1905" y="2858"/>
                    <a:pt x="2857" y="4763"/>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66C0F83-CB28-554D-A721-655057D1B8D5}"/>
                </a:ext>
              </a:extLst>
            </p:cNvPr>
            <p:cNvSpPr/>
            <p:nvPr/>
          </p:nvSpPr>
          <p:spPr>
            <a:xfrm>
              <a:off x="4833937" y="1548764"/>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3" y="0"/>
                    <a:pt x="0" y="0"/>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4043CD6-ED2F-334C-A116-612BD842A04A}"/>
                </a:ext>
              </a:extLst>
            </p:cNvPr>
            <p:cNvSpPr/>
            <p:nvPr/>
          </p:nvSpPr>
          <p:spPr>
            <a:xfrm>
              <a:off x="4444365" y="1677352"/>
              <a:ext cx="423" cy="952"/>
            </a:xfrm>
            <a:custGeom>
              <a:avLst/>
              <a:gdLst>
                <a:gd name="connsiteX0" fmla="*/ 0 w 423"/>
                <a:gd name="connsiteY0" fmla="*/ 0 h 952"/>
                <a:gd name="connsiteX1" fmla="*/ 0 w 423"/>
                <a:gd name="connsiteY1" fmla="*/ 952 h 952"/>
                <a:gd name="connsiteX2" fmla="*/ 0 w 423"/>
                <a:gd name="connsiteY2" fmla="*/ 0 h 952"/>
              </a:gdLst>
              <a:ahLst/>
              <a:cxnLst>
                <a:cxn ang="0">
                  <a:pos x="connsiteX0" y="connsiteY0"/>
                </a:cxn>
                <a:cxn ang="0">
                  <a:pos x="connsiteX1" y="connsiteY1"/>
                </a:cxn>
                <a:cxn ang="0">
                  <a:pos x="connsiteX2" y="connsiteY2"/>
                </a:cxn>
              </a:cxnLst>
              <a:rect l="l" t="t" r="r" b="b"/>
              <a:pathLst>
                <a:path w="423" h="952">
                  <a:moveTo>
                    <a:pt x="0" y="0"/>
                  </a:moveTo>
                  <a:cubicBezTo>
                    <a:pt x="0" y="0"/>
                    <a:pt x="0" y="952"/>
                    <a:pt x="0" y="952"/>
                  </a:cubicBezTo>
                  <a:cubicBezTo>
                    <a:pt x="952" y="952"/>
                    <a:pt x="0" y="0"/>
                    <a:pt x="0"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0F14813-43DD-6347-93A3-805EA466ED36}"/>
                </a:ext>
              </a:extLst>
            </p:cNvPr>
            <p:cNvSpPr/>
            <p:nvPr/>
          </p:nvSpPr>
          <p:spPr>
            <a:xfrm>
              <a:off x="4017645" y="1699259"/>
              <a:ext cx="9525" cy="5715"/>
            </a:xfrm>
            <a:custGeom>
              <a:avLst/>
              <a:gdLst>
                <a:gd name="connsiteX0" fmla="*/ 0 w 9525"/>
                <a:gd name="connsiteY0" fmla="*/ 5715 h 5715"/>
                <a:gd name="connsiteX1" fmla="*/ 0 w 9525"/>
                <a:gd name="connsiteY1" fmla="*/ 0 h 5715"/>
                <a:gd name="connsiteX2" fmla="*/ 0 w 9525"/>
                <a:gd name="connsiteY2" fmla="*/ 5715 h 5715"/>
              </a:gdLst>
              <a:ahLst/>
              <a:cxnLst>
                <a:cxn ang="0">
                  <a:pos x="connsiteX0" y="connsiteY0"/>
                </a:cxn>
                <a:cxn ang="0">
                  <a:pos x="connsiteX1" y="connsiteY1"/>
                </a:cxn>
                <a:cxn ang="0">
                  <a:pos x="connsiteX2" y="connsiteY2"/>
                </a:cxn>
              </a:cxnLst>
              <a:rect l="l" t="t" r="r" b="b"/>
              <a:pathLst>
                <a:path w="9525" h="5715">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C4C84FC-FA5E-6E41-9AF4-1CBE5D162FB4}"/>
                </a:ext>
              </a:extLst>
            </p:cNvPr>
            <p:cNvSpPr/>
            <p:nvPr/>
          </p:nvSpPr>
          <p:spPr>
            <a:xfrm>
              <a:off x="4018597" y="1705927"/>
              <a:ext cx="9525" cy="5714"/>
            </a:xfrm>
            <a:custGeom>
              <a:avLst/>
              <a:gdLst>
                <a:gd name="connsiteX0" fmla="*/ 0 w 9525"/>
                <a:gd name="connsiteY0" fmla="*/ 5715 h 5714"/>
                <a:gd name="connsiteX1" fmla="*/ 0 w 9525"/>
                <a:gd name="connsiteY1" fmla="*/ 0 h 5714"/>
                <a:gd name="connsiteX2" fmla="*/ 0 w 9525"/>
                <a:gd name="connsiteY2" fmla="*/ 5715 h 5714"/>
              </a:gdLst>
              <a:ahLst/>
              <a:cxnLst>
                <a:cxn ang="0">
                  <a:pos x="connsiteX0" y="connsiteY0"/>
                </a:cxn>
                <a:cxn ang="0">
                  <a:pos x="connsiteX1" y="connsiteY1"/>
                </a:cxn>
                <a:cxn ang="0">
                  <a:pos x="connsiteX2" y="connsiteY2"/>
                </a:cxn>
              </a:cxnLst>
              <a:rect l="l" t="t" r="r" b="b"/>
              <a:pathLst>
                <a:path w="9525" h="5714">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6464A2-E93A-8342-93D2-0E1F06BD6423}"/>
                </a:ext>
              </a:extLst>
            </p:cNvPr>
            <p:cNvSpPr/>
            <p:nvPr/>
          </p:nvSpPr>
          <p:spPr>
            <a:xfrm>
              <a:off x="4445317" y="1682115"/>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5AE62A3-506A-DE48-B43D-B711E43A7AC7}"/>
                </a:ext>
              </a:extLst>
            </p:cNvPr>
            <p:cNvSpPr/>
            <p:nvPr/>
          </p:nvSpPr>
          <p:spPr>
            <a:xfrm>
              <a:off x="4445317" y="1680209"/>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64C544E-77BC-C24E-8175-F72D3979F953}"/>
                </a:ext>
              </a:extLst>
            </p:cNvPr>
            <p:cNvSpPr/>
            <p:nvPr/>
          </p:nvSpPr>
          <p:spPr>
            <a:xfrm>
              <a:off x="4445317" y="168402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F4156EB-D3E2-3B43-96A4-E7FBEB9E59E6}"/>
                </a:ext>
              </a:extLst>
            </p:cNvPr>
            <p:cNvSpPr/>
            <p:nvPr/>
          </p:nvSpPr>
          <p:spPr>
            <a:xfrm>
              <a:off x="4444365" y="1676400"/>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70E3769-B3BD-9A41-8367-B91C7FE8C680}"/>
                </a:ext>
              </a:extLst>
            </p:cNvPr>
            <p:cNvSpPr/>
            <p:nvPr/>
          </p:nvSpPr>
          <p:spPr>
            <a:xfrm>
              <a:off x="4445317" y="168687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4A3E5CD-F45B-C045-B2B2-2A9C2D59FFE1}"/>
                </a:ext>
              </a:extLst>
            </p:cNvPr>
            <p:cNvSpPr/>
            <p:nvPr/>
          </p:nvSpPr>
          <p:spPr>
            <a:xfrm>
              <a:off x="4444365" y="1673542"/>
              <a:ext cx="952" cy="1904"/>
            </a:xfrm>
            <a:custGeom>
              <a:avLst/>
              <a:gdLst>
                <a:gd name="connsiteX0" fmla="*/ 0 w 952"/>
                <a:gd name="connsiteY0" fmla="*/ 0 h 1904"/>
                <a:gd name="connsiteX1" fmla="*/ 952 w 952"/>
                <a:gd name="connsiteY1" fmla="*/ 1905 h 1904"/>
                <a:gd name="connsiteX2" fmla="*/ 0 w 952"/>
                <a:gd name="connsiteY2" fmla="*/ 0 h 1904"/>
              </a:gdLst>
              <a:ahLst/>
              <a:cxnLst>
                <a:cxn ang="0">
                  <a:pos x="connsiteX0" y="connsiteY0"/>
                </a:cxn>
                <a:cxn ang="0">
                  <a:pos x="connsiteX1" y="connsiteY1"/>
                </a:cxn>
                <a:cxn ang="0">
                  <a:pos x="connsiteX2" y="connsiteY2"/>
                </a:cxn>
              </a:cxnLst>
              <a:rect l="l" t="t" r="r" b="b"/>
              <a:pathLst>
                <a:path w="952" h="1904">
                  <a:moveTo>
                    <a:pt x="0" y="0"/>
                  </a:moveTo>
                  <a:cubicBezTo>
                    <a:pt x="0" y="953"/>
                    <a:pt x="0" y="953"/>
                    <a:pt x="952"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03D6F25-AFAE-0646-A7B0-39B45DAA914F}"/>
                </a:ext>
              </a:extLst>
            </p:cNvPr>
            <p:cNvSpPr/>
            <p:nvPr/>
          </p:nvSpPr>
          <p:spPr>
            <a:xfrm>
              <a:off x="4445317" y="167925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D42A490-172D-9E48-A336-6E545D415D0C}"/>
                </a:ext>
              </a:extLst>
            </p:cNvPr>
            <p:cNvSpPr/>
            <p:nvPr/>
          </p:nvSpPr>
          <p:spPr>
            <a:xfrm>
              <a:off x="4438650" y="1669732"/>
              <a:ext cx="952" cy="714"/>
            </a:xfrm>
            <a:custGeom>
              <a:avLst/>
              <a:gdLst>
                <a:gd name="connsiteX0" fmla="*/ 0 w 952"/>
                <a:gd name="connsiteY0" fmla="*/ 0 h 714"/>
                <a:gd name="connsiteX1" fmla="*/ 953 w 952"/>
                <a:gd name="connsiteY1" fmla="*/ 0 h 714"/>
                <a:gd name="connsiteX2" fmla="*/ 0 w 952"/>
                <a:gd name="connsiteY2" fmla="*/ 0 h 714"/>
              </a:gdLst>
              <a:ahLst/>
              <a:cxnLst>
                <a:cxn ang="0">
                  <a:pos x="connsiteX0" y="connsiteY0"/>
                </a:cxn>
                <a:cxn ang="0">
                  <a:pos x="connsiteX1" y="connsiteY1"/>
                </a:cxn>
                <a:cxn ang="0">
                  <a:pos x="connsiteX2" y="connsiteY2"/>
                </a:cxn>
              </a:cxnLst>
              <a:rect l="l" t="t" r="r" b="b"/>
              <a:pathLst>
                <a:path w="952" h="714">
                  <a:moveTo>
                    <a:pt x="0" y="0"/>
                  </a:moveTo>
                  <a:cubicBezTo>
                    <a:pt x="0" y="0"/>
                    <a:pt x="953" y="0"/>
                    <a:pt x="953" y="0"/>
                  </a:cubicBezTo>
                  <a:cubicBezTo>
                    <a:pt x="953" y="952"/>
                    <a:pt x="953" y="952"/>
                    <a:pt x="0" y="0"/>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37B3EA8-099D-934A-BE56-CC66D05F4D0B}"/>
                </a:ext>
              </a:extLst>
            </p:cNvPr>
            <p:cNvSpPr/>
            <p:nvPr/>
          </p:nvSpPr>
          <p:spPr>
            <a:xfrm>
              <a:off x="4441507" y="1671637"/>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2" y="0"/>
                    <a:pt x="952" y="0"/>
                    <a:pt x="0"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8087D40-8CBA-7746-9C33-EE0388723F61}"/>
                </a:ext>
              </a:extLst>
            </p:cNvPr>
            <p:cNvSpPr/>
            <p:nvPr/>
          </p:nvSpPr>
          <p:spPr>
            <a:xfrm>
              <a:off x="4440554" y="1670684"/>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3" y="0"/>
                    <a:pt x="953" y="0"/>
                    <a:pt x="0"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B94CC80-808E-0C4E-9D6B-2A4B128C11C7}"/>
                </a:ext>
              </a:extLst>
            </p:cNvPr>
            <p:cNvSpPr/>
            <p:nvPr/>
          </p:nvSpPr>
          <p:spPr>
            <a:xfrm>
              <a:off x="4443412" y="167354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2AC06B9-A727-DE45-81B9-CB430788234A}"/>
                </a:ext>
              </a:extLst>
            </p:cNvPr>
            <p:cNvSpPr/>
            <p:nvPr/>
          </p:nvSpPr>
          <p:spPr>
            <a:xfrm>
              <a:off x="4440554" y="167068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2387D4F-39B4-4F48-8B89-9E50B93A52C0}"/>
                </a:ext>
              </a:extLst>
            </p:cNvPr>
            <p:cNvSpPr/>
            <p:nvPr/>
          </p:nvSpPr>
          <p:spPr>
            <a:xfrm>
              <a:off x="4442459" y="167163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EAB5509-7334-3146-BE4A-14ABB539FC6B}"/>
                </a:ext>
              </a:extLst>
            </p:cNvPr>
            <p:cNvSpPr/>
            <p:nvPr/>
          </p:nvSpPr>
          <p:spPr>
            <a:xfrm>
              <a:off x="4443412" y="1672590"/>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8F33B86-8FBD-D548-8A2D-B1E4A1FDEB8D}"/>
                </a:ext>
              </a:extLst>
            </p:cNvPr>
            <p:cNvSpPr/>
            <p:nvPr/>
          </p:nvSpPr>
          <p:spPr>
            <a:xfrm>
              <a:off x="4018456" y="1649491"/>
              <a:ext cx="421146" cy="62388"/>
            </a:xfrm>
            <a:custGeom>
              <a:avLst/>
              <a:gdLst>
                <a:gd name="connsiteX0" fmla="*/ 266841 w 421146"/>
                <a:gd name="connsiteY0" fmla="*/ 60246 h 62388"/>
                <a:gd name="connsiteX1" fmla="*/ 386856 w 421146"/>
                <a:gd name="connsiteY1" fmla="*/ 35481 h 62388"/>
                <a:gd name="connsiteX2" fmla="*/ 421146 w 421146"/>
                <a:gd name="connsiteY2" fmla="*/ 20241 h 62388"/>
                <a:gd name="connsiteX3" fmla="*/ 408764 w 421146"/>
                <a:gd name="connsiteY3" fmla="*/ 20241 h 62388"/>
                <a:gd name="connsiteX4" fmla="*/ 338278 w 421146"/>
                <a:gd name="connsiteY4" fmla="*/ 24051 h 62388"/>
                <a:gd name="connsiteX5" fmla="*/ 300178 w 421146"/>
                <a:gd name="connsiteY5" fmla="*/ 18336 h 62388"/>
                <a:gd name="connsiteX6" fmla="*/ 266841 w 421146"/>
                <a:gd name="connsiteY6" fmla="*/ 3096 h 62388"/>
                <a:gd name="connsiteX7" fmla="*/ 41098 w 421146"/>
                <a:gd name="connsiteY7" fmla="*/ 1191 h 62388"/>
                <a:gd name="connsiteX8" fmla="*/ 141 w 421146"/>
                <a:gd name="connsiteY8" fmla="*/ 44053 h 62388"/>
                <a:gd name="connsiteX9" fmla="*/ 141 w 421146"/>
                <a:gd name="connsiteY9" fmla="*/ 48816 h 62388"/>
                <a:gd name="connsiteX10" fmla="*/ 159209 w 421146"/>
                <a:gd name="connsiteY10" fmla="*/ 60246 h 62388"/>
                <a:gd name="connsiteX11" fmla="*/ 266841 w 421146"/>
                <a:gd name="connsiteY11" fmla="*/ 60246 h 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146" h="62388">
                  <a:moveTo>
                    <a:pt x="266841" y="60246"/>
                  </a:moveTo>
                  <a:cubicBezTo>
                    <a:pt x="307799" y="56436"/>
                    <a:pt x="348756" y="50721"/>
                    <a:pt x="386856" y="35481"/>
                  </a:cubicBezTo>
                  <a:cubicBezTo>
                    <a:pt x="398286" y="30718"/>
                    <a:pt x="409716" y="25956"/>
                    <a:pt x="421146" y="20241"/>
                  </a:cubicBezTo>
                  <a:cubicBezTo>
                    <a:pt x="418289" y="19288"/>
                    <a:pt x="414478" y="20241"/>
                    <a:pt x="408764" y="20241"/>
                  </a:cubicBezTo>
                  <a:cubicBezTo>
                    <a:pt x="384951" y="21193"/>
                    <a:pt x="362091" y="23098"/>
                    <a:pt x="338278" y="24051"/>
                  </a:cubicBezTo>
                  <a:cubicBezTo>
                    <a:pt x="324944" y="25003"/>
                    <a:pt x="310656" y="25003"/>
                    <a:pt x="300178" y="18336"/>
                  </a:cubicBezTo>
                  <a:cubicBezTo>
                    <a:pt x="283034" y="8811"/>
                    <a:pt x="284939" y="5001"/>
                    <a:pt x="266841" y="3096"/>
                  </a:cubicBezTo>
                  <a:cubicBezTo>
                    <a:pt x="222074" y="-1667"/>
                    <a:pt x="63959" y="238"/>
                    <a:pt x="41098" y="1191"/>
                  </a:cubicBezTo>
                  <a:cubicBezTo>
                    <a:pt x="2046" y="3096"/>
                    <a:pt x="-811" y="5953"/>
                    <a:pt x="141" y="44053"/>
                  </a:cubicBezTo>
                  <a:cubicBezTo>
                    <a:pt x="141" y="45958"/>
                    <a:pt x="141" y="46911"/>
                    <a:pt x="141" y="48816"/>
                  </a:cubicBezTo>
                  <a:cubicBezTo>
                    <a:pt x="53481" y="51673"/>
                    <a:pt x="105869" y="58341"/>
                    <a:pt x="159209" y="60246"/>
                  </a:cubicBezTo>
                  <a:cubicBezTo>
                    <a:pt x="194451" y="63103"/>
                    <a:pt x="230646" y="63103"/>
                    <a:pt x="266841" y="60246"/>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70B3F44-0D77-4648-B441-DFECB1ADB1FD}"/>
                </a:ext>
              </a:extLst>
            </p:cNvPr>
            <p:cNvSpPr/>
            <p:nvPr/>
          </p:nvSpPr>
          <p:spPr>
            <a:xfrm>
              <a:off x="3408997" y="1805940"/>
              <a:ext cx="171450" cy="96202"/>
            </a:xfrm>
            <a:custGeom>
              <a:avLst/>
              <a:gdLst>
                <a:gd name="connsiteX0" fmla="*/ 112395 w 171450"/>
                <a:gd name="connsiteY0" fmla="*/ 43815 h 96202"/>
                <a:gd name="connsiteX1" fmla="*/ 55245 w 171450"/>
                <a:gd name="connsiteY1" fmla="*/ 60960 h 96202"/>
                <a:gd name="connsiteX2" fmla="*/ 3810 w 171450"/>
                <a:gd name="connsiteY2" fmla="*/ 63817 h 96202"/>
                <a:gd name="connsiteX3" fmla="*/ 0 w 171450"/>
                <a:gd name="connsiteY3" fmla="*/ 63817 h 96202"/>
                <a:gd name="connsiteX4" fmla="*/ 0 w 171450"/>
                <a:gd name="connsiteY4" fmla="*/ 66675 h 96202"/>
                <a:gd name="connsiteX5" fmla="*/ 0 w 171450"/>
                <a:gd name="connsiteY5" fmla="*/ 66675 h 96202"/>
                <a:gd name="connsiteX6" fmla="*/ 0 w 171450"/>
                <a:gd name="connsiteY6" fmla="*/ 69532 h 96202"/>
                <a:gd name="connsiteX7" fmla="*/ 0 w 171450"/>
                <a:gd name="connsiteY7" fmla="*/ 69532 h 96202"/>
                <a:gd name="connsiteX8" fmla="*/ 0 w 171450"/>
                <a:gd name="connsiteY8" fmla="*/ 72390 h 96202"/>
                <a:gd name="connsiteX9" fmla="*/ 0 w 171450"/>
                <a:gd name="connsiteY9" fmla="*/ 72390 h 96202"/>
                <a:gd name="connsiteX10" fmla="*/ 0 w 171450"/>
                <a:gd name="connsiteY10" fmla="*/ 75247 h 96202"/>
                <a:gd name="connsiteX11" fmla="*/ 17145 w 171450"/>
                <a:gd name="connsiteY11" fmla="*/ 92392 h 96202"/>
                <a:gd name="connsiteX12" fmla="*/ 132398 w 171450"/>
                <a:gd name="connsiteY12" fmla="*/ 96202 h 96202"/>
                <a:gd name="connsiteX13" fmla="*/ 168592 w 171450"/>
                <a:gd name="connsiteY13" fmla="*/ 62865 h 96202"/>
                <a:gd name="connsiteX14" fmla="*/ 171450 w 171450"/>
                <a:gd name="connsiteY14" fmla="*/ 3810 h 96202"/>
                <a:gd name="connsiteX15" fmla="*/ 171450 w 171450"/>
                <a:gd name="connsiteY15" fmla="*/ 0 h 96202"/>
                <a:gd name="connsiteX16" fmla="*/ 112395 w 171450"/>
                <a:gd name="connsiteY16" fmla="*/ 43815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96202">
                  <a:moveTo>
                    <a:pt x="112395" y="43815"/>
                  </a:moveTo>
                  <a:cubicBezTo>
                    <a:pt x="92392" y="52388"/>
                    <a:pt x="76200" y="58102"/>
                    <a:pt x="55245" y="60960"/>
                  </a:cubicBezTo>
                  <a:cubicBezTo>
                    <a:pt x="38100" y="62865"/>
                    <a:pt x="20955" y="63817"/>
                    <a:pt x="3810" y="63817"/>
                  </a:cubicBezTo>
                  <a:cubicBezTo>
                    <a:pt x="2857" y="63817"/>
                    <a:pt x="952" y="63817"/>
                    <a:pt x="0" y="63817"/>
                  </a:cubicBezTo>
                  <a:cubicBezTo>
                    <a:pt x="0" y="64770"/>
                    <a:pt x="0" y="65722"/>
                    <a:pt x="0" y="66675"/>
                  </a:cubicBezTo>
                  <a:cubicBezTo>
                    <a:pt x="0" y="66675"/>
                    <a:pt x="0" y="66675"/>
                    <a:pt x="0" y="66675"/>
                  </a:cubicBezTo>
                  <a:cubicBezTo>
                    <a:pt x="0" y="67627"/>
                    <a:pt x="0" y="68580"/>
                    <a:pt x="0" y="69532"/>
                  </a:cubicBezTo>
                  <a:cubicBezTo>
                    <a:pt x="0" y="69532"/>
                    <a:pt x="0" y="69532"/>
                    <a:pt x="0" y="69532"/>
                  </a:cubicBezTo>
                  <a:cubicBezTo>
                    <a:pt x="0" y="70485"/>
                    <a:pt x="0" y="71438"/>
                    <a:pt x="0" y="72390"/>
                  </a:cubicBezTo>
                  <a:cubicBezTo>
                    <a:pt x="0" y="72390"/>
                    <a:pt x="0" y="72390"/>
                    <a:pt x="0" y="72390"/>
                  </a:cubicBezTo>
                  <a:cubicBezTo>
                    <a:pt x="0" y="73342"/>
                    <a:pt x="0" y="74295"/>
                    <a:pt x="0" y="75247"/>
                  </a:cubicBezTo>
                  <a:cubicBezTo>
                    <a:pt x="0" y="87630"/>
                    <a:pt x="5715" y="92392"/>
                    <a:pt x="17145" y="92392"/>
                  </a:cubicBezTo>
                  <a:cubicBezTo>
                    <a:pt x="55245" y="93345"/>
                    <a:pt x="94298" y="95250"/>
                    <a:pt x="132398" y="96202"/>
                  </a:cubicBezTo>
                  <a:cubicBezTo>
                    <a:pt x="160020" y="96202"/>
                    <a:pt x="166688" y="90488"/>
                    <a:pt x="168592" y="62865"/>
                  </a:cubicBezTo>
                  <a:cubicBezTo>
                    <a:pt x="170498" y="42863"/>
                    <a:pt x="170498" y="23813"/>
                    <a:pt x="171450" y="3810"/>
                  </a:cubicBezTo>
                  <a:cubicBezTo>
                    <a:pt x="171450" y="2857"/>
                    <a:pt x="171450" y="952"/>
                    <a:pt x="171450" y="0"/>
                  </a:cubicBezTo>
                  <a:cubicBezTo>
                    <a:pt x="154305" y="19050"/>
                    <a:pt x="135255" y="34290"/>
                    <a:pt x="112395" y="43815"/>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F4BFCF7-B902-754D-9CA4-D21734B6AA60}"/>
                </a:ext>
              </a:extLst>
            </p:cNvPr>
            <p:cNvSpPr/>
            <p:nvPr/>
          </p:nvSpPr>
          <p:spPr>
            <a:xfrm>
              <a:off x="4564183" y="1544954"/>
              <a:ext cx="275468" cy="322969"/>
            </a:xfrm>
            <a:custGeom>
              <a:avLst/>
              <a:gdLst>
                <a:gd name="connsiteX0" fmla="*/ 232606 w 275468"/>
                <a:gd name="connsiteY0" fmla="*/ 112395 h 322969"/>
                <a:gd name="connsiteX1" fmla="*/ 232606 w 275468"/>
                <a:gd name="connsiteY1" fmla="*/ 136208 h 322969"/>
                <a:gd name="connsiteX2" fmla="*/ 169741 w 275468"/>
                <a:gd name="connsiteY2" fmla="*/ 261938 h 322969"/>
                <a:gd name="connsiteX3" fmla="*/ 22104 w 275468"/>
                <a:gd name="connsiteY3" fmla="*/ 285750 h 322969"/>
                <a:gd name="connsiteX4" fmla="*/ 19246 w 275468"/>
                <a:gd name="connsiteY4" fmla="*/ 286703 h 322969"/>
                <a:gd name="connsiteX5" fmla="*/ 196 w 275468"/>
                <a:gd name="connsiteY5" fmla="*/ 302895 h 322969"/>
                <a:gd name="connsiteX6" fmla="*/ 23056 w 275468"/>
                <a:gd name="connsiteY6" fmla="*/ 319088 h 322969"/>
                <a:gd name="connsiteX7" fmla="*/ 28771 w 275468"/>
                <a:gd name="connsiteY7" fmla="*/ 320040 h 322969"/>
                <a:gd name="connsiteX8" fmla="*/ 194506 w 275468"/>
                <a:gd name="connsiteY8" fmla="*/ 319088 h 322969"/>
                <a:gd name="connsiteX9" fmla="*/ 216414 w 275468"/>
                <a:gd name="connsiteY9" fmla="*/ 314325 h 322969"/>
                <a:gd name="connsiteX10" fmla="*/ 243084 w 275468"/>
                <a:gd name="connsiteY10" fmla="*/ 286703 h 322969"/>
                <a:gd name="connsiteX11" fmla="*/ 275469 w 275468"/>
                <a:gd name="connsiteY11" fmla="*/ 44768 h 322969"/>
                <a:gd name="connsiteX12" fmla="*/ 275469 w 275468"/>
                <a:gd name="connsiteY12" fmla="*/ 40958 h 322969"/>
                <a:gd name="connsiteX13" fmla="*/ 275469 w 275468"/>
                <a:gd name="connsiteY13" fmla="*/ 40005 h 322969"/>
                <a:gd name="connsiteX14" fmla="*/ 275469 w 275468"/>
                <a:gd name="connsiteY14" fmla="*/ 37148 h 322969"/>
                <a:gd name="connsiteX15" fmla="*/ 275469 w 275468"/>
                <a:gd name="connsiteY15" fmla="*/ 36195 h 322969"/>
                <a:gd name="connsiteX16" fmla="*/ 274516 w 275468"/>
                <a:gd name="connsiteY16" fmla="*/ 11430 h 322969"/>
                <a:gd name="connsiteX17" fmla="*/ 274516 w 275468"/>
                <a:gd name="connsiteY17" fmla="*/ 11430 h 322969"/>
                <a:gd name="connsiteX18" fmla="*/ 274516 w 275468"/>
                <a:gd name="connsiteY18" fmla="*/ 10478 h 322969"/>
                <a:gd name="connsiteX19" fmla="*/ 274516 w 275468"/>
                <a:gd name="connsiteY19" fmla="*/ 10478 h 322969"/>
                <a:gd name="connsiteX20" fmla="*/ 274516 w 275468"/>
                <a:gd name="connsiteY20" fmla="*/ 9525 h 322969"/>
                <a:gd name="connsiteX21" fmla="*/ 274516 w 275468"/>
                <a:gd name="connsiteY21" fmla="*/ 9525 h 322969"/>
                <a:gd name="connsiteX22" fmla="*/ 271659 w 275468"/>
                <a:gd name="connsiteY22" fmla="*/ 4763 h 322969"/>
                <a:gd name="connsiteX23" fmla="*/ 271659 w 275468"/>
                <a:gd name="connsiteY23" fmla="*/ 4763 h 322969"/>
                <a:gd name="connsiteX24" fmla="*/ 270706 w 275468"/>
                <a:gd name="connsiteY24" fmla="*/ 3810 h 322969"/>
                <a:gd name="connsiteX25" fmla="*/ 270706 w 275468"/>
                <a:gd name="connsiteY25" fmla="*/ 3810 h 322969"/>
                <a:gd name="connsiteX26" fmla="*/ 269754 w 275468"/>
                <a:gd name="connsiteY26" fmla="*/ 2858 h 322969"/>
                <a:gd name="connsiteX27" fmla="*/ 269754 w 275468"/>
                <a:gd name="connsiteY27" fmla="*/ 2858 h 322969"/>
                <a:gd name="connsiteX28" fmla="*/ 264039 w 275468"/>
                <a:gd name="connsiteY28" fmla="*/ 953 h 322969"/>
                <a:gd name="connsiteX29" fmla="*/ 264039 w 275468"/>
                <a:gd name="connsiteY29" fmla="*/ 953 h 322969"/>
                <a:gd name="connsiteX30" fmla="*/ 262134 w 275468"/>
                <a:gd name="connsiteY30" fmla="*/ 953 h 322969"/>
                <a:gd name="connsiteX31" fmla="*/ 262134 w 275468"/>
                <a:gd name="connsiteY31" fmla="*/ 953 h 322969"/>
                <a:gd name="connsiteX32" fmla="*/ 260229 w 275468"/>
                <a:gd name="connsiteY32" fmla="*/ 953 h 322969"/>
                <a:gd name="connsiteX33" fmla="*/ 260229 w 275468"/>
                <a:gd name="connsiteY33" fmla="*/ 953 h 322969"/>
                <a:gd name="connsiteX34" fmla="*/ 250704 w 275468"/>
                <a:gd name="connsiteY34" fmla="*/ 0 h 322969"/>
                <a:gd name="connsiteX35" fmla="*/ 250704 w 275468"/>
                <a:gd name="connsiteY35" fmla="*/ 0 h 322969"/>
                <a:gd name="connsiteX36" fmla="*/ 242131 w 275468"/>
                <a:gd name="connsiteY36" fmla="*/ 44768 h 322969"/>
                <a:gd name="connsiteX37" fmla="*/ 232606 w 275468"/>
                <a:gd name="connsiteY37" fmla="*/ 112395 h 32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5468" h="322969">
                  <a:moveTo>
                    <a:pt x="232606" y="112395"/>
                  </a:moveTo>
                  <a:cubicBezTo>
                    <a:pt x="232606" y="120015"/>
                    <a:pt x="232606" y="128588"/>
                    <a:pt x="232606" y="136208"/>
                  </a:cubicBezTo>
                  <a:cubicBezTo>
                    <a:pt x="230701" y="186690"/>
                    <a:pt x="214509" y="234315"/>
                    <a:pt x="169741" y="261938"/>
                  </a:cubicBezTo>
                  <a:cubicBezTo>
                    <a:pt x="125926" y="289560"/>
                    <a:pt x="72586" y="287655"/>
                    <a:pt x="22104" y="285750"/>
                  </a:cubicBezTo>
                  <a:cubicBezTo>
                    <a:pt x="21151" y="285750"/>
                    <a:pt x="20199" y="286703"/>
                    <a:pt x="19246" y="286703"/>
                  </a:cubicBezTo>
                  <a:cubicBezTo>
                    <a:pt x="10674" y="289560"/>
                    <a:pt x="-1709" y="289560"/>
                    <a:pt x="196" y="302895"/>
                  </a:cubicBezTo>
                  <a:cubicBezTo>
                    <a:pt x="1149" y="315278"/>
                    <a:pt x="12579" y="318135"/>
                    <a:pt x="23056" y="319088"/>
                  </a:cubicBezTo>
                  <a:cubicBezTo>
                    <a:pt x="24961" y="319088"/>
                    <a:pt x="26866" y="319088"/>
                    <a:pt x="28771" y="320040"/>
                  </a:cubicBezTo>
                  <a:cubicBezTo>
                    <a:pt x="84016" y="326708"/>
                    <a:pt x="139261" y="320040"/>
                    <a:pt x="194506" y="319088"/>
                  </a:cubicBezTo>
                  <a:cubicBezTo>
                    <a:pt x="202126" y="319088"/>
                    <a:pt x="208794" y="315278"/>
                    <a:pt x="216414" y="314325"/>
                  </a:cubicBezTo>
                  <a:cubicBezTo>
                    <a:pt x="232606" y="312420"/>
                    <a:pt x="240226" y="301942"/>
                    <a:pt x="243084" y="286703"/>
                  </a:cubicBezTo>
                  <a:cubicBezTo>
                    <a:pt x="246894" y="263842"/>
                    <a:pt x="275469" y="47625"/>
                    <a:pt x="275469" y="44768"/>
                  </a:cubicBezTo>
                  <a:cubicBezTo>
                    <a:pt x="275469" y="43815"/>
                    <a:pt x="275469" y="41910"/>
                    <a:pt x="275469" y="40958"/>
                  </a:cubicBezTo>
                  <a:cubicBezTo>
                    <a:pt x="275469" y="40958"/>
                    <a:pt x="275469" y="40005"/>
                    <a:pt x="275469" y="40005"/>
                  </a:cubicBezTo>
                  <a:cubicBezTo>
                    <a:pt x="275469" y="39053"/>
                    <a:pt x="275469" y="38100"/>
                    <a:pt x="275469" y="37148"/>
                  </a:cubicBezTo>
                  <a:cubicBezTo>
                    <a:pt x="275469" y="37148"/>
                    <a:pt x="275469" y="36195"/>
                    <a:pt x="275469" y="36195"/>
                  </a:cubicBezTo>
                  <a:cubicBezTo>
                    <a:pt x="275469" y="24765"/>
                    <a:pt x="275469" y="17145"/>
                    <a:pt x="274516" y="11430"/>
                  </a:cubicBezTo>
                  <a:cubicBezTo>
                    <a:pt x="274516" y="11430"/>
                    <a:pt x="274516" y="11430"/>
                    <a:pt x="274516" y="11430"/>
                  </a:cubicBezTo>
                  <a:cubicBezTo>
                    <a:pt x="274516" y="10478"/>
                    <a:pt x="274516" y="10478"/>
                    <a:pt x="274516" y="10478"/>
                  </a:cubicBezTo>
                  <a:cubicBezTo>
                    <a:pt x="274516" y="10478"/>
                    <a:pt x="274516" y="10478"/>
                    <a:pt x="274516" y="10478"/>
                  </a:cubicBezTo>
                  <a:cubicBezTo>
                    <a:pt x="274516" y="10478"/>
                    <a:pt x="274516" y="9525"/>
                    <a:pt x="274516" y="9525"/>
                  </a:cubicBezTo>
                  <a:cubicBezTo>
                    <a:pt x="274516" y="9525"/>
                    <a:pt x="274516" y="9525"/>
                    <a:pt x="274516" y="9525"/>
                  </a:cubicBezTo>
                  <a:cubicBezTo>
                    <a:pt x="273564" y="7620"/>
                    <a:pt x="272611" y="6668"/>
                    <a:pt x="271659" y="4763"/>
                  </a:cubicBezTo>
                  <a:cubicBezTo>
                    <a:pt x="271659" y="4763"/>
                    <a:pt x="271659" y="4763"/>
                    <a:pt x="271659" y="4763"/>
                  </a:cubicBezTo>
                  <a:cubicBezTo>
                    <a:pt x="271659" y="4763"/>
                    <a:pt x="270706" y="3810"/>
                    <a:pt x="270706" y="3810"/>
                  </a:cubicBezTo>
                  <a:cubicBezTo>
                    <a:pt x="270706" y="3810"/>
                    <a:pt x="270706" y="3810"/>
                    <a:pt x="270706" y="3810"/>
                  </a:cubicBezTo>
                  <a:cubicBezTo>
                    <a:pt x="270706" y="3810"/>
                    <a:pt x="269754" y="2858"/>
                    <a:pt x="269754" y="2858"/>
                  </a:cubicBezTo>
                  <a:cubicBezTo>
                    <a:pt x="269754" y="2858"/>
                    <a:pt x="269754" y="2858"/>
                    <a:pt x="269754" y="2858"/>
                  </a:cubicBezTo>
                  <a:cubicBezTo>
                    <a:pt x="267849" y="1905"/>
                    <a:pt x="266896" y="953"/>
                    <a:pt x="264039" y="953"/>
                  </a:cubicBezTo>
                  <a:cubicBezTo>
                    <a:pt x="264039" y="953"/>
                    <a:pt x="264039" y="953"/>
                    <a:pt x="264039" y="953"/>
                  </a:cubicBezTo>
                  <a:cubicBezTo>
                    <a:pt x="263086" y="953"/>
                    <a:pt x="263086" y="953"/>
                    <a:pt x="262134" y="953"/>
                  </a:cubicBezTo>
                  <a:cubicBezTo>
                    <a:pt x="262134" y="953"/>
                    <a:pt x="262134" y="953"/>
                    <a:pt x="262134" y="953"/>
                  </a:cubicBezTo>
                  <a:cubicBezTo>
                    <a:pt x="261181" y="953"/>
                    <a:pt x="261181" y="953"/>
                    <a:pt x="260229" y="953"/>
                  </a:cubicBezTo>
                  <a:cubicBezTo>
                    <a:pt x="260229" y="953"/>
                    <a:pt x="260229" y="953"/>
                    <a:pt x="260229" y="953"/>
                  </a:cubicBezTo>
                  <a:cubicBezTo>
                    <a:pt x="257371" y="953"/>
                    <a:pt x="254514" y="0"/>
                    <a:pt x="250704" y="0"/>
                  </a:cubicBezTo>
                  <a:cubicBezTo>
                    <a:pt x="250704" y="0"/>
                    <a:pt x="250704" y="0"/>
                    <a:pt x="250704" y="0"/>
                  </a:cubicBezTo>
                  <a:cubicBezTo>
                    <a:pt x="247846" y="14288"/>
                    <a:pt x="244989" y="29528"/>
                    <a:pt x="242131" y="44768"/>
                  </a:cubicBezTo>
                  <a:cubicBezTo>
                    <a:pt x="238321" y="65723"/>
                    <a:pt x="236416" y="89535"/>
                    <a:pt x="232606" y="112395"/>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B8DC8EE-E27F-7F4E-AD4C-60DF2E0E3DFB}"/>
                </a:ext>
              </a:extLst>
            </p:cNvPr>
            <p:cNvSpPr/>
            <p:nvPr/>
          </p:nvSpPr>
          <p:spPr>
            <a:xfrm>
              <a:off x="4369063" y="1309687"/>
              <a:ext cx="183886" cy="183847"/>
            </a:xfrm>
            <a:custGeom>
              <a:avLst/>
              <a:gdLst>
                <a:gd name="connsiteX0" fmla="*/ 183887 w 183886"/>
                <a:gd name="connsiteY0" fmla="*/ 100965 h 183847"/>
                <a:gd name="connsiteX1" fmla="*/ 103877 w 183886"/>
                <a:gd name="connsiteY1" fmla="*/ 0 h 183847"/>
                <a:gd name="connsiteX2" fmla="*/ 54 w 183886"/>
                <a:gd name="connsiteY2" fmla="*/ 88583 h 183847"/>
                <a:gd name="connsiteX3" fmla="*/ 100067 w 183886"/>
                <a:gd name="connsiteY3" fmla="*/ 183833 h 183847"/>
                <a:gd name="connsiteX4" fmla="*/ 183887 w 183886"/>
                <a:gd name="connsiteY4" fmla="*/ 100965 h 18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6" h="183847">
                  <a:moveTo>
                    <a:pt x="183887" y="100965"/>
                  </a:moveTo>
                  <a:cubicBezTo>
                    <a:pt x="183887" y="54292"/>
                    <a:pt x="150549" y="2858"/>
                    <a:pt x="103877" y="0"/>
                  </a:cubicBezTo>
                  <a:cubicBezTo>
                    <a:pt x="46727" y="0"/>
                    <a:pt x="-1851" y="40005"/>
                    <a:pt x="54" y="88583"/>
                  </a:cubicBezTo>
                  <a:cubicBezTo>
                    <a:pt x="1959" y="143827"/>
                    <a:pt x="44822" y="182880"/>
                    <a:pt x="100067" y="183833"/>
                  </a:cubicBezTo>
                  <a:cubicBezTo>
                    <a:pt x="140072" y="184785"/>
                    <a:pt x="183887" y="140970"/>
                    <a:pt x="183887" y="10096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550027-AE0A-C240-BF95-9F72CFDCD1E8}"/>
                </a:ext>
              </a:extLst>
            </p:cNvPr>
            <p:cNvSpPr/>
            <p:nvPr/>
          </p:nvSpPr>
          <p:spPr>
            <a:xfrm>
              <a:off x="4307395" y="1472612"/>
              <a:ext cx="401513" cy="544906"/>
            </a:xfrm>
            <a:custGeom>
              <a:avLst/>
              <a:gdLst>
                <a:gd name="connsiteX0" fmla="*/ 43625 w 401513"/>
                <a:gd name="connsiteY0" fmla="*/ 183785 h 544906"/>
                <a:gd name="connsiteX1" fmla="*/ 99822 w 401513"/>
                <a:gd name="connsiteY1" fmla="*/ 181880 h 544906"/>
                <a:gd name="connsiteX2" fmla="*/ 222695 w 401513"/>
                <a:gd name="connsiteY2" fmla="*/ 126635 h 544906"/>
                <a:gd name="connsiteX3" fmla="*/ 241745 w 401513"/>
                <a:gd name="connsiteY3" fmla="*/ 102823 h 544906"/>
                <a:gd name="connsiteX4" fmla="*/ 248412 w 401513"/>
                <a:gd name="connsiteY4" fmla="*/ 94250 h 544906"/>
                <a:gd name="connsiteX5" fmla="*/ 263652 w 401513"/>
                <a:gd name="connsiteY5" fmla="*/ 95203 h 544906"/>
                <a:gd name="connsiteX6" fmla="*/ 260795 w 401513"/>
                <a:gd name="connsiteY6" fmla="*/ 107585 h 544906"/>
                <a:gd name="connsiteX7" fmla="*/ 241745 w 401513"/>
                <a:gd name="connsiteY7" fmla="*/ 128540 h 544906"/>
                <a:gd name="connsiteX8" fmla="*/ 233172 w 401513"/>
                <a:gd name="connsiteY8" fmla="*/ 180928 h 544906"/>
                <a:gd name="connsiteX9" fmla="*/ 243650 w 401513"/>
                <a:gd name="connsiteY9" fmla="*/ 200930 h 544906"/>
                <a:gd name="connsiteX10" fmla="*/ 233172 w 401513"/>
                <a:gd name="connsiteY10" fmla="*/ 257128 h 544906"/>
                <a:gd name="connsiteX11" fmla="*/ 207455 w 401513"/>
                <a:gd name="connsiteY11" fmla="*/ 274273 h 544906"/>
                <a:gd name="connsiteX12" fmla="*/ 141732 w 401513"/>
                <a:gd name="connsiteY12" fmla="*/ 312373 h 544906"/>
                <a:gd name="connsiteX13" fmla="*/ 123635 w 401513"/>
                <a:gd name="connsiteY13" fmla="*/ 354283 h 544906"/>
                <a:gd name="connsiteX14" fmla="*/ 173164 w 401513"/>
                <a:gd name="connsiteY14" fmla="*/ 529543 h 544906"/>
                <a:gd name="connsiteX15" fmla="*/ 202692 w 401513"/>
                <a:gd name="connsiteY15" fmla="*/ 543830 h 544906"/>
                <a:gd name="connsiteX16" fmla="*/ 228410 w 401513"/>
                <a:gd name="connsiteY16" fmla="*/ 500968 h 544906"/>
                <a:gd name="connsiteX17" fmla="*/ 207455 w 401513"/>
                <a:gd name="connsiteY17" fmla="*/ 404765 h 544906"/>
                <a:gd name="connsiteX18" fmla="*/ 232220 w 401513"/>
                <a:gd name="connsiteY18" fmla="*/ 357140 h 544906"/>
                <a:gd name="connsiteX19" fmla="*/ 267462 w 401513"/>
                <a:gd name="connsiteY19" fmla="*/ 347615 h 544906"/>
                <a:gd name="connsiteX20" fmla="*/ 377000 w 401513"/>
                <a:gd name="connsiteY20" fmla="*/ 286655 h 544906"/>
                <a:gd name="connsiteX21" fmla="*/ 398907 w 401513"/>
                <a:gd name="connsiteY21" fmla="*/ 209503 h 544906"/>
                <a:gd name="connsiteX22" fmla="*/ 341757 w 401513"/>
                <a:gd name="connsiteY22" fmla="*/ 69485 h 544906"/>
                <a:gd name="connsiteX23" fmla="*/ 276987 w 401513"/>
                <a:gd name="connsiteY23" fmla="*/ 8525 h 544906"/>
                <a:gd name="connsiteX24" fmla="*/ 219837 w 401513"/>
                <a:gd name="connsiteY24" fmla="*/ 17098 h 544906"/>
                <a:gd name="connsiteX25" fmla="*/ 207455 w 401513"/>
                <a:gd name="connsiteY25" fmla="*/ 27575 h 544906"/>
                <a:gd name="connsiteX26" fmla="*/ 162687 w 401513"/>
                <a:gd name="connsiteY26" fmla="*/ 68533 h 544906"/>
                <a:gd name="connsiteX27" fmla="*/ 143637 w 401513"/>
                <a:gd name="connsiteY27" fmla="*/ 96155 h 544906"/>
                <a:gd name="connsiteX28" fmla="*/ 92202 w 401513"/>
                <a:gd name="connsiteY28" fmla="*/ 126635 h 544906"/>
                <a:gd name="connsiteX29" fmla="*/ 16955 w 401513"/>
                <a:gd name="connsiteY29" fmla="*/ 133303 h 544906"/>
                <a:gd name="connsiteX30" fmla="*/ 5525 w 401513"/>
                <a:gd name="connsiteY30" fmla="*/ 169498 h 544906"/>
                <a:gd name="connsiteX31" fmla="*/ 43625 w 401513"/>
                <a:gd name="connsiteY31" fmla="*/ 183785 h 5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1513" h="544906">
                  <a:moveTo>
                    <a:pt x="43625" y="183785"/>
                  </a:moveTo>
                  <a:cubicBezTo>
                    <a:pt x="62675" y="183785"/>
                    <a:pt x="80772" y="181880"/>
                    <a:pt x="99822" y="181880"/>
                  </a:cubicBezTo>
                  <a:cubicBezTo>
                    <a:pt x="149352" y="182833"/>
                    <a:pt x="192214" y="168545"/>
                    <a:pt x="222695" y="126635"/>
                  </a:cubicBezTo>
                  <a:cubicBezTo>
                    <a:pt x="228410" y="118063"/>
                    <a:pt x="236030" y="110443"/>
                    <a:pt x="241745" y="102823"/>
                  </a:cubicBezTo>
                  <a:cubicBezTo>
                    <a:pt x="243650" y="99965"/>
                    <a:pt x="245555" y="96155"/>
                    <a:pt x="248412" y="94250"/>
                  </a:cubicBezTo>
                  <a:cubicBezTo>
                    <a:pt x="253175" y="90440"/>
                    <a:pt x="259842" y="90440"/>
                    <a:pt x="263652" y="95203"/>
                  </a:cubicBezTo>
                  <a:cubicBezTo>
                    <a:pt x="267462" y="99013"/>
                    <a:pt x="263652" y="103775"/>
                    <a:pt x="260795" y="107585"/>
                  </a:cubicBezTo>
                  <a:cubicBezTo>
                    <a:pt x="255080" y="114253"/>
                    <a:pt x="248412" y="121873"/>
                    <a:pt x="241745" y="128540"/>
                  </a:cubicBezTo>
                  <a:cubicBezTo>
                    <a:pt x="221742" y="149495"/>
                    <a:pt x="220789" y="154258"/>
                    <a:pt x="233172" y="180928"/>
                  </a:cubicBezTo>
                  <a:cubicBezTo>
                    <a:pt x="236030" y="187595"/>
                    <a:pt x="239839" y="194263"/>
                    <a:pt x="243650" y="200930"/>
                  </a:cubicBezTo>
                  <a:cubicBezTo>
                    <a:pt x="259842" y="228553"/>
                    <a:pt x="258889" y="237125"/>
                    <a:pt x="233172" y="257128"/>
                  </a:cubicBezTo>
                  <a:cubicBezTo>
                    <a:pt x="225552" y="263795"/>
                    <a:pt x="216027" y="269510"/>
                    <a:pt x="207455" y="274273"/>
                  </a:cubicBezTo>
                  <a:cubicBezTo>
                    <a:pt x="185547" y="287608"/>
                    <a:pt x="163639" y="300943"/>
                    <a:pt x="141732" y="312373"/>
                  </a:cubicBezTo>
                  <a:cubicBezTo>
                    <a:pt x="125539" y="320945"/>
                    <a:pt x="121730" y="334280"/>
                    <a:pt x="123635" y="354283"/>
                  </a:cubicBezTo>
                  <a:cubicBezTo>
                    <a:pt x="126492" y="400955"/>
                    <a:pt x="165545" y="519065"/>
                    <a:pt x="173164" y="529543"/>
                  </a:cubicBezTo>
                  <a:cubicBezTo>
                    <a:pt x="181737" y="540973"/>
                    <a:pt x="188405" y="547641"/>
                    <a:pt x="202692" y="543830"/>
                  </a:cubicBezTo>
                  <a:cubicBezTo>
                    <a:pt x="230314" y="535258"/>
                    <a:pt x="230314" y="530495"/>
                    <a:pt x="228410" y="500968"/>
                  </a:cubicBezTo>
                  <a:cubicBezTo>
                    <a:pt x="227457" y="490490"/>
                    <a:pt x="215075" y="426673"/>
                    <a:pt x="207455" y="404765"/>
                  </a:cubicBezTo>
                  <a:cubicBezTo>
                    <a:pt x="197930" y="377143"/>
                    <a:pt x="204597" y="364760"/>
                    <a:pt x="232220" y="357140"/>
                  </a:cubicBezTo>
                  <a:cubicBezTo>
                    <a:pt x="243650" y="354283"/>
                    <a:pt x="256032" y="351425"/>
                    <a:pt x="267462" y="347615"/>
                  </a:cubicBezTo>
                  <a:cubicBezTo>
                    <a:pt x="308420" y="335233"/>
                    <a:pt x="345567" y="316183"/>
                    <a:pt x="377000" y="286655"/>
                  </a:cubicBezTo>
                  <a:cubicBezTo>
                    <a:pt x="399860" y="264748"/>
                    <a:pt x="405575" y="239983"/>
                    <a:pt x="398907" y="209503"/>
                  </a:cubicBezTo>
                  <a:cubicBezTo>
                    <a:pt x="388430" y="159020"/>
                    <a:pt x="369380" y="112348"/>
                    <a:pt x="341757" y="69485"/>
                  </a:cubicBezTo>
                  <a:cubicBezTo>
                    <a:pt x="325565" y="43768"/>
                    <a:pt x="303657" y="22813"/>
                    <a:pt x="276987" y="8525"/>
                  </a:cubicBezTo>
                  <a:cubicBezTo>
                    <a:pt x="251270" y="-4810"/>
                    <a:pt x="240792" y="-2905"/>
                    <a:pt x="219837" y="17098"/>
                  </a:cubicBezTo>
                  <a:cubicBezTo>
                    <a:pt x="216027" y="20908"/>
                    <a:pt x="212217" y="26623"/>
                    <a:pt x="207455" y="27575"/>
                  </a:cubicBezTo>
                  <a:cubicBezTo>
                    <a:pt x="186500" y="34243"/>
                    <a:pt x="175070" y="53293"/>
                    <a:pt x="162687" y="68533"/>
                  </a:cubicBezTo>
                  <a:cubicBezTo>
                    <a:pt x="155067" y="77105"/>
                    <a:pt x="149352" y="86630"/>
                    <a:pt x="143637" y="96155"/>
                  </a:cubicBezTo>
                  <a:cubicBezTo>
                    <a:pt x="131255" y="114253"/>
                    <a:pt x="113157" y="122825"/>
                    <a:pt x="92202" y="126635"/>
                  </a:cubicBezTo>
                  <a:cubicBezTo>
                    <a:pt x="67437" y="130445"/>
                    <a:pt x="42672" y="128540"/>
                    <a:pt x="16955" y="133303"/>
                  </a:cubicBezTo>
                  <a:cubicBezTo>
                    <a:pt x="-190" y="136160"/>
                    <a:pt x="-4953" y="156163"/>
                    <a:pt x="5525" y="169498"/>
                  </a:cubicBezTo>
                  <a:cubicBezTo>
                    <a:pt x="15050" y="182833"/>
                    <a:pt x="29337" y="184738"/>
                    <a:pt x="43625" y="183785"/>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54A0611-94AF-9E46-8D6E-3C33B3A971C3}"/>
                </a:ext>
              </a:extLst>
            </p:cNvPr>
            <p:cNvSpPr/>
            <p:nvPr/>
          </p:nvSpPr>
          <p:spPr>
            <a:xfrm>
              <a:off x="3583384" y="1204687"/>
              <a:ext cx="225527" cy="218556"/>
            </a:xfrm>
            <a:custGeom>
              <a:avLst/>
              <a:gdLst>
                <a:gd name="connsiteX0" fmla="*/ 179943 w 225527"/>
                <a:gd name="connsiteY0" fmla="*/ 194535 h 218556"/>
                <a:gd name="connsiteX1" fmla="*/ 224710 w 225527"/>
                <a:gd name="connsiteY1" fmla="*/ 78330 h 218556"/>
                <a:gd name="connsiteX2" fmla="*/ 26590 w 225527"/>
                <a:gd name="connsiteY2" fmla="*/ 38325 h 218556"/>
                <a:gd name="connsiteX3" fmla="*/ 86598 w 225527"/>
                <a:gd name="connsiteY3" fmla="*/ 212633 h 218556"/>
                <a:gd name="connsiteX4" fmla="*/ 179943 w 225527"/>
                <a:gd name="connsiteY4" fmla="*/ 194535 h 21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27" h="218556">
                  <a:moveTo>
                    <a:pt x="179943" y="194535"/>
                  </a:moveTo>
                  <a:cubicBezTo>
                    <a:pt x="213280" y="163103"/>
                    <a:pt x="229473" y="125003"/>
                    <a:pt x="224710" y="78330"/>
                  </a:cubicBezTo>
                  <a:cubicBezTo>
                    <a:pt x="216138" y="4035"/>
                    <a:pt x="80883" y="-33112"/>
                    <a:pt x="26590" y="38325"/>
                  </a:cubicBezTo>
                  <a:cubicBezTo>
                    <a:pt x="-25797" y="104048"/>
                    <a:pt x="1825" y="191678"/>
                    <a:pt x="86598" y="212633"/>
                  </a:cubicBezTo>
                  <a:cubicBezTo>
                    <a:pt x="119935" y="223110"/>
                    <a:pt x="151368" y="221205"/>
                    <a:pt x="179943" y="194535"/>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A6E67DD-153F-204D-9778-DA9DD28457EF}"/>
                </a:ext>
              </a:extLst>
            </p:cNvPr>
            <p:cNvSpPr/>
            <p:nvPr/>
          </p:nvSpPr>
          <p:spPr>
            <a:xfrm>
              <a:off x="3466680" y="1428866"/>
              <a:ext cx="444413" cy="586988"/>
            </a:xfrm>
            <a:custGeom>
              <a:avLst/>
              <a:gdLst>
                <a:gd name="connsiteX0" fmla="*/ 30900 w 444413"/>
                <a:gd name="connsiteY0" fmla="*/ 318018 h 586988"/>
                <a:gd name="connsiteX1" fmla="*/ 55665 w 444413"/>
                <a:gd name="connsiteY1" fmla="*/ 296111 h 586988"/>
                <a:gd name="connsiteX2" fmla="*/ 59475 w 444413"/>
                <a:gd name="connsiteY2" fmla="*/ 271346 h 586988"/>
                <a:gd name="connsiteX3" fmla="*/ 110910 w 444413"/>
                <a:gd name="connsiteY3" fmla="*/ 113231 h 586988"/>
                <a:gd name="connsiteX4" fmla="*/ 130912 w 444413"/>
                <a:gd name="connsiteY4" fmla="*/ 90371 h 586988"/>
                <a:gd name="connsiteX5" fmla="*/ 146152 w 444413"/>
                <a:gd name="connsiteY5" fmla="*/ 90371 h 586988"/>
                <a:gd name="connsiteX6" fmla="*/ 143295 w 444413"/>
                <a:gd name="connsiteY6" fmla="*/ 102753 h 586988"/>
                <a:gd name="connsiteX7" fmla="*/ 137580 w 444413"/>
                <a:gd name="connsiteY7" fmla="*/ 108468 h 586988"/>
                <a:gd name="connsiteX8" fmla="*/ 83287 w 444413"/>
                <a:gd name="connsiteY8" fmla="*/ 224673 h 586988"/>
                <a:gd name="connsiteX9" fmla="*/ 72810 w 444413"/>
                <a:gd name="connsiteY9" fmla="*/ 299921 h 586988"/>
                <a:gd name="connsiteX10" fmla="*/ 85192 w 444413"/>
                <a:gd name="connsiteY10" fmla="*/ 317066 h 586988"/>
                <a:gd name="connsiteX11" fmla="*/ 102337 w 444413"/>
                <a:gd name="connsiteY11" fmla="*/ 318018 h 586988"/>
                <a:gd name="connsiteX12" fmla="*/ 128055 w 444413"/>
                <a:gd name="connsiteY12" fmla="*/ 343736 h 586988"/>
                <a:gd name="connsiteX13" fmla="*/ 119482 w 444413"/>
                <a:gd name="connsiteY13" fmla="*/ 467561 h 586988"/>
                <a:gd name="connsiteX14" fmla="*/ 89955 w 444413"/>
                <a:gd name="connsiteY14" fmla="*/ 490421 h 586988"/>
                <a:gd name="connsiteX15" fmla="*/ 69000 w 444413"/>
                <a:gd name="connsiteY15" fmla="*/ 513281 h 586988"/>
                <a:gd name="connsiteX16" fmla="*/ 69952 w 444413"/>
                <a:gd name="connsiteY16" fmla="*/ 560906 h 586988"/>
                <a:gd name="connsiteX17" fmla="*/ 94717 w 444413"/>
                <a:gd name="connsiteY17" fmla="*/ 585671 h 586988"/>
                <a:gd name="connsiteX18" fmla="*/ 140437 w 444413"/>
                <a:gd name="connsiteY18" fmla="*/ 554238 h 586988"/>
                <a:gd name="connsiteX19" fmla="*/ 148057 w 444413"/>
                <a:gd name="connsiteY19" fmla="*/ 492326 h 586988"/>
                <a:gd name="connsiteX20" fmla="*/ 166155 w 444413"/>
                <a:gd name="connsiteY20" fmla="*/ 344688 h 586988"/>
                <a:gd name="connsiteX21" fmla="*/ 197587 w 444413"/>
                <a:gd name="connsiteY21" fmla="*/ 318971 h 586988"/>
                <a:gd name="connsiteX22" fmla="*/ 226162 w 444413"/>
                <a:gd name="connsiteY22" fmla="*/ 344688 h 586988"/>
                <a:gd name="connsiteX23" fmla="*/ 240450 w 444413"/>
                <a:gd name="connsiteY23" fmla="*/ 424698 h 586988"/>
                <a:gd name="connsiteX24" fmla="*/ 256642 w 444413"/>
                <a:gd name="connsiteY24" fmla="*/ 556143 h 586988"/>
                <a:gd name="connsiteX25" fmla="*/ 267120 w 444413"/>
                <a:gd name="connsiteY25" fmla="*/ 578051 h 586988"/>
                <a:gd name="connsiteX26" fmla="*/ 312840 w 444413"/>
                <a:gd name="connsiteY26" fmla="*/ 552333 h 586988"/>
                <a:gd name="connsiteX27" fmla="*/ 312840 w 444413"/>
                <a:gd name="connsiteY27" fmla="*/ 532331 h 586988"/>
                <a:gd name="connsiteX28" fmla="*/ 296647 w 444413"/>
                <a:gd name="connsiteY28" fmla="*/ 336116 h 586988"/>
                <a:gd name="connsiteX29" fmla="*/ 276645 w 444413"/>
                <a:gd name="connsiteY29" fmla="*/ 174191 h 586988"/>
                <a:gd name="connsiteX30" fmla="*/ 273787 w 444413"/>
                <a:gd name="connsiteY30" fmla="*/ 110373 h 586988"/>
                <a:gd name="connsiteX31" fmla="*/ 288075 w 444413"/>
                <a:gd name="connsiteY31" fmla="*/ 140853 h 586988"/>
                <a:gd name="connsiteX32" fmla="*/ 297600 w 444413"/>
                <a:gd name="connsiteY32" fmla="*/ 218958 h 586988"/>
                <a:gd name="connsiteX33" fmla="*/ 311887 w 444413"/>
                <a:gd name="connsiteY33" fmla="*/ 236103 h 586988"/>
                <a:gd name="connsiteX34" fmla="*/ 388087 w 444413"/>
                <a:gd name="connsiteY34" fmla="*/ 238008 h 586988"/>
                <a:gd name="connsiteX35" fmla="*/ 426187 w 444413"/>
                <a:gd name="connsiteY35" fmla="*/ 228483 h 586988"/>
                <a:gd name="connsiteX36" fmla="*/ 440475 w 444413"/>
                <a:gd name="connsiteY36" fmla="*/ 186573 h 586988"/>
                <a:gd name="connsiteX37" fmla="*/ 373800 w 444413"/>
                <a:gd name="connsiteY37" fmla="*/ 173238 h 586988"/>
                <a:gd name="connsiteX38" fmla="*/ 313792 w 444413"/>
                <a:gd name="connsiteY38" fmla="*/ 127518 h 586988"/>
                <a:gd name="connsiteX39" fmla="*/ 282360 w 444413"/>
                <a:gd name="connsiteY39" fmla="*/ 52271 h 586988"/>
                <a:gd name="connsiteX40" fmla="*/ 227115 w 444413"/>
                <a:gd name="connsiteY40" fmla="*/ 8456 h 586988"/>
                <a:gd name="connsiteX41" fmla="*/ 192825 w 444413"/>
                <a:gd name="connsiteY41" fmla="*/ 3693 h 586988"/>
                <a:gd name="connsiteX42" fmla="*/ 88050 w 444413"/>
                <a:gd name="connsiteY42" fmla="*/ 33221 h 586988"/>
                <a:gd name="connsiteX43" fmla="*/ 3277 w 444413"/>
                <a:gd name="connsiteY43" fmla="*/ 201813 h 586988"/>
                <a:gd name="connsiteX44" fmla="*/ 6135 w 444413"/>
                <a:gd name="connsiteY44" fmla="*/ 297063 h 586988"/>
                <a:gd name="connsiteX45" fmla="*/ 30900 w 444413"/>
                <a:gd name="connsiteY45" fmla="*/ 318018 h 58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4413" h="586988">
                  <a:moveTo>
                    <a:pt x="30900" y="318018"/>
                  </a:moveTo>
                  <a:cubicBezTo>
                    <a:pt x="44235" y="318018"/>
                    <a:pt x="53760" y="311351"/>
                    <a:pt x="55665" y="296111"/>
                  </a:cubicBezTo>
                  <a:cubicBezTo>
                    <a:pt x="56617" y="287538"/>
                    <a:pt x="59475" y="279918"/>
                    <a:pt x="59475" y="271346"/>
                  </a:cubicBezTo>
                  <a:cubicBezTo>
                    <a:pt x="61380" y="214196"/>
                    <a:pt x="77572" y="160856"/>
                    <a:pt x="110910" y="113231"/>
                  </a:cubicBezTo>
                  <a:cubicBezTo>
                    <a:pt x="116625" y="104658"/>
                    <a:pt x="122340" y="96086"/>
                    <a:pt x="130912" y="90371"/>
                  </a:cubicBezTo>
                  <a:cubicBezTo>
                    <a:pt x="135675" y="86561"/>
                    <a:pt x="141390" y="84656"/>
                    <a:pt x="146152" y="90371"/>
                  </a:cubicBezTo>
                  <a:cubicBezTo>
                    <a:pt x="149962" y="95133"/>
                    <a:pt x="146152" y="98943"/>
                    <a:pt x="143295" y="102753"/>
                  </a:cubicBezTo>
                  <a:cubicBezTo>
                    <a:pt x="141390" y="104658"/>
                    <a:pt x="138532" y="106563"/>
                    <a:pt x="137580" y="108468"/>
                  </a:cubicBezTo>
                  <a:cubicBezTo>
                    <a:pt x="112815" y="143711"/>
                    <a:pt x="89955" y="179906"/>
                    <a:pt x="83287" y="224673"/>
                  </a:cubicBezTo>
                  <a:cubicBezTo>
                    <a:pt x="79477" y="249438"/>
                    <a:pt x="77572" y="275156"/>
                    <a:pt x="72810" y="299921"/>
                  </a:cubicBezTo>
                  <a:cubicBezTo>
                    <a:pt x="70905" y="312303"/>
                    <a:pt x="76620" y="315161"/>
                    <a:pt x="85192" y="317066"/>
                  </a:cubicBezTo>
                  <a:cubicBezTo>
                    <a:pt x="90907" y="318018"/>
                    <a:pt x="96622" y="317066"/>
                    <a:pt x="102337" y="318018"/>
                  </a:cubicBezTo>
                  <a:cubicBezTo>
                    <a:pt x="122340" y="318971"/>
                    <a:pt x="128055" y="323733"/>
                    <a:pt x="128055" y="343736"/>
                  </a:cubicBezTo>
                  <a:cubicBezTo>
                    <a:pt x="128055" y="384693"/>
                    <a:pt x="127102" y="426603"/>
                    <a:pt x="119482" y="467561"/>
                  </a:cubicBezTo>
                  <a:cubicBezTo>
                    <a:pt x="115672" y="490421"/>
                    <a:pt x="114720" y="490421"/>
                    <a:pt x="89955" y="490421"/>
                  </a:cubicBezTo>
                  <a:cubicBezTo>
                    <a:pt x="69952" y="490421"/>
                    <a:pt x="70905" y="493278"/>
                    <a:pt x="69000" y="513281"/>
                  </a:cubicBezTo>
                  <a:cubicBezTo>
                    <a:pt x="67095" y="529473"/>
                    <a:pt x="68047" y="544713"/>
                    <a:pt x="69952" y="560906"/>
                  </a:cubicBezTo>
                  <a:cubicBezTo>
                    <a:pt x="71857" y="577098"/>
                    <a:pt x="80430" y="583766"/>
                    <a:pt x="94717" y="585671"/>
                  </a:cubicBezTo>
                  <a:cubicBezTo>
                    <a:pt x="122340" y="590433"/>
                    <a:pt x="135675" y="582813"/>
                    <a:pt x="140437" y="554238"/>
                  </a:cubicBezTo>
                  <a:cubicBezTo>
                    <a:pt x="144247" y="534236"/>
                    <a:pt x="145200" y="513281"/>
                    <a:pt x="148057" y="492326"/>
                  </a:cubicBezTo>
                  <a:cubicBezTo>
                    <a:pt x="153772" y="442796"/>
                    <a:pt x="154725" y="393266"/>
                    <a:pt x="166155" y="344688"/>
                  </a:cubicBezTo>
                  <a:cubicBezTo>
                    <a:pt x="171870" y="320876"/>
                    <a:pt x="184252" y="319923"/>
                    <a:pt x="197587" y="318971"/>
                  </a:cubicBezTo>
                  <a:cubicBezTo>
                    <a:pt x="215685" y="319923"/>
                    <a:pt x="223305" y="332306"/>
                    <a:pt x="226162" y="344688"/>
                  </a:cubicBezTo>
                  <a:cubicBezTo>
                    <a:pt x="231877" y="371358"/>
                    <a:pt x="236640" y="398028"/>
                    <a:pt x="240450" y="424698"/>
                  </a:cubicBezTo>
                  <a:cubicBezTo>
                    <a:pt x="246165" y="468513"/>
                    <a:pt x="251880" y="512328"/>
                    <a:pt x="256642" y="556143"/>
                  </a:cubicBezTo>
                  <a:cubicBezTo>
                    <a:pt x="257595" y="564716"/>
                    <a:pt x="257595" y="573288"/>
                    <a:pt x="267120" y="578051"/>
                  </a:cubicBezTo>
                  <a:cubicBezTo>
                    <a:pt x="289027" y="590433"/>
                    <a:pt x="310935" y="578051"/>
                    <a:pt x="312840" y="552333"/>
                  </a:cubicBezTo>
                  <a:cubicBezTo>
                    <a:pt x="312840" y="545666"/>
                    <a:pt x="312840" y="538998"/>
                    <a:pt x="312840" y="532331"/>
                  </a:cubicBezTo>
                  <a:cubicBezTo>
                    <a:pt x="307125" y="466608"/>
                    <a:pt x="300457" y="401838"/>
                    <a:pt x="296647" y="336116"/>
                  </a:cubicBezTo>
                  <a:cubicBezTo>
                    <a:pt x="294742" y="299921"/>
                    <a:pt x="279502" y="193241"/>
                    <a:pt x="276645" y="174191"/>
                  </a:cubicBezTo>
                  <a:cubicBezTo>
                    <a:pt x="273787" y="154188"/>
                    <a:pt x="269977" y="134186"/>
                    <a:pt x="273787" y="110373"/>
                  </a:cubicBezTo>
                  <a:cubicBezTo>
                    <a:pt x="288075" y="119898"/>
                    <a:pt x="286170" y="131328"/>
                    <a:pt x="288075" y="140853"/>
                  </a:cubicBezTo>
                  <a:cubicBezTo>
                    <a:pt x="291885" y="166571"/>
                    <a:pt x="294742" y="193241"/>
                    <a:pt x="297600" y="218958"/>
                  </a:cubicBezTo>
                  <a:cubicBezTo>
                    <a:pt x="298552" y="227531"/>
                    <a:pt x="298552" y="236103"/>
                    <a:pt x="311887" y="236103"/>
                  </a:cubicBezTo>
                  <a:cubicBezTo>
                    <a:pt x="337605" y="236103"/>
                    <a:pt x="362370" y="238008"/>
                    <a:pt x="388087" y="238008"/>
                  </a:cubicBezTo>
                  <a:cubicBezTo>
                    <a:pt x="401422" y="238008"/>
                    <a:pt x="414757" y="235151"/>
                    <a:pt x="426187" y="228483"/>
                  </a:cubicBezTo>
                  <a:cubicBezTo>
                    <a:pt x="438570" y="220863"/>
                    <a:pt x="450952" y="202766"/>
                    <a:pt x="440475" y="186573"/>
                  </a:cubicBezTo>
                  <a:cubicBezTo>
                    <a:pt x="425235" y="166571"/>
                    <a:pt x="388087" y="172286"/>
                    <a:pt x="373800" y="173238"/>
                  </a:cubicBezTo>
                  <a:cubicBezTo>
                    <a:pt x="342367" y="175143"/>
                    <a:pt x="326175" y="153236"/>
                    <a:pt x="313792" y="127518"/>
                  </a:cubicBezTo>
                  <a:cubicBezTo>
                    <a:pt x="302362" y="102753"/>
                    <a:pt x="295695" y="76083"/>
                    <a:pt x="282360" y="52271"/>
                  </a:cubicBezTo>
                  <a:cubicBezTo>
                    <a:pt x="268072" y="26553"/>
                    <a:pt x="259500" y="7503"/>
                    <a:pt x="227115" y="8456"/>
                  </a:cubicBezTo>
                  <a:cubicBezTo>
                    <a:pt x="218542" y="8456"/>
                    <a:pt x="201397" y="5598"/>
                    <a:pt x="192825" y="3693"/>
                  </a:cubicBezTo>
                  <a:cubicBezTo>
                    <a:pt x="151867" y="-5832"/>
                    <a:pt x="114720" y="2741"/>
                    <a:pt x="88050" y="33221"/>
                  </a:cubicBezTo>
                  <a:cubicBezTo>
                    <a:pt x="46140" y="81798"/>
                    <a:pt x="13755" y="136091"/>
                    <a:pt x="3277" y="201813"/>
                  </a:cubicBezTo>
                  <a:cubicBezTo>
                    <a:pt x="-1485" y="233246"/>
                    <a:pt x="-1485" y="265631"/>
                    <a:pt x="6135" y="297063"/>
                  </a:cubicBezTo>
                  <a:cubicBezTo>
                    <a:pt x="8992" y="309446"/>
                    <a:pt x="17565" y="318018"/>
                    <a:pt x="30900" y="318018"/>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1FC3EE-B977-3441-84A3-B6ADCF9AE6BF}"/>
                </a:ext>
              </a:extLst>
            </p:cNvPr>
            <p:cNvSpPr/>
            <p:nvPr/>
          </p:nvSpPr>
          <p:spPr>
            <a:xfrm>
              <a:off x="4018597" y="1673542"/>
              <a:ext cx="426720" cy="65193"/>
            </a:xfrm>
            <a:custGeom>
              <a:avLst/>
              <a:gdLst>
                <a:gd name="connsiteX0" fmla="*/ 319088 w 426720"/>
                <a:gd name="connsiteY0" fmla="*/ 60960 h 65193"/>
                <a:gd name="connsiteX1" fmla="*/ 400050 w 426720"/>
                <a:gd name="connsiteY1" fmla="*/ 57150 h 65193"/>
                <a:gd name="connsiteX2" fmla="*/ 425768 w 426720"/>
                <a:gd name="connsiteY2" fmla="*/ 32385 h 65193"/>
                <a:gd name="connsiteX3" fmla="*/ 426720 w 426720"/>
                <a:gd name="connsiteY3" fmla="*/ 15240 h 65193"/>
                <a:gd name="connsiteX4" fmla="*/ 426720 w 426720"/>
                <a:gd name="connsiteY4" fmla="*/ 13335 h 65193"/>
                <a:gd name="connsiteX5" fmla="*/ 426720 w 426720"/>
                <a:gd name="connsiteY5" fmla="*/ 12383 h 65193"/>
                <a:gd name="connsiteX6" fmla="*/ 426720 w 426720"/>
                <a:gd name="connsiteY6" fmla="*/ 10478 h 65193"/>
                <a:gd name="connsiteX7" fmla="*/ 426720 w 426720"/>
                <a:gd name="connsiteY7" fmla="*/ 10478 h 65193"/>
                <a:gd name="connsiteX8" fmla="*/ 426720 w 426720"/>
                <a:gd name="connsiteY8" fmla="*/ 8573 h 65193"/>
                <a:gd name="connsiteX9" fmla="*/ 426720 w 426720"/>
                <a:gd name="connsiteY9" fmla="*/ 8573 h 65193"/>
                <a:gd name="connsiteX10" fmla="*/ 426720 w 426720"/>
                <a:gd name="connsiteY10" fmla="*/ 7620 h 65193"/>
                <a:gd name="connsiteX11" fmla="*/ 426720 w 426720"/>
                <a:gd name="connsiteY11" fmla="*/ 7620 h 65193"/>
                <a:gd name="connsiteX12" fmla="*/ 426720 w 426720"/>
                <a:gd name="connsiteY12" fmla="*/ 6667 h 65193"/>
                <a:gd name="connsiteX13" fmla="*/ 426720 w 426720"/>
                <a:gd name="connsiteY13" fmla="*/ 6667 h 65193"/>
                <a:gd name="connsiteX14" fmla="*/ 426720 w 426720"/>
                <a:gd name="connsiteY14" fmla="*/ 5715 h 65193"/>
                <a:gd name="connsiteX15" fmla="*/ 426720 w 426720"/>
                <a:gd name="connsiteY15" fmla="*/ 5715 h 65193"/>
                <a:gd name="connsiteX16" fmla="*/ 426720 w 426720"/>
                <a:gd name="connsiteY16" fmla="*/ 4763 h 65193"/>
                <a:gd name="connsiteX17" fmla="*/ 426720 w 426720"/>
                <a:gd name="connsiteY17" fmla="*/ 4763 h 65193"/>
                <a:gd name="connsiteX18" fmla="*/ 425768 w 426720"/>
                <a:gd name="connsiteY18" fmla="*/ 2858 h 65193"/>
                <a:gd name="connsiteX19" fmla="*/ 425768 w 426720"/>
                <a:gd name="connsiteY19" fmla="*/ 2858 h 65193"/>
                <a:gd name="connsiteX20" fmla="*/ 425768 w 426720"/>
                <a:gd name="connsiteY20" fmla="*/ 1905 h 65193"/>
                <a:gd name="connsiteX21" fmla="*/ 425768 w 426720"/>
                <a:gd name="connsiteY21" fmla="*/ 1905 h 65193"/>
                <a:gd name="connsiteX22" fmla="*/ 425768 w 426720"/>
                <a:gd name="connsiteY22" fmla="*/ 953 h 65193"/>
                <a:gd name="connsiteX23" fmla="*/ 425768 w 426720"/>
                <a:gd name="connsiteY23" fmla="*/ 953 h 65193"/>
                <a:gd name="connsiteX24" fmla="*/ 424815 w 426720"/>
                <a:gd name="connsiteY24" fmla="*/ 0 h 65193"/>
                <a:gd name="connsiteX25" fmla="*/ 424815 w 426720"/>
                <a:gd name="connsiteY25" fmla="*/ 0 h 65193"/>
                <a:gd name="connsiteX26" fmla="*/ 423863 w 426720"/>
                <a:gd name="connsiteY26" fmla="*/ 0 h 65193"/>
                <a:gd name="connsiteX27" fmla="*/ 423863 w 426720"/>
                <a:gd name="connsiteY27" fmla="*/ 0 h 65193"/>
                <a:gd name="connsiteX28" fmla="*/ 422910 w 426720"/>
                <a:gd name="connsiteY28" fmla="*/ 0 h 65193"/>
                <a:gd name="connsiteX29" fmla="*/ 422910 w 426720"/>
                <a:gd name="connsiteY29" fmla="*/ 0 h 65193"/>
                <a:gd name="connsiteX30" fmla="*/ 421958 w 426720"/>
                <a:gd name="connsiteY30" fmla="*/ 0 h 65193"/>
                <a:gd name="connsiteX31" fmla="*/ 421958 w 426720"/>
                <a:gd name="connsiteY31" fmla="*/ 0 h 65193"/>
                <a:gd name="connsiteX32" fmla="*/ 421005 w 426720"/>
                <a:gd name="connsiteY32" fmla="*/ 0 h 65193"/>
                <a:gd name="connsiteX33" fmla="*/ 421005 w 426720"/>
                <a:gd name="connsiteY33" fmla="*/ 0 h 65193"/>
                <a:gd name="connsiteX34" fmla="*/ 386715 w 426720"/>
                <a:gd name="connsiteY34" fmla="*/ 15240 h 65193"/>
                <a:gd name="connsiteX35" fmla="*/ 266700 w 426720"/>
                <a:gd name="connsiteY35" fmla="*/ 40005 h 65193"/>
                <a:gd name="connsiteX36" fmla="*/ 159068 w 426720"/>
                <a:gd name="connsiteY36" fmla="*/ 40958 h 65193"/>
                <a:gd name="connsiteX37" fmla="*/ 0 w 426720"/>
                <a:gd name="connsiteY37" fmla="*/ 29528 h 65193"/>
                <a:gd name="connsiteX38" fmla="*/ 0 w 426720"/>
                <a:gd name="connsiteY38" fmla="*/ 29528 h 65193"/>
                <a:gd name="connsiteX39" fmla="*/ 0 w 426720"/>
                <a:gd name="connsiteY39" fmla="*/ 35242 h 65193"/>
                <a:gd name="connsiteX40" fmla="*/ 0 w 426720"/>
                <a:gd name="connsiteY40" fmla="*/ 37148 h 65193"/>
                <a:gd name="connsiteX41" fmla="*/ 0 w 426720"/>
                <a:gd name="connsiteY41" fmla="*/ 42863 h 65193"/>
                <a:gd name="connsiteX42" fmla="*/ 21908 w 426720"/>
                <a:gd name="connsiteY42" fmla="*/ 64770 h 65193"/>
                <a:gd name="connsiteX43" fmla="*/ 39053 w 426720"/>
                <a:gd name="connsiteY43" fmla="*/ 64770 h 65193"/>
                <a:gd name="connsiteX44" fmla="*/ 319088 w 426720"/>
                <a:gd name="connsiteY44" fmla="*/ 6096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720" h="65193">
                  <a:moveTo>
                    <a:pt x="319088" y="60960"/>
                  </a:moveTo>
                  <a:cubicBezTo>
                    <a:pt x="346710" y="60960"/>
                    <a:pt x="373380" y="60008"/>
                    <a:pt x="400050" y="57150"/>
                  </a:cubicBezTo>
                  <a:cubicBezTo>
                    <a:pt x="417195" y="55245"/>
                    <a:pt x="422910" y="48578"/>
                    <a:pt x="425768" y="32385"/>
                  </a:cubicBezTo>
                  <a:cubicBezTo>
                    <a:pt x="426720" y="26670"/>
                    <a:pt x="426720" y="20955"/>
                    <a:pt x="426720" y="15240"/>
                  </a:cubicBezTo>
                  <a:cubicBezTo>
                    <a:pt x="426720" y="14288"/>
                    <a:pt x="426720" y="14288"/>
                    <a:pt x="426720" y="13335"/>
                  </a:cubicBezTo>
                  <a:cubicBezTo>
                    <a:pt x="426720" y="13335"/>
                    <a:pt x="426720" y="13335"/>
                    <a:pt x="426720" y="12383"/>
                  </a:cubicBezTo>
                  <a:cubicBezTo>
                    <a:pt x="426720" y="11430"/>
                    <a:pt x="426720" y="11430"/>
                    <a:pt x="426720" y="10478"/>
                  </a:cubicBezTo>
                  <a:cubicBezTo>
                    <a:pt x="426720" y="10478"/>
                    <a:pt x="426720" y="10478"/>
                    <a:pt x="426720" y="10478"/>
                  </a:cubicBezTo>
                  <a:cubicBezTo>
                    <a:pt x="426720" y="9525"/>
                    <a:pt x="426720" y="9525"/>
                    <a:pt x="426720" y="8573"/>
                  </a:cubicBezTo>
                  <a:cubicBezTo>
                    <a:pt x="426720" y="8573"/>
                    <a:pt x="426720" y="8573"/>
                    <a:pt x="426720" y="8573"/>
                  </a:cubicBezTo>
                  <a:cubicBezTo>
                    <a:pt x="426720" y="7620"/>
                    <a:pt x="426720" y="7620"/>
                    <a:pt x="426720" y="7620"/>
                  </a:cubicBezTo>
                  <a:cubicBezTo>
                    <a:pt x="426720" y="7620"/>
                    <a:pt x="426720" y="7620"/>
                    <a:pt x="426720" y="7620"/>
                  </a:cubicBezTo>
                  <a:cubicBezTo>
                    <a:pt x="426720" y="7620"/>
                    <a:pt x="426720" y="6667"/>
                    <a:pt x="426720" y="6667"/>
                  </a:cubicBezTo>
                  <a:cubicBezTo>
                    <a:pt x="426720" y="6667"/>
                    <a:pt x="426720" y="6667"/>
                    <a:pt x="426720" y="6667"/>
                  </a:cubicBezTo>
                  <a:cubicBezTo>
                    <a:pt x="426720" y="6667"/>
                    <a:pt x="426720" y="5715"/>
                    <a:pt x="426720" y="5715"/>
                  </a:cubicBezTo>
                  <a:cubicBezTo>
                    <a:pt x="426720" y="5715"/>
                    <a:pt x="426720" y="5715"/>
                    <a:pt x="426720" y="5715"/>
                  </a:cubicBezTo>
                  <a:cubicBezTo>
                    <a:pt x="426720" y="5715"/>
                    <a:pt x="426720" y="4763"/>
                    <a:pt x="426720" y="4763"/>
                  </a:cubicBezTo>
                  <a:cubicBezTo>
                    <a:pt x="426720" y="4763"/>
                    <a:pt x="426720" y="4763"/>
                    <a:pt x="426720" y="4763"/>
                  </a:cubicBezTo>
                  <a:cubicBezTo>
                    <a:pt x="426720" y="3810"/>
                    <a:pt x="426720" y="3810"/>
                    <a:pt x="425768" y="2858"/>
                  </a:cubicBezTo>
                  <a:cubicBezTo>
                    <a:pt x="425768" y="2858"/>
                    <a:pt x="425768" y="2858"/>
                    <a:pt x="425768" y="2858"/>
                  </a:cubicBezTo>
                  <a:cubicBezTo>
                    <a:pt x="425768" y="2858"/>
                    <a:pt x="425768" y="2858"/>
                    <a:pt x="425768" y="1905"/>
                  </a:cubicBezTo>
                  <a:cubicBezTo>
                    <a:pt x="425768" y="1905"/>
                    <a:pt x="425768" y="1905"/>
                    <a:pt x="425768" y="1905"/>
                  </a:cubicBezTo>
                  <a:cubicBezTo>
                    <a:pt x="425768" y="1905"/>
                    <a:pt x="425768" y="1905"/>
                    <a:pt x="425768" y="953"/>
                  </a:cubicBezTo>
                  <a:cubicBezTo>
                    <a:pt x="425768" y="953"/>
                    <a:pt x="425768" y="953"/>
                    <a:pt x="425768" y="953"/>
                  </a:cubicBezTo>
                  <a:cubicBezTo>
                    <a:pt x="425768" y="953"/>
                    <a:pt x="425768" y="953"/>
                    <a:pt x="424815" y="0"/>
                  </a:cubicBezTo>
                  <a:cubicBezTo>
                    <a:pt x="424815" y="0"/>
                    <a:pt x="424815" y="0"/>
                    <a:pt x="424815" y="0"/>
                  </a:cubicBezTo>
                  <a:cubicBezTo>
                    <a:pt x="424815" y="0"/>
                    <a:pt x="424815" y="0"/>
                    <a:pt x="423863" y="0"/>
                  </a:cubicBezTo>
                  <a:cubicBezTo>
                    <a:pt x="423863" y="0"/>
                    <a:pt x="423863" y="0"/>
                    <a:pt x="423863" y="0"/>
                  </a:cubicBezTo>
                  <a:cubicBezTo>
                    <a:pt x="423863" y="0"/>
                    <a:pt x="422910" y="0"/>
                    <a:pt x="422910" y="0"/>
                  </a:cubicBezTo>
                  <a:cubicBezTo>
                    <a:pt x="422910" y="0"/>
                    <a:pt x="422910" y="0"/>
                    <a:pt x="422910" y="0"/>
                  </a:cubicBezTo>
                  <a:cubicBezTo>
                    <a:pt x="422910" y="0"/>
                    <a:pt x="422910" y="0"/>
                    <a:pt x="421958" y="0"/>
                  </a:cubicBezTo>
                  <a:cubicBezTo>
                    <a:pt x="421958" y="0"/>
                    <a:pt x="421958" y="0"/>
                    <a:pt x="421958" y="0"/>
                  </a:cubicBezTo>
                  <a:cubicBezTo>
                    <a:pt x="421958" y="0"/>
                    <a:pt x="421005" y="0"/>
                    <a:pt x="421005" y="0"/>
                  </a:cubicBezTo>
                  <a:cubicBezTo>
                    <a:pt x="421005" y="0"/>
                    <a:pt x="421005" y="0"/>
                    <a:pt x="421005" y="0"/>
                  </a:cubicBezTo>
                  <a:cubicBezTo>
                    <a:pt x="409575" y="5715"/>
                    <a:pt x="398145" y="10478"/>
                    <a:pt x="386715" y="15240"/>
                  </a:cubicBezTo>
                  <a:cubicBezTo>
                    <a:pt x="348615" y="29528"/>
                    <a:pt x="307658" y="36195"/>
                    <a:pt x="266700" y="40005"/>
                  </a:cubicBezTo>
                  <a:cubicBezTo>
                    <a:pt x="230505" y="42863"/>
                    <a:pt x="195263" y="42863"/>
                    <a:pt x="159068" y="40958"/>
                  </a:cubicBezTo>
                  <a:cubicBezTo>
                    <a:pt x="105728" y="38100"/>
                    <a:pt x="53340" y="32385"/>
                    <a:pt x="0" y="29528"/>
                  </a:cubicBezTo>
                  <a:cubicBezTo>
                    <a:pt x="0" y="29528"/>
                    <a:pt x="0" y="29528"/>
                    <a:pt x="0" y="29528"/>
                  </a:cubicBezTo>
                  <a:cubicBezTo>
                    <a:pt x="0" y="31433"/>
                    <a:pt x="0" y="33338"/>
                    <a:pt x="0" y="35242"/>
                  </a:cubicBezTo>
                  <a:cubicBezTo>
                    <a:pt x="0" y="36195"/>
                    <a:pt x="0" y="36195"/>
                    <a:pt x="0" y="37148"/>
                  </a:cubicBezTo>
                  <a:cubicBezTo>
                    <a:pt x="0" y="39053"/>
                    <a:pt x="0" y="40958"/>
                    <a:pt x="0" y="42863"/>
                  </a:cubicBezTo>
                  <a:cubicBezTo>
                    <a:pt x="953" y="60008"/>
                    <a:pt x="3810" y="63817"/>
                    <a:pt x="21908" y="64770"/>
                  </a:cubicBezTo>
                  <a:cubicBezTo>
                    <a:pt x="27623" y="65723"/>
                    <a:pt x="33338" y="64770"/>
                    <a:pt x="39053" y="64770"/>
                  </a:cubicBezTo>
                  <a:cubicBezTo>
                    <a:pt x="86678" y="61913"/>
                    <a:pt x="273368" y="60960"/>
                    <a:pt x="319088" y="6096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1DECEB6-DC8D-7849-9948-A604963BD44F}"/>
                </a:ext>
              </a:extLst>
            </p:cNvPr>
            <p:cNvSpPr/>
            <p:nvPr/>
          </p:nvSpPr>
          <p:spPr>
            <a:xfrm>
              <a:off x="3994784" y="1292994"/>
              <a:ext cx="893445" cy="740178"/>
            </a:xfrm>
            <a:custGeom>
              <a:avLst/>
              <a:gdLst>
                <a:gd name="connsiteX0" fmla="*/ 8573 w 893445"/>
                <a:gd name="connsiteY0" fmla="*/ 734878 h 740178"/>
                <a:gd name="connsiteX1" fmla="*/ 103823 w 893445"/>
                <a:gd name="connsiteY1" fmla="*/ 732021 h 740178"/>
                <a:gd name="connsiteX2" fmla="*/ 81915 w 893445"/>
                <a:gd name="connsiteY2" fmla="*/ 718685 h 740178"/>
                <a:gd name="connsiteX3" fmla="*/ 59055 w 893445"/>
                <a:gd name="connsiteY3" fmla="*/ 712018 h 740178"/>
                <a:gd name="connsiteX4" fmla="*/ 55245 w 893445"/>
                <a:gd name="connsiteY4" fmla="*/ 687253 h 740178"/>
                <a:gd name="connsiteX5" fmla="*/ 84773 w 893445"/>
                <a:gd name="connsiteY5" fmla="*/ 475798 h 740178"/>
                <a:gd name="connsiteX6" fmla="*/ 104775 w 893445"/>
                <a:gd name="connsiteY6" fmla="*/ 457701 h 740178"/>
                <a:gd name="connsiteX7" fmla="*/ 172403 w 893445"/>
                <a:gd name="connsiteY7" fmla="*/ 455796 h 740178"/>
                <a:gd name="connsiteX8" fmla="*/ 343853 w 893445"/>
                <a:gd name="connsiteY8" fmla="*/ 458653 h 740178"/>
                <a:gd name="connsiteX9" fmla="*/ 368618 w 893445"/>
                <a:gd name="connsiteY9" fmla="*/ 478656 h 740178"/>
                <a:gd name="connsiteX10" fmla="*/ 370523 w 893445"/>
                <a:gd name="connsiteY10" fmla="*/ 492943 h 740178"/>
                <a:gd name="connsiteX11" fmla="*/ 403860 w 893445"/>
                <a:gd name="connsiteY11" fmla="*/ 689158 h 740178"/>
                <a:gd name="connsiteX12" fmla="*/ 393383 w 893445"/>
                <a:gd name="connsiteY12" fmla="*/ 709160 h 740178"/>
                <a:gd name="connsiteX13" fmla="*/ 389573 w 893445"/>
                <a:gd name="connsiteY13" fmla="*/ 725353 h 740178"/>
                <a:gd name="connsiteX14" fmla="*/ 461010 w 893445"/>
                <a:gd name="connsiteY14" fmla="*/ 724401 h 740178"/>
                <a:gd name="connsiteX15" fmla="*/ 422910 w 893445"/>
                <a:gd name="connsiteY15" fmla="*/ 682490 h 740178"/>
                <a:gd name="connsiteX16" fmla="*/ 385763 w 893445"/>
                <a:gd name="connsiteY16" fmla="*/ 474846 h 740178"/>
                <a:gd name="connsiteX17" fmla="*/ 401955 w 893445"/>
                <a:gd name="connsiteY17" fmla="*/ 458653 h 740178"/>
                <a:gd name="connsiteX18" fmla="*/ 413385 w 893445"/>
                <a:gd name="connsiteY18" fmla="*/ 459606 h 740178"/>
                <a:gd name="connsiteX19" fmla="*/ 463868 w 893445"/>
                <a:gd name="connsiteY19" fmla="*/ 419601 h 740178"/>
                <a:gd name="connsiteX20" fmla="*/ 467678 w 893445"/>
                <a:gd name="connsiteY20" fmla="*/ 386263 h 740178"/>
                <a:gd name="connsiteX21" fmla="*/ 476250 w 893445"/>
                <a:gd name="connsiteY21" fmla="*/ 372928 h 740178"/>
                <a:gd name="connsiteX22" fmla="*/ 523875 w 893445"/>
                <a:gd name="connsiteY22" fmla="*/ 347210 h 740178"/>
                <a:gd name="connsiteX23" fmla="*/ 536258 w 893445"/>
                <a:gd name="connsiteY23" fmla="*/ 368165 h 740178"/>
                <a:gd name="connsiteX24" fmla="*/ 517208 w 893445"/>
                <a:gd name="connsiteY24" fmla="*/ 437698 h 740178"/>
                <a:gd name="connsiteX25" fmla="*/ 507683 w 893445"/>
                <a:gd name="connsiteY25" fmla="*/ 443413 h 740178"/>
                <a:gd name="connsiteX26" fmla="*/ 443865 w 893445"/>
                <a:gd name="connsiteY26" fmla="*/ 479608 h 740178"/>
                <a:gd name="connsiteX27" fmla="*/ 417195 w 893445"/>
                <a:gd name="connsiteY27" fmla="*/ 511993 h 740178"/>
                <a:gd name="connsiteX28" fmla="*/ 471488 w 893445"/>
                <a:gd name="connsiteY28" fmla="*/ 717733 h 740178"/>
                <a:gd name="connsiteX29" fmla="*/ 495300 w 893445"/>
                <a:gd name="connsiteY29" fmla="*/ 739640 h 740178"/>
                <a:gd name="connsiteX30" fmla="*/ 547688 w 893445"/>
                <a:gd name="connsiteY30" fmla="*/ 726306 h 740178"/>
                <a:gd name="connsiteX31" fmla="*/ 556260 w 893445"/>
                <a:gd name="connsiteY31" fmla="*/ 676776 h 740178"/>
                <a:gd name="connsiteX32" fmla="*/ 536258 w 893445"/>
                <a:gd name="connsiteY32" fmla="*/ 580573 h 740178"/>
                <a:gd name="connsiteX33" fmla="*/ 537210 w 893445"/>
                <a:gd name="connsiteY33" fmla="*/ 556760 h 740178"/>
                <a:gd name="connsiteX34" fmla="*/ 546735 w 893445"/>
                <a:gd name="connsiteY34" fmla="*/ 551998 h 740178"/>
                <a:gd name="connsiteX35" fmla="*/ 551498 w 893445"/>
                <a:gd name="connsiteY35" fmla="*/ 557713 h 740178"/>
                <a:gd name="connsiteX36" fmla="*/ 583883 w 893445"/>
                <a:gd name="connsiteY36" fmla="*/ 585335 h 740178"/>
                <a:gd name="connsiteX37" fmla="*/ 605790 w 893445"/>
                <a:gd name="connsiteY37" fmla="*/ 588193 h 740178"/>
                <a:gd name="connsiteX38" fmla="*/ 619125 w 893445"/>
                <a:gd name="connsiteY38" fmla="*/ 605338 h 740178"/>
                <a:gd name="connsiteX39" fmla="*/ 596265 w 893445"/>
                <a:gd name="connsiteY39" fmla="*/ 706303 h 740178"/>
                <a:gd name="connsiteX40" fmla="*/ 607695 w 893445"/>
                <a:gd name="connsiteY40" fmla="*/ 724401 h 740178"/>
                <a:gd name="connsiteX41" fmla="*/ 627698 w 893445"/>
                <a:gd name="connsiteY41" fmla="*/ 718685 h 740178"/>
                <a:gd name="connsiteX42" fmla="*/ 618173 w 893445"/>
                <a:gd name="connsiteY42" fmla="*/ 692015 h 740178"/>
                <a:gd name="connsiteX43" fmla="*/ 634365 w 893445"/>
                <a:gd name="connsiteY43" fmla="*/ 606290 h 740178"/>
                <a:gd name="connsiteX44" fmla="*/ 658178 w 893445"/>
                <a:gd name="connsiteY44" fmla="*/ 589146 h 740178"/>
                <a:gd name="connsiteX45" fmla="*/ 751523 w 893445"/>
                <a:gd name="connsiteY45" fmla="*/ 585335 h 740178"/>
                <a:gd name="connsiteX46" fmla="*/ 781050 w 893445"/>
                <a:gd name="connsiteY46" fmla="*/ 607243 h 740178"/>
                <a:gd name="connsiteX47" fmla="*/ 793433 w 893445"/>
                <a:gd name="connsiteY47" fmla="*/ 704398 h 740178"/>
                <a:gd name="connsiteX48" fmla="*/ 810578 w 893445"/>
                <a:gd name="connsiteY48" fmla="*/ 720590 h 740178"/>
                <a:gd name="connsiteX49" fmla="*/ 861060 w 893445"/>
                <a:gd name="connsiteY49" fmla="*/ 721543 h 740178"/>
                <a:gd name="connsiteX50" fmla="*/ 893445 w 893445"/>
                <a:gd name="connsiteY50" fmla="*/ 710113 h 740178"/>
                <a:gd name="connsiteX51" fmla="*/ 833438 w 893445"/>
                <a:gd name="connsiteY51" fmla="*/ 702493 h 740178"/>
                <a:gd name="connsiteX52" fmla="*/ 809625 w 893445"/>
                <a:gd name="connsiteY52" fmla="*/ 684396 h 740178"/>
                <a:gd name="connsiteX53" fmla="*/ 795338 w 893445"/>
                <a:gd name="connsiteY53" fmla="*/ 595813 h 740178"/>
                <a:gd name="connsiteX54" fmla="*/ 803910 w 893445"/>
                <a:gd name="connsiteY54" fmla="*/ 580573 h 740178"/>
                <a:gd name="connsiteX55" fmla="*/ 827723 w 893445"/>
                <a:gd name="connsiteY55" fmla="*/ 538663 h 740178"/>
                <a:gd name="connsiteX56" fmla="*/ 860108 w 893445"/>
                <a:gd name="connsiteY56" fmla="*/ 268153 h 740178"/>
                <a:gd name="connsiteX57" fmla="*/ 825818 w 893445"/>
                <a:gd name="connsiteY57" fmla="*/ 232910 h 740178"/>
                <a:gd name="connsiteX58" fmla="*/ 789623 w 893445"/>
                <a:gd name="connsiteY58" fmla="*/ 233863 h 740178"/>
                <a:gd name="connsiteX59" fmla="*/ 751523 w 893445"/>
                <a:gd name="connsiteY59" fmla="*/ 266248 h 740178"/>
                <a:gd name="connsiteX60" fmla="*/ 737235 w 893445"/>
                <a:gd name="connsiteY60" fmla="*/ 437698 h 740178"/>
                <a:gd name="connsiteX61" fmla="*/ 724853 w 893445"/>
                <a:gd name="connsiteY61" fmla="*/ 445318 h 740178"/>
                <a:gd name="connsiteX62" fmla="*/ 712470 w 893445"/>
                <a:gd name="connsiteY62" fmla="*/ 331971 h 740178"/>
                <a:gd name="connsiteX63" fmla="*/ 562928 w 893445"/>
                <a:gd name="connsiteY63" fmla="*/ 157663 h 740178"/>
                <a:gd name="connsiteX64" fmla="*/ 569595 w 893445"/>
                <a:gd name="connsiteY64" fmla="*/ 94798 h 740178"/>
                <a:gd name="connsiteX65" fmla="*/ 491490 w 893445"/>
                <a:gd name="connsiteY65" fmla="*/ 2405 h 740178"/>
                <a:gd name="connsiteX66" fmla="*/ 382905 w 893445"/>
                <a:gd name="connsiteY66" fmla="*/ 33838 h 740178"/>
                <a:gd name="connsiteX67" fmla="*/ 359093 w 893445"/>
                <a:gd name="connsiteY67" fmla="*/ 139566 h 740178"/>
                <a:gd name="connsiteX68" fmla="*/ 472440 w 893445"/>
                <a:gd name="connsiteY68" fmla="*/ 218623 h 740178"/>
                <a:gd name="connsiteX69" fmla="*/ 346710 w 893445"/>
                <a:gd name="connsiteY69" fmla="*/ 294823 h 740178"/>
                <a:gd name="connsiteX70" fmla="*/ 332423 w 893445"/>
                <a:gd name="connsiteY70" fmla="*/ 295776 h 740178"/>
                <a:gd name="connsiteX71" fmla="*/ 289560 w 893445"/>
                <a:gd name="connsiteY71" fmla="*/ 333876 h 740178"/>
                <a:gd name="connsiteX72" fmla="*/ 276225 w 893445"/>
                <a:gd name="connsiteY72" fmla="*/ 346258 h 740178"/>
                <a:gd name="connsiteX73" fmla="*/ 155258 w 893445"/>
                <a:gd name="connsiteY73" fmla="*/ 343401 h 740178"/>
                <a:gd name="connsiteX74" fmla="*/ 34290 w 893445"/>
                <a:gd name="connsiteY74" fmla="*/ 344353 h 740178"/>
                <a:gd name="connsiteX75" fmla="*/ 6668 w 893445"/>
                <a:gd name="connsiteY75" fmla="*/ 374833 h 740178"/>
                <a:gd name="connsiteX76" fmla="*/ 3810 w 893445"/>
                <a:gd name="connsiteY76" fmla="*/ 425315 h 740178"/>
                <a:gd name="connsiteX77" fmla="*/ 29528 w 893445"/>
                <a:gd name="connsiteY77" fmla="*/ 455796 h 740178"/>
                <a:gd name="connsiteX78" fmla="*/ 68580 w 893445"/>
                <a:gd name="connsiteY78" fmla="*/ 460558 h 740178"/>
                <a:gd name="connsiteX79" fmla="*/ 37148 w 893445"/>
                <a:gd name="connsiteY79" fmla="*/ 700588 h 740178"/>
                <a:gd name="connsiteX80" fmla="*/ 16193 w 893445"/>
                <a:gd name="connsiteY80" fmla="*/ 719638 h 740178"/>
                <a:gd name="connsiteX81" fmla="*/ 7620 w 893445"/>
                <a:gd name="connsiteY81" fmla="*/ 719638 h 740178"/>
                <a:gd name="connsiteX82" fmla="*/ 0 w 893445"/>
                <a:gd name="connsiteY82" fmla="*/ 726306 h 740178"/>
                <a:gd name="connsiteX83" fmla="*/ 8573 w 893445"/>
                <a:gd name="connsiteY83" fmla="*/ 734878 h 740178"/>
                <a:gd name="connsiteX84" fmla="*/ 726758 w 893445"/>
                <a:gd name="connsiteY84" fmla="*/ 466273 h 740178"/>
                <a:gd name="connsiteX85" fmla="*/ 752475 w 893445"/>
                <a:gd name="connsiteY85" fmla="*/ 437698 h 740178"/>
                <a:gd name="connsiteX86" fmla="*/ 754380 w 893445"/>
                <a:gd name="connsiteY86" fmla="*/ 414838 h 740178"/>
                <a:gd name="connsiteX87" fmla="*/ 765810 w 893445"/>
                <a:gd name="connsiteY87" fmla="*/ 274820 h 740178"/>
                <a:gd name="connsiteX88" fmla="*/ 795338 w 893445"/>
                <a:gd name="connsiteY88" fmla="*/ 251008 h 740178"/>
                <a:gd name="connsiteX89" fmla="*/ 818198 w 893445"/>
                <a:gd name="connsiteY89" fmla="*/ 251008 h 740178"/>
                <a:gd name="connsiteX90" fmla="*/ 818198 w 893445"/>
                <a:gd name="connsiteY90" fmla="*/ 251008 h 740178"/>
                <a:gd name="connsiteX91" fmla="*/ 827723 w 893445"/>
                <a:gd name="connsiteY91" fmla="*/ 251960 h 740178"/>
                <a:gd name="connsiteX92" fmla="*/ 827723 w 893445"/>
                <a:gd name="connsiteY92" fmla="*/ 251960 h 740178"/>
                <a:gd name="connsiteX93" fmla="*/ 829628 w 893445"/>
                <a:gd name="connsiteY93" fmla="*/ 251960 h 740178"/>
                <a:gd name="connsiteX94" fmla="*/ 829628 w 893445"/>
                <a:gd name="connsiteY94" fmla="*/ 251960 h 740178"/>
                <a:gd name="connsiteX95" fmla="*/ 831533 w 893445"/>
                <a:gd name="connsiteY95" fmla="*/ 251960 h 740178"/>
                <a:gd name="connsiteX96" fmla="*/ 831533 w 893445"/>
                <a:gd name="connsiteY96" fmla="*/ 251960 h 740178"/>
                <a:gd name="connsiteX97" fmla="*/ 837248 w 893445"/>
                <a:gd name="connsiteY97" fmla="*/ 253866 h 740178"/>
                <a:gd name="connsiteX98" fmla="*/ 837248 w 893445"/>
                <a:gd name="connsiteY98" fmla="*/ 253866 h 740178"/>
                <a:gd name="connsiteX99" fmla="*/ 838200 w 893445"/>
                <a:gd name="connsiteY99" fmla="*/ 254818 h 740178"/>
                <a:gd name="connsiteX100" fmla="*/ 838200 w 893445"/>
                <a:gd name="connsiteY100" fmla="*/ 254818 h 740178"/>
                <a:gd name="connsiteX101" fmla="*/ 839153 w 893445"/>
                <a:gd name="connsiteY101" fmla="*/ 255770 h 740178"/>
                <a:gd name="connsiteX102" fmla="*/ 839153 w 893445"/>
                <a:gd name="connsiteY102" fmla="*/ 255770 h 740178"/>
                <a:gd name="connsiteX103" fmla="*/ 842010 w 893445"/>
                <a:gd name="connsiteY103" fmla="*/ 260533 h 740178"/>
                <a:gd name="connsiteX104" fmla="*/ 842010 w 893445"/>
                <a:gd name="connsiteY104" fmla="*/ 260533 h 740178"/>
                <a:gd name="connsiteX105" fmla="*/ 842010 w 893445"/>
                <a:gd name="connsiteY105" fmla="*/ 261485 h 740178"/>
                <a:gd name="connsiteX106" fmla="*/ 842010 w 893445"/>
                <a:gd name="connsiteY106" fmla="*/ 261485 h 740178"/>
                <a:gd name="connsiteX107" fmla="*/ 842010 w 893445"/>
                <a:gd name="connsiteY107" fmla="*/ 262438 h 740178"/>
                <a:gd name="connsiteX108" fmla="*/ 842010 w 893445"/>
                <a:gd name="connsiteY108" fmla="*/ 262438 h 740178"/>
                <a:gd name="connsiteX109" fmla="*/ 842963 w 893445"/>
                <a:gd name="connsiteY109" fmla="*/ 287203 h 740178"/>
                <a:gd name="connsiteX110" fmla="*/ 842963 w 893445"/>
                <a:gd name="connsiteY110" fmla="*/ 288156 h 740178"/>
                <a:gd name="connsiteX111" fmla="*/ 842963 w 893445"/>
                <a:gd name="connsiteY111" fmla="*/ 291013 h 740178"/>
                <a:gd name="connsiteX112" fmla="*/ 842963 w 893445"/>
                <a:gd name="connsiteY112" fmla="*/ 291966 h 740178"/>
                <a:gd name="connsiteX113" fmla="*/ 842963 w 893445"/>
                <a:gd name="connsiteY113" fmla="*/ 295776 h 740178"/>
                <a:gd name="connsiteX114" fmla="*/ 810578 w 893445"/>
                <a:gd name="connsiteY114" fmla="*/ 537710 h 740178"/>
                <a:gd name="connsiteX115" fmla="*/ 783908 w 893445"/>
                <a:gd name="connsiteY115" fmla="*/ 565333 h 740178"/>
                <a:gd name="connsiteX116" fmla="*/ 762000 w 893445"/>
                <a:gd name="connsiteY116" fmla="*/ 570096 h 740178"/>
                <a:gd name="connsiteX117" fmla="*/ 596265 w 893445"/>
                <a:gd name="connsiteY117" fmla="*/ 571048 h 740178"/>
                <a:gd name="connsiteX118" fmla="*/ 590550 w 893445"/>
                <a:gd name="connsiteY118" fmla="*/ 570096 h 740178"/>
                <a:gd name="connsiteX119" fmla="*/ 567690 w 893445"/>
                <a:gd name="connsiteY119" fmla="*/ 553903 h 740178"/>
                <a:gd name="connsiteX120" fmla="*/ 586740 w 893445"/>
                <a:gd name="connsiteY120" fmla="*/ 537710 h 740178"/>
                <a:gd name="connsiteX121" fmla="*/ 589598 w 893445"/>
                <a:gd name="connsiteY121" fmla="*/ 536758 h 740178"/>
                <a:gd name="connsiteX122" fmla="*/ 690563 w 893445"/>
                <a:gd name="connsiteY122" fmla="*/ 482465 h 740178"/>
                <a:gd name="connsiteX123" fmla="*/ 726758 w 893445"/>
                <a:gd name="connsiteY123" fmla="*/ 466273 h 740178"/>
                <a:gd name="connsiteX124" fmla="*/ 474345 w 893445"/>
                <a:gd name="connsiteY124" fmla="*/ 200526 h 740178"/>
                <a:gd name="connsiteX125" fmla="*/ 374333 w 893445"/>
                <a:gd name="connsiteY125" fmla="*/ 105276 h 740178"/>
                <a:gd name="connsiteX126" fmla="*/ 478155 w 893445"/>
                <a:gd name="connsiteY126" fmla="*/ 16693 h 740178"/>
                <a:gd name="connsiteX127" fmla="*/ 558165 w 893445"/>
                <a:gd name="connsiteY127" fmla="*/ 117658 h 740178"/>
                <a:gd name="connsiteX128" fmla="*/ 474345 w 893445"/>
                <a:gd name="connsiteY128" fmla="*/ 200526 h 740178"/>
                <a:gd name="connsiteX129" fmla="*/ 329565 w 893445"/>
                <a:gd name="connsiteY129" fmla="*/ 312920 h 740178"/>
                <a:gd name="connsiteX130" fmla="*/ 404813 w 893445"/>
                <a:gd name="connsiteY130" fmla="*/ 306253 h 740178"/>
                <a:gd name="connsiteX131" fmla="*/ 456248 w 893445"/>
                <a:gd name="connsiteY131" fmla="*/ 275773 h 740178"/>
                <a:gd name="connsiteX132" fmla="*/ 475298 w 893445"/>
                <a:gd name="connsiteY132" fmla="*/ 248151 h 740178"/>
                <a:gd name="connsiteX133" fmla="*/ 520065 w 893445"/>
                <a:gd name="connsiteY133" fmla="*/ 207193 h 740178"/>
                <a:gd name="connsiteX134" fmla="*/ 532448 w 893445"/>
                <a:gd name="connsiteY134" fmla="*/ 196716 h 740178"/>
                <a:gd name="connsiteX135" fmla="*/ 589598 w 893445"/>
                <a:gd name="connsiteY135" fmla="*/ 188143 h 740178"/>
                <a:gd name="connsiteX136" fmla="*/ 654368 w 893445"/>
                <a:gd name="connsiteY136" fmla="*/ 249103 h 740178"/>
                <a:gd name="connsiteX137" fmla="*/ 711518 w 893445"/>
                <a:gd name="connsiteY137" fmla="*/ 389121 h 740178"/>
                <a:gd name="connsiteX138" fmla="*/ 689610 w 893445"/>
                <a:gd name="connsiteY138" fmla="*/ 466273 h 740178"/>
                <a:gd name="connsiteX139" fmla="*/ 580073 w 893445"/>
                <a:gd name="connsiteY139" fmla="*/ 527233 h 740178"/>
                <a:gd name="connsiteX140" fmla="*/ 544830 w 893445"/>
                <a:gd name="connsiteY140" fmla="*/ 536758 h 740178"/>
                <a:gd name="connsiteX141" fmla="*/ 520065 w 893445"/>
                <a:gd name="connsiteY141" fmla="*/ 584383 h 740178"/>
                <a:gd name="connsiteX142" fmla="*/ 541020 w 893445"/>
                <a:gd name="connsiteY142" fmla="*/ 680585 h 740178"/>
                <a:gd name="connsiteX143" fmla="*/ 515303 w 893445"/>
                <a:gd name="connsiteY143" fmla="*/ 723448 h 740178"/>
                <a:gd name="connsiteX144" fmla="*/ 485775 w 893445"/>
                <a:gd name="connsiteY144" fmla="*/ 709160 h 740178"/>
                <a:gd name="connsiteX145" fmla="*/ 436245 w 893445"/>
                <a:gd name="connsiteY145" fmla="*/ 533901 h 740178"/>
                <a:gd name="connsiteX146" fmla="*/ 454343 w 893445"/>
                <a:gd name="connsiteY146" fmla="*/ 491990 h 740178"/>
                <a:gd name="connsiteX147" fmla="*/ 520065 w 893445"/>
                <a:gd name="connsiteY147" fmla="*/ 453890 h 740178"/>
                <a:gd name="connsiteX148" fmla="*/ 545783 w 893445"/>
                <a:gd name="connsiteY148" fmla="*/ 436746 h 740178"/>
                <a:gd name="connsiteX149" fmla="*/ 556260 w 893445"/>
                <a:gd name="connsiteY149" fmla="*/ 380548 h 740178"/>
                <a:gd name="connsiteX150" fmla="*/ 545783 w 893445"/>
                <a:gd name="connsiteY150" fmla="*/ 360546 h 740178"/>
                <a:gd name="connsiteX151" fmla="*/ 554355 w 893445"/>
                <a:gd name="connsiteY151" fmla="*/ 308158 h 740178"/>
                <a:gd name="connsiteX152" fmla="*/ 573405 w 893445"/>
                <a:gd name="connsiteY152" fmla="*/ 287203 h 740178"/>
                <a:gd name="connsiteX153" fmla="*/ 576263 w 893445"/>
                <a:gd name="connsiteY153" fmla="*/ 274820 h 740178"/>
                <a:gd name="connsiteX154" fmla="*/ 561023 w 893445"/>
                <a:gd name="connsiteY154" fmla="*/ 273868 h 740178"/>
                <a:gd name="connsiteX155" fmla="*/ 554355 w 893445"/>
                <a:gd name="connsiteY155" fmla="*/ 282441 h 740178"/>
                <a:gd name="connsiteX156" fmla="*/ 535305 w 893445"/>
                <a:gd name="connsiteY156" fmla="*/ 306253 h 740178"/>
                <a:gd name="connsiteX157" fmla="*/ 412433 w 893445"/>
                <a:gd name="connsiteY157" fmla="*/ 361498 h 740178"/>
                <a:gd name="connsiteX158" fmla="*/ 356235 w 893445"/>
                <a:gd name="connsiteY158" fmla="*/ 363403 h 740178"/>
                <a:gd name="connsiteX159" fmla="*/ 318135 w 893445"/>
                <a:gd name="connsiteY159" fmla="*/ 349115 h 740178"/>
                <a:gd name="connsiteX160" fmla="*/ 329565 w 893445"/>
                <a:gd name="connsiteY160" fmla="*/ 312920 h 740178"/>
                <a:gd name="connsiteX161" fmla="*/ 61913 w 893445"/>
                <a:gd name="connsiteY161" fmla="*/ 441508 h 740178"/>
                <a:gd name="connsiteX162" fmla="*/ 44768 w 893445"/>
                <a:gd name="connsiteY162" fmla="*/ 441508 h 740178"/>
                <a:gd name="connsiteX163" fmla="*/ 22860 w 893445"/>
                <a:gd name="connsiteY163" fmla="*/ 419601 h 740178"/>
                <a:gd name="connsiteX164" fmla="*/ 22860 w 893445"/>
                <a:gd name="connsiteY164" fmla="*/ 413885 h 740178"/>
                <a:gd name="connsiteX165" fmla="*/ 22860 w 893445"/>
                <a:gd name="connsiteY165" fmla="*/ 411981 h 740178"/>
                <a:gd name="connsiteX166" fmla="*/ 22860 w 893445"/>
                <a:gd name="connsiteY166" fmla="*/ 406265 h 740178"/>
                <a:gd name="connsiteX167" fmla="*/ 22860 w 893445"/>
                <a:gd name="connsiteY167" fmla="*/ 406265 h 740178"/>
                <a:gd name="connsiteX168" fmla="*/ 22860 w 893445"/>
                <a:gd name="connsiteY168" fmla="*/ 401503 h 740178"/>
                <a:gd name="connsiteX169" fmla="*/ 63818 w 893445"/>
                <a:gd name="connsiteY169" fmla="*/ 358640 h 740178"/>
                <a:gd name="connsiteX170" fmla="*/ 289560 w 893445"/>
                <a:gd name="connsiteY170" fmla="*/ 360546 h 740178"/>
                <a:gd name="connsiteX171" fmla="*/ 322898 w 893445"/>
                <a:gd name="connsiteY171" fmla="*/ 375785 h 740178"/>
                <a:gd name="connsiteX172" fmla="*/ 360998 w 893445"/>
                <a:gd name="connsiteY172" fmla="*/ 381501 h 740178"/>
                <a:gd name="connsiteX173" fmla="*/ 431483 w 893445"/>
                <a:gd name="connsiteY173" fmla="*/ 377690 h 740178"/>
                <a:gd name="connsiteX174" fmla="*/ 443865 w 893445"/>
                <a:gd name="connsiteY174" fmla="*/ 377690 h 740178"/>
                <a:gd name="connsiteX175" fmla="*/ 443865 w 893445"/>
                <a:gd name="connsiteY175" fmla="*/ 377690 h 740178"/>
                <a:gd name="connsiteX176" fmla="*/ 444818 w 893445"/>
                <a:gd name="connsiteY176" fmla="*/ 377690 h 740178"/>
                <a:gd name="connsiteX177" fmla="*/ 444818 w 893445"/>
                <a:gd name="connsiteY177" fmla="*/ 377690 h 740178"/>
                <a:gd name="connsiteX178" fmla="*/ 445770 w 893445"/>
                <a:gd name="connsiteY178" fmla="*/ 377690 h 740178"/>
                <a:gd name="connsiteX179" fmla="*/ 445770 w 893445"/>
                <a:gd name="connsiteY179" fmla="*/ 377690 h 740178"/>
                <a:gd name="connsiteX180" fmla="*/ 446723 w 893445"/>
                <a:gd name="connsiteY180" fmla="*/ 377690 h 740178"/>
                <a:gd name="connsiteX181" fmla="*/ 446723 w 893445"/>
                <a:gd name="connsiteY181" fmla="*/ 377690 h 740178"/>
                <a:gd name="connsiteX182" fmla="*/ 447675 w 893445"/>
                <a:gd name="connsiteY182" fmla="*/ 377690 h 740178"/>
                <a:gd name="connsiteX183" fmla="*/ 447675 w 893445"/>
                <a:gd name="connsiteY183" fmla="*/ 377690 h 740178"/>
                <a:gd name="connsiteX184" fmla="*/ 448628 w 893445"/>
                <a:gd name="connsiteY184" fmla="*/ 378643 h 740178"/>
                <a:gd name="connsiteX185" fmla="*/ 448628 w 893445"/>
                <a:gd name="connsiteY185" fmla="*/ 378643 h 740178"/>
                <a:gd name="connsiteX186" fmla="*/ 448628 w 893445"/>
                <a:gd name="connsiteY186" fmla="*/ 379596 h 740178"/>
                <a:gd name="connsiteX187" fmla="*/ 448628 w 893445"/>
                <a:gd name="connsiteY187" fmla="*/ 379596 h 740178"/>
                <a:gd name="connsiteX188" fmla="*/ 448628 w 893445"/>
                <a:gd name="connsiteY188" fmla="*/ 380548 h 740178"/>
                <a:gd name="connsiteX189" fmla="*/ 448628 w 893445"/>
                <a:gd name="connsiteY189" fmla="*/ 380548 h 740178"/>
                <a:gd name="connsiteX190" fmla="*/ 449580 w 893445"/>
                <a:gd name="connsiteY190" fmla="*/ 382453 h 740178"/>
                <a:gd name="connsiteX191" fmla="*/ 449580 w 893445"/>
                <a:gd name="connsiteY191" fmla="*/ 382453 h 740178"/>
                <a:gd name="connsiteX192" fmla="*/ 449580 w 893445"/>
                <a:gd name="connsiteY192" fmla="*/ 383406 h 740178"/>
                <a:gd name="connsiteX193" fmla="*/ 449580 w 893445"/>
                <a:gd name="connsiteY193" fmla="*/ 383406 h 740178"/>
                <a:gd name="connsiteX194" fmla="*/ 449580 w 893445"/>
                <a:gd name="connsiteY194" fmla="*/ 384358 h 740178"/>
                <a:gd name="connsiteX195" fmla="*/ 449580 w 893445"/>
                <a:gd name="connsiteY195" fmla="*/ 384358 h 740178"/>
                <a:gd name="connsiteX196" fmla="*/ 449580 w 893445"/>
                <a:gd name="connsiteY196" fmla="*/ 385310 h 740178"/>
                <a:gd name="connsiteX197" fmla="*/ 449580 w 893445"/>
                <a:gd name="connsiteY197" fmla="*/ 385310 h 740178"/>
                <a:gd name="connsiteX198" fmla="*/ 449580 w 893445"/>
                <a:gd name="connsiteY198" fmla="*/ 386263 h 740178"/>
                <a:gd name="connsiteX199" fmla="*/ 449580 w 893445"/>
                <a:gd name="connsiteY199" fmla="*/ 386263 h 740178"/>
                <a:gd name="connsiteX200" fmla="*/ 449580 w 893445"/>
                <a:gd name="connsiteY200" fmla="*/ 388168 h 740178"/>
                <a:gd name="connsiteX201" fmla="*/ 449580 w 893445"/>
                <a:gd name="connsiteY201" fmla="*/ 388168 h 740178"/>
                <a:gd name="connsiteX202" fmla="*/ 449580 w 893445"/>
                <a:gd name="connsiteY202" fmla="*/ 390073 h 740178"/>
                <a:gd name="connsiteX203" fmla="*/ 449580 w 893445"/>
                <a:gd name="connsiteY203" fmla="*/ 391026 h 740178"/>
                <a:gd name="connsiteX204" fmla="*/ 449580 w 893445"/>
                <a:gd name="connsiteY204" fmla="*/ 392931 h 740178"/>
                <a:gd name="connsiteX205" fmla="*/ 448628 w 893445"/>
                <a:gd name="connsiteY205" fmla="*/ 410076 h 740178"/>
                <a:gd name="connsiteX206" fmla="*/ 422910 w 893445"/>
                <a:gd name="connsiteY206" fmla="*/ 434840 h 740178"/>
                <a:gd name="connsiteX207" fmla="*/ 341948 w 893445"/>
                <a:gd name="connsiteY207" fmla="*/ 438651 h 740178"/>
                <a:gd name="connsiteX208" fmla="*/ 61913 w 893445"/>
                <a:gd name="connsiteY208" fmla="*/ 441508 h 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893445" h="740178">
                  <a:moveTo>
                    <a:pt x="8573" y="734878"/>
                  </a:moveTo>
                  <a:cubicBezTo>
                    <a:pt x="40005" y="740593"/>
                    <a:pt x="70485" y="735831"/>
                    <a:pt x="103823" y="732021"/>
                  </a:cubicBezTo>
                  <a:cubicBezTo>
                    <a:pt x="97155" y="720590"/>
                    <a:pt x="88583" y="720590"/>
                    <a:pt x="81915" y="718685"/>
                  </a:cubicBezTo>
                  <a:cubicBezTo>
                    <a:pt x="74295" y="715828"/>
                    <a:pt x="62865" y="722496"/>
                    <a:pt x="59055" y="712018"/>
                  </a:cubicBezTo>
                  <a:cubicBezTo>
                    <a:pt x="56198" y="704398"/>
                    <a:pt x="55245" y="695826"/>
                    <a:pt x="55245" y="687253"/>
                  </a:cubicBezTo>
                  <a:cubicBezTo>
                    <a:pt x="57150" y="665346"/>
                    <a:pt x="76200" y="524376"/>
                    <a:pt x="84773" y="475798"/>
                  </a:cubicBezTo>
                  <a:cubicBezTo>
                    <a:pt x="86678" y="463415"/>
                    <a:pt x="93345" y="457701"/>
                    <a:pt x="104775" y="457701"/>
                  </a:cubicBezTo>
                  <a:cubicBezTo>
                    <a:pt x="127635" y="456748"/>
                    <a:pt x="149543" y="454843"/>
                    <a:pt x="172403" y="455796"/>
                  </a:cubicBezTo>
                  <a:cubicBezTo>
                    <a:pt x="229553" y="459606"/>
                    <a:pt x="286703" y="458653"/>
                    <a:pt x="343853" y="458653"/>
                  </a:cubicBezTo>
                  <a:cubicBezTo>
                    <a:pt x="359093" y="458653"/>
                    <a:pt x="366713" y="463415"/>
                    <a:pt x="368618" y="478656"/>
                  </a:cubicBezTo>
                  <a:cubicBezTo>
                    <a:pt x="368618" y="483418"/>
                    <a:pt x="369570" y="488181"/>
                    <a:pt x="370523" y="492943"/>
                  </a:cubicBezTo>
                  <a:cubicBezTo>
                    <a:pt x="375285" y="540568"/>
                    <a:pt x="403860" y="671060"/>
                    <a:pt x="403860" y="689158"/>
                  </a:cubicBezTo>
                  <a:cubicBezTo>
                    <a:pt x="403860" y="696778"/>
                    <a:pt x="405765" y="705351"/>
                    <a:pt x="393383" y="709160"/>
                  </a:cubicBezTo>
                  <a:cubicBezTo>
                    <a:pt x="384810" y="711065"/>
                    <a:pt x="381953" y="722496"/>
                    <a:pt x="389573" y="725353"/>
                  </a:cubicBezTo>
                  <a:cubicBezTo>
                    <a:pt x="417195" y="728210"/>
                    <a:pt x="428625" y="728210"/>
                    <a:pt x="461010" y="724401"/>
                  </a:cubicBezTo>
                  <a:cubicBezTo>
                    <a:pt x="429578" y="716781"/>
                    <a:pt x="429578" y="711065"/>
                    <a:pt x="422910" y="682490"/>
                  </a:cubicBezTo>
                  <a:cubicBezTo>
                    <a:pt x="415290" y="652963"/>
                    <a:pt x="391478" y="514851"/>
                    <a:pt x="385763" y="474846"/>
                  </a:cubicBezTo>
                  <a:cubicBezTo>
                    <a:pt x="383858" y="462463"/>
                    <a:pt x="389573" y="457701"/>
                    <a:pt x="401955" y="458653"/>
                  </a:cubicBezTo>
                  <a:cubicBezTo>
                    <a:pt x="405765" y="458653"/>
                    <a:pt x="409575" y="459606"/>
                    <a:pt x="413385" y="459606"/>
                  </a:cubicBezTo>
                  <a:cubicBezTo>
                    <a:pt x="444818" y="460558"/>
                    <a:pt x="458153" y="450081"/>
                    <a:pt x="463868" y="419601"/>
                  </a:cubicBezTo>
                  <a:cubicBezTo>
                    <a:pt x="465773" y="408171"/>
                    <a:pt x="466725" y="397693"/>
                    <a:pt x="467678" y="386263"/>
                  </a:cubicBezTo>
                  <a:cubicBezTo>
                    <a:pt x="468630" y="380548"/>
                    <a:pt x="469583" y="374833"/>
                    <a:pt x="476250" y="372928"/>
                  </a:cubicBezTo>
                  <a:cubicBezTo>
                    <a:pt x="495300" y="369118"/>
                    <a:pt x="508635" y="355783"/>
                    <a:pt x="523875" y="347210"/>
                  </a:cubicBezTo>
                  <a:cubicBezTo>
                    <a:pt x="531495" y="353878"/>
                    <a:pt x="532448" y="361498"/>
                    <a:pt x="536258" y="368165"/>
                  </a:cubicBezTo>
                  <a:cubicBezTo>
                    <a:pt x="555308" y="409123"/>
                    <a:pt x="554355" y="411981"/>
                    <a:pt x="517208" y="437698"/>
                  </a:cubicBezTo>
                  <a:cubicBezTo>
                    <a:pt x="514350" y="439603"/>
                    <a:pt x="510540" y="441508"/>
                    <a:pt x="507683" y="443413"/>
                  </a:cubicBezTo>
                  <a:cubicBezTo>
                    <a:pt x="487680" y="457701"/>
                    <a:pt x="464820" y="466273"/>
                    <a:pt x="443865" y="479608"/>
                  </a:cubicBezTo>
                  <a:cubicBezTo>
                    <a:pt x="431483" y="487228"/>
                    <a:pt x="417195" y="494848"/>
                    <a:pt x="417195" y="511993"/>
                  </a:cubicBezTo>
                  <a:cubicBezTo>
                    <a:pt x="418148" y="584383"/>
                    <a:pt x="441960" y="644390"/>
                    <a:pt x="471488" y="717733"/>
                  </a:cubicBezTo>
                  <a:cubicBezTo>
                    <a:pt x="476250" y="726306"/>
                    <a:pt x="485775" y="738688"/>
                    <a:pt x="495300" y="739640"/>
                  </a:cubicBezTo>
                  <a:cubicBezTo>
                    <a:pt x="516255" y="741546"/>
                    <a:pt x="530543" y="738688"/>
                    <a:pt x="547688" y="726306"/>
                  </a:cubicBezTo>
                  <a:cubicBezTo>
                    <a:pt x="562928" y="715828"/>
                    <a:pt x="559118" y="691063"/>
                    <a:pt x="556260" y="676776"/>
                  </a:cubicBezTo>
                  <a:cubicBezTo>
                    <a:pt x="550545" y="644390"/>
                    <a:pt x="546735" y="612006"/>
                    <a:pt x="536258" y="580573"/>
                  </a:cubicBezTo>
                  <a:cubicBezTo>
                    <a:pt x="533400" y="572953"/>
                    <a:pt x="530543" y="564381"/>
                    <a:pt x="537210" y="556760"/>
                  </a:cubicBezTo>
                  <a:cubicBezTo>
                    <a:pt x="540068" y="553903"/>
                    <a:pt x="542925" y="551998"/>
                    <a:pt x="546735" y="551998"/>
                  </a:cubicBezTo>
                  <a:cubicBezTo>
                    <a:pt x="550545" y="551998"/>
                    <a:pt x="550545" y="555808"/>
                    <a:pt x="551498" y="557713"/>
                  </a:cubicBezTo>
                  <a:cubicBezTo>
                    <a:pt x="552450" y="578668"/>
                    <a:pt x="566738" y="583431"/>
                    <a:pt x="583883" y="585335"/>
                  </a:cubicBezTo>
                  <a:cubicBezTo>
                    <a:pt x="591503" y="586288"/>
                    <a:pt x="599123" y="587240"/>
                    <a:pt x="605790" y="588193"/>
                  </a:cubicBezTo>
                  <a:cubicBezTo>
                    <a:pt x="616268" y="589146"/>
                    <a:pt x="621030" y="593908"/>
                    <a:pt x="619125" y="605338"/>
                  </a:cubicBezTo>
                  <a:cubicBezTo>
                    <a:pt x="613410" y="639628"/>
                    <a:pt x="609600" y="673918"/>
                    <a:pt x="596265" y="706303"/>
                  </a:cubicBezTo>
                  <a:cubicBezTo>
                    <a:pt x="590550" y="720590"/>
                    <a:pt x="592455" y="725353"/>
                    <a:pt x="607695" y="724401"/>
                  </a:cubicBezTo>
                  <a:cubicBezTo>
                    <a:pt x="614363" y="724401"/>
                    <a:pt x="622935" y="725353"/>
                    <a:pt x="627698" y="718685"/>
                  </a:cubicBezTo>
                  <a:cubicBezTo>
                    <a:pt x="617220" y="706303"/>
                    <a:pt x="617220" y="706303"/>
                    <a:pt x="618173" y="692015"/>
                  </a:cubicBezTo>
                  <a:cubicBezTo>
                    <a:pt x="621030" y="663440"/>
                    <a:pt x="628650" y="634865"/>
                    <a:pt x="634365" y="606290"/>
                  </a:cubicBezTo>
                  <a:cubicBezTo>
                    <a:pt x="637223" y="592003"/>
                    <a:pt x="644843" y="589146"/>
                    <a:pt x="658178" y="589146"/>
                  </a:cubicBezTo>
                  <a:cubicBezTo>
                    <a:pt x="689610" y="589146"/>
                    <a:pt x="720090" y="587240"/>
                    <a:pt x="751523" y="585335"/>
                  </a:cubicBezTo>
                  <a:cubicBezTo>
                    <a:pt x="775335" y="583431"/>
                    <a:pt x="777240" y="584383"/>
                    <a:pt x="781050" y="607243"/>
                  </a:cubicBezTo>
                  <a:cubicBezTo>
                    <a:pt x="785813" y="639628"/>
                    <a:pt x="790575" y="672013"/>
                    <a:pt x="793433" y="704398"/>
                  </a:cubicBezTo>
                  <a:cubicBezTo>
                    <a:pt x="794385" y="715828"/>
                    <a:pt x="799148" y="722496"/>
                    <a:pt x="810578" y="720590"/>
                  </a:cubicBezTo>
                  <a:cubicBezTo>
                    <a:pt x="827723" y="717733"/>
                    <a:pt x="843915" y="720590"/>
                    <a:pt x="861060" y="721543"/>
                  </a:cubicBezTo>
                  <a:cubicBezTo>
                    <a:pt x="871538" y="721543"/>
                    <a:pt x="882968" y="722496"/>
                    <a:pt x="893445" y="710113"/>
                  </a:cubicBezTo>
                  <a:cubicBezTo>
                    <a:pt x="871538" y="703446"/>
                    <a:pt x="852488" y="703446"/>
                    <a:pt x="833438" y="702493"/>
                  </a:cubicBezTo>
                  <a:cubicBezTo>
                    <a:pt x="820103" y="701540"/>
                    <a:pt x="813435" y="698683"/>
                    <a:pt x="809625" y="684396"/>
                  </a:cubicBezTo>
                  <a:cubicBezTo>
                    <a:pt x="802005" y="654868"/>
                    <a:pt x="801053" y="625340"/>
                    <a:pt x="795338" y="595813"/>
                  </a:cubicBezTo>
                  <a:cubicBezTo>
                    <a:pt x="793433" y="588193"/>
                    <a:pt x="796290" y="584383"/>
                    <a:pt x="803910" y="580573"/>
                  </a:cubicBezTo>
                  <a:cubicBezTo>
                    <a:pt x="820103" y="571048"/>
                    <a:pt x="825818" y="555808"/>
                    <a:pt x="827723" y="538663"/>
                  </a:cubicBezTo>
                  <a:cubicBezTo>
                    <a:pt x="836295" y="478656"/>
                    <a:pt x="859155" y="297681"/>
                    <a:pt x="860108" y="268153"/>
                  </a:cubicBezTo>
                  <a:cubicBezTo>
                    <a:pt x="861060" y="239578"/>
                    <a:pt x="854393" y="233863"/>
                    <a:pt x="825818" y="232910"/>
                  </a:cubicBezTo>
                  <a:cubicBezTo>
                    <a:pt x="813435" y="232910"/>
                    <a:pt x="801053" y="232910"/>
                    <a:pt x="789623" y="233863"/>
                  </a:cubicBezTo>
                  <a:cubicBezTo>
                    <a:pt x="763905" y="235768"/>
                    <a:pt x="756285" y="241483"/>
                    <a:pt x="751523" y="266248"/>
                  </a:cubicBezTo>
                  <a:cubicBezTo>
                    <a:pt x="748665" y="280535"/>
                    <a:pt x="740093" y="394835"/>
                    <a:pt x="737235" y="437698"/>
                  </a:cubicBezTo>
                  <a:cubicBezTo>
                    <a:pt x="737235" y="443413"/>
                    <a:pt x="735330" y="449128"/>
                    <a:pt x="724853" y="445318"/>
                  </a:cubicBezTo>
                  <a:cubicBezTo>
                    <a:pt x="732473" y="406265"/>
                    <a:pt x="724853" y="369118"/>
                    <a:pt x="712470" y="331971"/>
                  </a:cubicBezTo>
                  <a:cubicBezTo>
                    <a:pt x="686753" y="254818"/>
                    <a:pt x="646748" y="188143"/>
                    <a:pt x="562928" y="157663"/>
                  </a:cubicBezTo>
                  <a:cubicBezTo>
                    <a:pt x="565785" y="140518"/>
                    <a:pt x="574358" y="112895"/>
                    <a:pt x="569595" y="94798"/>
                  </a:cubicBezTo>
                  <a:cubicBezTo>
                    <a:pt x="552450" y="30028"/>
                    <a:pt x="532448" y="17645"/>
                    <a:pt x="491490" y="2405"/>
                  </a:cubicBezTo>
                  <a:cubicBezTo>
                    <a:pt x="455295" y="-6167"/>
                    <a:pt x="406718" y="9073"/>
                    <a:pt x="382905" y="33838"/>
                  </a:cubicBezTo>
                  <a:cubicBezTo>
                    <a:pt x="354330" y="62413"/>
                    <a:pt x="345758" y="102418"/>
                    <a:pt x="359093" y="139566"/>
                  </a:cubicBezTo>
                  <a:cubicBezTo>
                    <a:pt x="373380" y="177666"/>
                    <a:pt x="418148" y="220528"/>
                    <a:pt x="472440" y="218623"/>
                  </a:cubicBezTo>
                  <a:cubicBezTo>
                    <a:pt x="424815" y="285298"/>
                    <a:pt x="423863" y="287203"/>
                    <a:pt x="346710" y="294823"/>
                  </a:cubicBezTo>
                  <a:cubicBezTo>
                    <a:pt x="341948" y="295776"/>
                    <a:pt x="337185" y="295776"/>
                    <a:pt x="332423" y="295776"/>
                  </a:cubicBezTo>
                  <a:cubicBezTo>
                    <a:pt x="302895" y="297681"/>
                    <a:pt x="295275" y="303395"/>
                    <a:pt x="289560" y="333876"/>
                  </a:cubicBezTo>
                  <a:cubicBezTo>
                    <a:pt x="287655" y="343401"/>
                    <a:pt x="285750" y="347210"/>
                    <a:pt x="276225" y="346258"/>
                  </a:cubicBezTo>
                  <a:cubicBezTo>
                    <a:pt x="236220" y="345306"/>
                    <a:pt x="195263" y="345306"/>
                    <a:pt x="155258" y="343401"/>
                  </a:cubicBezTo>
                  <a:cubicBezTo>
                    <a:pt x="115253" y="342448"/>
                    <a:pt x="74295" y="336733"/>
                    <a:pt x="34290" y="344353"/>
                  </a:cubicBezTo>
                  <a:cubicBezTo>
                    <a:pt x="12383" y="349115"/>
                    <a:pt x="8573" y="351973"/>
                    <a:pt x="6668" y="374833"/>
                  </a:cubicBezTo>
                  <a:cubicBezTo>
                    <a:pt x="4763" y="391978"/>
                    <a:pt x="4763" y="408171"/>
                    <a:pt x="3810" y="425315"/>
                  </a:cubicBezTo>
                  <a:cubicBezTo>
                    <a:pt x="2858" y="448176"/>
                    <a:pt x="5715" y="451985"/>
                    <a:pt x="29528" y="455796"/>
                  </a:cubicBezTo>
                  <a:cubicBezTo>
                    <a:pt x="41910" y="457701"/>
                    <a:pt x="56198" y="452938"/>
                    <a:pt x="68580" y="460558"/>
                  </a:cubicBezTo>
                  <a:cubicBezTo>
                    <a:pt x="58103" y="540568"/>
                    <a:pt x="39053" y="619626"/>
                    <a:pt x="37148" y="700588"/>
                  </a:cubicBezTo>
                  <a:cubicBezTo>
                    <a:pt x="37148" y="714876"/>
                    <a:pt x="30480" y="721543"/>
                    <a:pt x="16193" y="719638"/>
                  </a:cubicBezTo>
                  <a:cubicBezTo>
                    <a:pt x="13335" y="719638"/>
                    <a:pt x="10478" y="719638"/>
                    <a:pt x="7620" y="719638"/>
                  </a:cubicBezTo>
                  <a:cubicBezTo>
                    <a:pt x="3810" y="719638"/>
                    <a:pt x="0" y="721543"/>
                    <a:pt x="0" y="726306"/>
                  </a:cubicBezTo>
                  <a:cubicBezTo>
                    <a:pt x="1905" y="731068"/>
                    <a:pt x="4763" y="733926"/>
                    <a:pt x="8573" y="734878"/>
                  </a:cubicBezTo>
                  <a:close/>
                  <a:moveTo>
                    <a:pt x="726758" y="466273"/>
                  </a:moveTo>
                  <a:cubicBezTo>
                    <a:pt x="743903" y="464368"/>
                    <a:pt x="750570" y="452938"/>
                    <a:pt x="752475" y="437698"/>
                  </a:cubicBezTo>
                  <a:cubicBezTo>
                    <a:pt x="753428" y="430078"/>
                    <a:pt x="753428" y="422458"/>
                    <a:pt x="754380" y="414838"/>
                  </a:cubicBezTo>
                  <a:cubicBezTo>
                    <a:pt x="756285" y="377690"/>
                    <a:pt x="762953" y="284345"/>
                    <a:pt x="765810" y="274820"/>
                  </a:cubicBezTo>
                  <a:cubicBezTo>
                    <a:pt x="770573" y="259581"/>
                    <a:pt x="779145" y="251008"/>
                    <a:pt x="795338" y="251008"/>
                  </a:cubicBezTo>
                  <a:cubicBezTo>
                    <a:pt x="804863" y="251008"/>
                    <a:pt x="812483" y="251008"/>
                    <a:pt x="818198" y="251008"/>
                  </a:cubicBezTo>
                  <a:cubicBezTo>
                    <a:pt x="818198" y="251008"/>
                    <a:pt x="818198" y="251008"/>
                    <a:pt x="818198" y="251008"/>
                  </a:cubicBezTo>
                  <a:cubicBezTo>
                    <a:pt x="822008" y="251008"/>
                    <a:pt x="824865" y="251008"/>
                    <a:pt x="827723" y="251960"/>
                  </a:cubicBezTo>
                  <a:cubicBezTo>
                    <a:pt x="827723" y="251960"/>
                    <a:pt x="827723" y="251960"/>
                    <a:pt x="827723" y="251960"/>
                  </a:cubicBezTo>
                  <a:cubicBezTo>
                    <a:pt x="828675" y="251960"/>
                    <a:pt x="828675" y="251960"/>
                    <a:pt x="829628" y="251960"/>
                  </a:cubicBezTo>
                  <a:cubicBezTo>
                    <a:pt x="829628" y="251960"/>
                    <a:pt x="829628" y="251960"/>
                    <a:pt x="829628" y="251960"/>
                  </a:cubicBezTo>
                  <a:cubicBezTo>
                    <a:pt x="830580" y="251960"/>
                    <a:pt x="830580" y="251960"/>
                    <a:pt x="831533" y="251960"/>
                  </a:cubicBezTo>
                  <a:cubicBezTo>
                    <a:pt x="831533" y="251960"/>
                    <a:pt x="831533" y="251960"/>
                    <a:pt x="831533" y="251960"/>
                  </a:cubicBezTo>
                  <a:cubicBezTo>
                    <a:pt x="833438" y="252913"/>
                    <a:pt x="835343" y="252913"/>
                    <a:pt x="837248" y="253866"/>
                  </a:cubicBezTo>
                  <a:cubicBezTo>
                    <a:pt x="837248" y="253866"/>
                    <a:pt x="837248" y="253866"/>
                    <a:pt x="837248" y="253866"/>
                  </a:cubicBezTo>
                  <a:cubicBezTo>
                    <a:pt x="837248" y="253866"/>
                    <a:pt x="838200" y="253866"/>
                    <a:pt x="838200" y="254818"/>
                  </a:cubicBezTo>
                  <a:cubicBezTo>
                    <a:pt x="838200" y="254818"/>
                    <a:pt x="838200" y="254818"/>
                    <a:pt x="838200" y="254818"/>
                  </a:cubicBezTo>
                  <a:cubicBezTo>
                    <a:pt x="838200" y="254818"/>
                    <a:pt x="839153" y="255770"/>
                    <a:pt x="839153" y="255770"/>
                  </a:cubicBezTo>
                  <a:cubicBezTo>
                    <a:pt x="839153" y="255770"/>
                    <a:pt x="839153" y="255770"/>
                    <a:pt x="839153" y="255770"/>
                  </a:cubicBezTo>
                  <a:cubicBezTo>
                    <a:pt x="840105" y="256723"/>
                    <a:pt x="841058" y="258628"/>
                    <a:pt x="842010" y="260533"/>
                  </a:cubicBezTo>
                  <a:cubicBezTo>
                    <a:pt x="842010" y="260533"/>
                    <a:pt x="842010" y="260533"/>
                    <a:pt x="842010" y="260533"/>
                  </a:cubicBezTo>
                  <a:cubicBezTo>
                    <a:pt x="842010" y="260533"/>
                    <a:pt x="842010" y="261485"/>
                    <a:pt x="842010" y="261485"/>
                  </a:cubicBezTo>
                  <a:cubicBezTo>
                    <a:pt x="842010" y="261485"/>
                    <a:pt x="842010" y="261485"/>
                    <a:pt x="842010" y="261485"/>
                  </a:cubicBezTo>
                  <a:cubicBezTo>
                    <a:pt x="842010" y="261485"/>
                    <a:pt x="842010" y="262438"/>
                    <a:pt x="842010" y="262438"/>
                  </a:cubicBezTo>
                  <a:cubicBezTo>
                    <a:pt x="842010" y="262438"/>
                    <a:pt x="842010" y="262438"/>
                    <a:pt x="842010" y="262438"/>
                  </a:cubicBezTo>
                  <a:cubicBezTo>
                    <a:pt x="842963" y="268153"/>
                    <a:pt x="842963" y="276726"/>
                    <a:pt x="842963" y="287203"/>
                  </a:cubicBezTo>
                  <a:cubicBezTo>
                    <a:pt x="842963" y="287203"/>
                    <a:pt x="842963" y="288156"/>
                    <a:pt x="842963" y="288156"/>
                  </a:cubicBezTo>
                  <a:cubicBezTo>
                    <a:pt x="842963" y="289108"/>
                    <a:pt x="842963" y="290060"/>
                    <a:pt x="842963" y="291013"/>
                  </a:cubicBezTo>
                  <a:cubicBezTo>
                    <a:pt x="842963" y="291013"/>
                    <a:pt x="842963" y="291966"/>
                    <a:pt x="842963" y="291966"/>
                  </a:cubicBezTo>
                  <a:cubicBezTo>
                    <a:pt x="842963" y="292918"/>
                    <a:pt x="842963" y="294823"/>
                    <a:pt x="842963" y="295776"/>
                  </a:cubicBezTo>
                  <a:cubicBezTo>
                    <a:pt x="842963" y="298633"/>
                    <a:pt x="814388" y="514851"/>
                    <a:pt x="810578" y="537710"/>
                  </a:cubicBezTo>
                  <a:cubicBezTo>
                    <a:pt x="807720" y="553903"/>
                    <a:pt x="801053" y="563428"/>
                    <a:pt x="783908" y="565333"/>
                  </a:cubicBezTo>
                  <a:cubicBezTo>
                    <a:pt x="776288" y="566285"/>
                    <a:pt x="769620" y="570096"/>
                    <a:pt x="762000" y="570096"/>
                  </a:cubicBezTo>
                  <a:cubicBezTo>
                    <a:pt x="706755" y="571048"/>
                    <a:pt x="651510" y="577715"/>
                    <a:pt x="596265" y="571048"/>
                  </a:cubicBezTo>
                  <a:cubicBezTo>
                    <a:pt x="594360" y="571048"/>
                    <a:pt x="592455" y="571048"/>
                    <a:pt x="590550" y="570096"/>
                  </a:cubicBezTo>
                  <a:cubicBezTo>
                    <a:pt x="580073" y="569143"/>
                    <a:pt x="568643" y="566285"/>
                    <a:pt x="567690" y="553903"/>
                  </a:cubicBezTo>
                  <a:cubicBezTo>
                    <a:pt x="565785" y="540568"/>
                    <a:pt x="578168" y="540568"/>
                    <a:pt x="586740" y="537710"/>
                  </a:cubicBezTo>
                  <a:cubicBezTo>
                    <a:pt x="587693" y="537710"/>
                    <a:pt x="588645" y="536758"/>
                    <a:pt x="589598" y="536758"/>
                  </a:cubicBezTo>
                  <a:cubicBezTo>
                    <a:pt x="626745" y="524376"/>
                    <a:pt x="660083" y="506278"/>
                    <a:pt x="690563" y="482465"/>
                  </a:cubicBezTo>
                  <a:cubicBezTo>
                    <a:pt x="702945" y="475798"/>
                    <a:pt x="713423" y="467226"/>
                    <a:pt x="726758" y="466273"/>
                  </a:cubicBezTo>
                  <a:close/>
                  <a:moveTo>
                    <a:pt x="474345" y="200526"/>
                  </a:moveTo>
                  <a:cubicBezTo>
                    <a:pt x="419100" y="199573"/>
                    <a:pt x="376238" y="160520"/>
                    <a:pt x="374333" y="105276"/>
                  </a:cubicBezTo>
                  <a:cubicBezTo>
                    <a:pt x="372428" y="57651"/>
                    <a:pt x="421005" y="16693"/>
                    <a:pt x="478155" y="16693"/>
                  </a:cubicBezTo>
                  <a:cubicBezTo>
                    <a:pt x="523875" y="19551"/>
                    <a:pt x="558165" y="70985"/>
                    <a:pt x="558165" y="117658"/>
                  </a:cubicBezTo>
                  <a:cubicBezTo>
                    <a:pt x="558165" y="157663"/>
                    <a:pt x="514350" y="201478"/>
                    <a:pt x="474345" y="200526"/>
                  </a:cubicBezTo>
                  <a:close/>
                  <a:moveTo>
                    <a:pt x="329565" y="312920"/>
                  </a:moveTo>
                  <a:cubicBezTo>
                    <a:pt x="354330" y="308158"/>
                    <a:pt x="379095" y="310063"/>
                    <a:pt x="404813" y="306253"/>
                  </a:cubicBezTo>
                  <a:cubicBezTo>
                    <a:pt x="425768" y="303395"/>
                    <a:pt x="443865" y="293870"/>
                    <a:pt x="456248" y="275773"/>
                  </a:cubicBezTo>
                  <a:cubicBezTo>
                    <a:pt x="462915" y="266248"/>
                    <a:pt x="468630" y="256723"/>
                    <a:pt x="475298" y="248151"/>
                  </a:cubicBezTo>
                  <a:cubicBezTo>
                    <a:pt x="488633" y="232910"/>
                    <a:pt x="499110" y="214813"/>
                    <a:pt x="520065" y="207193"/>
                  </a:cubicBezTo>
                  <a:cubicBezTo>
                    <a:pt x="524828" y="205288"/>
                    <a:pt x="528638" y="200526"/>
                    <a:pt x="532448" y="196716"/>
                  </a:cubicBezTo>
                  <a:cubicBezTo>
                    <a:pt x="553403" y="176713"/>
                    <a:pt x="563880" y="174808"/>
                    <a:pt x="589598" y="188143"/>
                  </a:cubicBezTo>
                  <a:cubicBezTo>
                    <a:pt x="617220" y="202431"/>
                    <a:pt x="638175" y="223385"/>
                    <a:pt x="654368" y="249103"/>
                  </a:cubicBezTo>
                  <a:cubicBezTo>
                    <a:pt x="681990" y="291966"/>
                    <a:pt x="701040" y="338638"/>
                    <a:pt x="711518" y="389121"/>
                  </a:cubicBezTo>
                  <a:cubicBezTo>
                    <a:pt x="718185" y="418648"/>
                    <a:pt x="712470" y="444365"/>
                    <a:pt x="689610" y="466273"/>
                  </a:cubicBezTo>
                  <a:cubicBezTo>
                    <a:pt x="658178" y="495801"/>
                    <a:pt x="621030" y="514851"/>
                    <a:pt x="580073" y="527233"/>
                  </a:cubicBezTo>
                  <a:cubicBezTo>
                    <a:pt x="568643" y="531043"/>
                    <a:pt x="556260" y="532948"/>
                    <a:pt x="544830" y="536758"/>
                  </a:cubicBezTo>
                  <a:cubicBezTo>
                    <a:pt x="517208" y="544378"/>
                    <a:pt x="510540" y="556760"/>
                    <a:pt x="520065" y="584383"/>
                  </a:cubicBezTo>
                  <a:cubicBezTo>
                    <a:pt x="527685" y="605338"/>
                    <a:pt x="540068" y="670108"/>
                    <a:pt x="541020" y="680585"/>
                  </a:cubicBezTo>
                  <a:cubicBezTo>
                    <a:pt x="542925" y="710113"/>
                    <a:pt x="542925" y="714876"/>
                    <a:pt x="515303" y="723448"/>
                  </a:cubicBezTo>
                  <a:cubicBezTo>
                    <a:pt x="501015" y="727258"/>
                    <a:pt x="494348" y="720590"/>
                    <a:pt x="485775" y="709160"/>
                  </a:cubicBezTo>
                  <a:cubicBezTo>
                    <a:pt x="478155" y="698683"/>
                    <a:pt x="439103" y="580573"/>
                    <a:pt x="436245" y="533901"/>
                  </a:cubicBezTo>
                  <a:cubicBezTo>
                    <a:pt x="434340" y="513898"/>
                    <a:pt x="438150" y="500563"/>
                    <a:pt x="454343" y="491990"/>
                  </a:cubicBezTo>
                  <a:cubicBezTo>
                    <a:pt x="476250" y="480560"/>
                    <a:pt x="498158" y="467226"/>
                    <a:pt x="520065" y="453890"/>
                  </a:cubicBezTo>
                  <a:cubicBezTo>
                    <a:pt x="528638" y="448176"/>
                    <a:pt x="537210" y="442460"/>
                    <a:pt x="545783" y="436746"/>
                  </a:cubicBezTo>
                  <a:cubicBezTo>
                    <a:pt x="571500" y="416743"/>
                    <a:pt x="572453" y="408171"/>
                    <a:pt x="556260" y="380548"/>
                  </a:cubicBezTo>
                  <a:cubicBezTo>
                    <a:pt x="552450" y="373881"/>
                    <a:pt x="548640" y="367213"/>
                    <a:pt x="545783" y="360546"/>
                  </a:cubicBezTo>
                  <a:cubicBezTo>
                    <a:pt x="533400" y="333876"/>
                    <a:pt x="534353" y="329113"/>
                    <a:pt x="554355" y="308158"/>
                  </a:cubicBezTo>
                  <a:cubicBezTo>
                    <a:pt x="561023" y="301491"/>
                    <a:pt x="567690" y="294823"/>
                    <a:pt x="573405" y="287203"/>
                  </a:cubicBezTo>
                  <a:cubicBezTo>
                    <a:pt x="576263" y="283393"/>
                    <a:pt x="580073" y="278631"/>
                    <a:pt x="576263" y="274820"/>
                  </a:cubicBezTo>
                  <a:cubicBezTo>
                    <a:pt x="572453" y="271010"/>
                    <a:pt x="565785" y="271010"/>
                    <a:pt x="561023" y="273868"/>
                  </a:cubicBezTo>
                  <a:cubicBezTo>
                    <a:pt x="558165" y="275773"/>
                    <a:pt x="556260" y="279583"/>
                    <a:pt x="554355" y="282441"/>
                  </a:cubicBezTo>
                  <a:cubicBezTo>
                    <a:pt x="547688" y="290060"/>
                    <a:pt x="541020" y="298633"/>
                    <a:pt x="535305" y="306253"/>
                  </a:cubicBezTo>
                  <a:cubicBezTo>
                    <a:pt x="504825" y="348163"/>
                    <a:pt x="461963" y="361498"/>
                    <a:pt x="412433" y="361498"/>
                  </a:cubicBezTo>
                  <a:cubicBezTo>
                    <a:pt x="393383" y="361498"/>
                    <a:pt x="375285" y="362451"/>
                    <a:pt x="356235" y="363403"/>
                  </a:cubicBezTo>
                  <a:cubicBezTo>
                    <a:pt x="341948" y="363403"/>
                    <a:pt x="327660" y="361498"/>
                    <a:pt x="318135" y="349115"/>
                  </a:cubicBezTo>
                  <a:cubicBezTo>
                    <a:pt x="307658" y="335781"/>
                    <a:pt x="312420" y="315778"/>
                    <a:pt x="329565" y="312920"/>
                  </a:cubicBezTo>
                  <a:close/>
                  <a:moveTo>
                    <a:pt x="61913" y="441508"/>
                  </a:moveTo>
                  <a:cubicBezTo>
                    <a:pt x="56198" y="441508"/>
                    <a:pt x="50483" y="441508"/>
                    <a:pt x="44768" y="441508"/>
                  </a:cubicBezTo>
                  <a:cubicBezTo>
                    <a:pt x="26670" y="439603"/>
                    <a:pt x="23813" y="436746"/>
                    <a:pt x="22860" y="419601"/>
                  </a:cubicBezTo>
                  <a:cubicBezTo>
                    <a:pt x="22860" y="417696"/>
                    <a:pt x="22860" y="415790"/>
                    <a:pt x="22860" y="413885"/>
                  </a:cubicBezTo>
                  <a:cubicBezTo>
                    <a:pt x="22860" y="412933"/>
                    <a:pt x="22860" y="412933"/>
                    <a:pt x="22860" y="411981"/>
                  </a:cubicBezTo>
                  <a:cubicBezTo>
                    <a:pt x="22860" y="410076"/>
                    <a:pt x="22860" y="408171"/>
                    <a:pt x="22860" y="406265"/>
                  </a:cubicBezTo>
                  <a:cubicBezTo>
                    <a:pt x="22860" y="406265"/>
                    <a:pt x="22860" y="406265"/>
                    <a:pt x="22860" y="406265"/>
                  </a:cubicBezTo>
                  <a:cubicBezTo>
                    <a:pt x="22860" y="404360"/>
                    <a:pt x="22860" y="403408"/>
                    <a:pt x="22860" y="401503"/>
                  </a:cubicBezTo>
                  <a:cubicBezTo>
                    <a:pt x="21908" y="363403"/>
                    <a:pt x="24765" y="360546"/>
                    <a:pt x="63818" y="358640"/>
                  </a:cubicBezTo>
                  <a:cubicBezTo>
                    <a:pt x="87630" y="357688"/>
                    <a:pt x="244793" y="355783"/>
                    <a:pt x="289560" y="360546"/>
                  </a:cubicBezTo>
                  <a:cubicBezTo>
                    <a:pt x="307658" y="362451"/>
                    <a:pt x="305753" y="366260"/>
                    <a:pt x="322898" y="375785"/>
                  </a:cubicBezTo>
                  <a:cubicBezTo>
                    <a:pt x="334328" y="382453"/>
                    <a:pt x="347663" y="382453"/>
                    <a:pt x="360998" y="381501"/>
                  </a:cubicBezTo>
                  <a:cubicBezTo>
                    <a:pt x="384810" y="379596"/>
                    <a:pt x="407670" y="378643"/>
                    <a:pt x="431483" y="377690"/>
                  </a:cubicBezTo>
                  <a:cubicBezTo>
                    <a:pt x="437198" y="377690"/>
                    <a:pt x="441008" y="376738"/>
                    <a:pt x="443865" y="377690"/>
                  </a:cubicBezTo>
                  <a:cubicBezTo>
                    <a:pt x="443865" y="377690"/>
                    <a:pt x="443865" y="377690"/>
                    <a:pt x="443865" y="377690"/>
                  </a:cubicBezTo>
                  <a:cubicBezTo>
                    <a:pt x="443865" y="377690"/>
                    <a:pt x="444818" y="377690"/>
                    <a:pt x="444818" y="377690"/>
                  </a:cubicBezTo>
                  <a:cubicBezTo>
                    <a:pt x="444818" y="377690"/>
                    <a:pt x="444818" y="377690"/>
                    <a:pt x="444818" y="377690"/>
                  </a:cubicBezTo>
                  <a:cubicBezTo>
                    <a:pt x="444818" y="377690"/>
                    <a:pt x="445770" y="377690"/>
                    <a:pt x="445770" y="377690"/>
                  </a:cubicBezTo>
                  <a:cubicBezTo>
                    <a:pt x="445770" y="377690"/>
                    <a:pt x="445770" y="377690"/>
                    <a:pt x="445770" y="377690"/>
                  </a:cubicBezTo>
                  <a:cubicBezTo>
                    <a:pt x="445770" y="377690"/>
                    <a:pt x="446723" y="377690"/>
                    <a:pt x="446723" y="377690"/>
                  </a:cubicBezTo>
                  <a:cubicBezTo>
                    <a:pt x="446723" y="377690"/>
                    <a:pt x="446723" y="377690"/>
                    <a:pt x="446723" y="377690"/>
                  </a:cubicBezTo>
                  <a:cubicBezTo>
                    <a:pt x="446723" y="377690"/>
                    <a:pt x="446723" y="377690"/>
                    <a:pt x="447675" y="377690"/>
                  </a:cubicBezTo>
                  <a:cubicBezTo>
                    <a:pt x="447675" y="377690"/>
                    <a:pt x="447675" y="377690"/>
                    <a:pt x="447675" y="377690"/>
                  </a:cubicBezTo>
                  <a:cubicBezTo>
                    <a:pt x="447675" y="377690"/>
                    <a:pt x="447675" y="377690"/>
                    <a:pt x="448628" y="378643"/>
                  </a:cubicBezTo>
                  <a:cubicBezTo>
                    <a:pt x="448628" y="378643"/>
                    <a:pt x="448628" y="378643"/>
                    <a:pt x="448628" y="378643"/>
                  </a:cubicBezTo>
                  <a:cubicBezTo>
                    <a:pt x="448628" y="378643"/>
                    <a:pt x="448628" y="378643"/>
                    <a:pt x="448628" y="379596"/>
                  </a:cubicBezTo>
                  <a:cubicBezTo>
                    <a:pt x="448628" y="379596"/>
                    <a:pt x="448628" y="379596"/>
                    <a:pt x="448628" y="379596"/>
                  </a:cubicBezTo>
                  <a:cubicBezTo>
                    <a:pt x="448628" y="379596"/>
                    <a:pt x="448628" y="379596"/>
                    <a:pt x="448628" y="380548"/>
                  </a:cubicBezTo>
                  <a:cubicBezTo>
                    <a:pt x="448628" y="380548"/>
                    <a:pt x="448628" y="380548"/>
                    <a:pt x="448628" y="380548"/>
                  </a:cubicBezTo>
                  <a:cubicBezTo>
                    <a:pt x="448628" y="381501"/>
                    <a:pt x="448628" y="381501"/>
                    <a:pt x="449580" y="382453"/>
                  </a:cubicBezTo>
                  <a:cubicBezTo>
                    <a:pt x="449580" y="382453"/>
                    <a:pt x="449580" y="382453"/>
                    <a:pt x="449580" y="382453"/>
                  </a:cubicBezTo>
                  <a:cubicBezTo>
                    <a:pt x="449580" y="382453"/>
                    <a:pt x="449580" y="383406"/>
                    <a:pt x="449580" y="383406"/>
                  </a:cubicBezTo>
                  <a:cubicBezTo>
                    <a:pt x="449580" y="383406"/>
                    <a:pt x="449580" y="383406"/>
                    <a:pt x="449580" y="383406"/>
                  </a:cubicBezTo>
                  <a:cubicBezTo>
                    <a:pt x="449580" y="383406"/>
                    <a:pt x="449580" y="384358"/>
                    <a:pt x="449580" y="384358"/>
                  </a:cubicBezTo>
                  <a:cubicBezTo>
                    <a:pt x="449580" y="384358"/>
                    <a:pt x="449580" y="384358"/>
                    <a:pt x="449580" y="384358"/>
                  </a:cubicBezTo>
                  <a:cubicBezTo>
                    <a:pt x="449580" y="384358"/>
                    <a:pt x="449580" y="385310"/>
                    <a:pt x="449580" y="385310"/>
                  </a:cubicBezTo>
                  <a:cubicBezTo>
                    <a:pt x="449580" y="385310"/>
                    <a:pt x="449580" y="385310"/>
                    <a:pt x="449580" y="385310"/>
                  </a:cubicBezTo>
                  <a:cubicBezTo>
                    <a:pt x="449580" y="385310"/>
                    <a:pt x="449580" y="386263"/>
                    <a:pt x="449580" y="386263"/>
                  </a:cubicBezTo>
                  <a:cubicBezTo>
                    <a:pt x="449580" y="386263"/>
                    <a:pt x="449580" y="386263"/>
                    <a:pt x="449580" y="386263"/>
                  </a:cubicBezTo>
                  <a:cubicBezTo>
                    <a:pt x="449580" y="387215"/>
                    <a:pt x="449580" y="387215"/>
                    <a:pt x="449580" y="388168"/>
                  </a:cubicBezTo>
                  <a:cubicBezTo>
                    <a:pt x="449580" y="388168"/>
                    <a:pt x="449580" y="388168"/>
                    <a:pt x="449580" y="388168"/>
                  </a:cubicBezTo>
                  <a:cubicBezTo>
                    <a:pt x="449580" y="389121"/>
                    <a:pt x="449580" y="389121"/>
                    <a:pt x="449580" y="390073"/>
                  </a:cubicBezTo>
                  <a:cubicBezTo>
                    <a:pt x="449580" y="390073"/>
                    <a:pt x="449580" y="390073"/>
                    <a:pt x="449580" y="391026"/>
                  </a:cubicBezTo>
                  <a:cubicBezTo>
                    <a:pt x="449580" y="391978"/>
                    <a:pt x="449580" y="391978"/>
                    <a:pt x="449580" y="392931"/>
                  </a:cubicBezTo>
                  <a:cubicBezTo>
                    <a:pt x="449580" y="398646"/>
                    <a:pt x="449580" y="404360"/>
                    <a:pt x="448628" y="410076"/>
                  </a:cubicBezTo>
                  <a:cubicBezTo>
                    <a:pt x="445770" y="427221"/>
                    <a:pt x="440055" y="432935"/>
                    <a:pt x="422910" y="434840"/>
                  </a:cubicBezTo>
                  <a:cubicBezTo>
                    <a:pt x="396240" y="438651"/>
                    <a:pt x="368618" y="438651"/>
                    <a:pt x="341948" y="438651"/>
                  </a:cubicBezTo>
                  <a:cubicBezTo>
                    <a:pt x="297180" y="441508"/>
                    <a:pt x="110490" y="442460"/>
                    <a:pt x="61913" y="441508"/>
                  </a:cubicBezTo>
                  <a:close/>
                </a:path>
              </a:pathLst>
            </a:custGeom>
            <a:solidFill>
              <a:srgbClr val="000000"/>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AEE7C49-CA36-4949-88A2-BBA64F18F986}"/>
                </a:ext>
              </a:extLst>
            </p:cNvPr>
            <p:cNvSpPr/>
            <p:nvPr/>
          </p:nvSpPr>
          <p:spPr>
            <a:xfrm>
              <a:off x="3382690" y="1190467"/>
              <a:ext cx="541762" cy="838890"/>
            </a:xfrm>
            <a:custGeom>
              <a:avLst/>
              <a:gdLst>
                <a:gd name="connsiteX0" fmla="*/ 8210 w 541762"/>
                <a:gd name="connsiteY0" fmla="*/ 697388 h 838890"/>
                <a:gd name="connsiteX1" fmla="*/ 35832 w 541762"/>
                <a:gd name="connsiteY1" fmla="*/ 723105 h 838890"/>
                <a:gd name="connsiteX2" fmla="*/ 117747 w 541762"/>
                <a:gd name="connsiteY2" fmla="*/ 725010 h 838890"/>
                <a:gd name="connsiteX3" fmla="*/ 137750 w 541762"/>
                <a:gd name="connsiteY3" fmla="*/ 738345 h 838890"/>
                <a:gd name="connsiteX4" fmla="*/ 157752 w 541762"/>
                <a:gd name="connsiteY4" fmla="*/ 831690 h 838890"/>
                <a:gd name="connsiteX5" fmla="*/ 208235 w 541762"/>
                <a:gd name="connsiteY5" fmla="*/ 836453 h 838890"/>
                <a:gd name="connsiteX6" fmla="*/ 240620 w 541762"/>
                <a:gd name="connsiteY6" fmla="*/ 805973 h 838890"/>
                <a:gd name="connsiteX7" fmla="*/ 253002 w 541762"/>
                <a:gd name="connsiteY7" fmla="*/ 677385 h 838890"/>
                <a:gd name="connsiteX8" fmla="*/ 266337 w 541762"/>
                <a:gd name="connsiteY8" fmla="*/ 588803 h 838890"/>
                <a:gd name="connsiteX9" fmla="*/ 282530 w 541762"/>
                <a:gd name="connsiteY9" fmla="*/ 572610 h 838890"/>
                <a:gd name="connsiteX10" fmla="*/ 295865 w 541762"/>
                <a:gd name="connsiteY10" fmla="*/ 588803 h 838890"/>
                <a:gd name="connsiteX11" fmla="*/ 297770 w 541762"/>
                <a:gd name="connsiteY11" fmla="*/ 600233 h 838890"/>
                <a:gd name="connsiteX12" fmla="*/ 313962 w 541762"/>
                <a:gd name="connsiteY12" fmla="*/ 705960 h 838890"/>
                <a:gd name="connsiteX13" fmla="*/ 326345 w 541762"/>
                <a:gd name="connsiteY13" fmla="*/ 808830 h 838890"/>
                <a:gd name="connsiteX14" fmla="*/ 339680 w 541762"/>
                <a:gd name="connsiteY14" fmla="*/ 831690 h 838890"/>
                <a:gd name="connsiteX15" fmla="*/ 393020 w 541762"/>
                <a:gd name="connsiteY15" fmla="*/ 829785 h 838890"/>
                <a:gd name="connsiteX16" fmla="*/ 414927 w 541762"/>
                <a:gd name="connsiteY16" fmla="*/ 785017 h 838890"/>
                <a:gd name="connsiteX17" fmla="*/ 408260 w 541762"/>
                <a:gd name="connsiteY17" fmla="*/ 704055 h 838890"/>
                <a:gd name="connsiteX18" fmla="*/ 391115 w 541762"/>
                <a:gd name="connsiteY18" fmla="*/ 522128 h 838890"/>
                <a:gd name="connsiteX19" fmla="*/ 417785 w 541762"/>
                <a:gd name="connsiteY19" fmla="*/ 491648 h 838890"/>
                <a:gd name="connsiteX20" fmla="*/ 465410 w 541762"/>
                <a:gd name="connsiteY20" fmla="*/ 491648 h 838890"/>
                <a:gd name="connsiteX21" fmla="*/ 504462 w 541762"/>
                <a:gd name="connsiteY21" fmla="*/ 485933 h 838890"/>
                <a:gd name="connsiteX22" fmla="*/ 541610 w 541762"/>
                <a:gd name="connsiteY22" fmla="*/ 431640 h 838890"/>
                <a:gd name="connsiteX23" fmla="*/ 473030 w 541762"/>
                <a:gd name="connsiteY23" fmla="*/ 395445 h 838890"/>
                <a:gd name="connsiteX24" fmla="*/ 405402 w 541762"/>
                <a:gd name="connsiteY24" fmla="*/ 341153 h 838890"/>
                <a:gd name="connsiteX25" fmla="*/ 353967 w 541762"/>
                <a:gd name="connsiteY25" fmla="*/ 244950 h 838890"/>
                <a:gd name="connsiteX26" fmla="*/ 373970 w 541762"/>
                <a:gd name="connsiteY26" fmla="*/ 233520 h 838890"/>
                <a:gd name="connsiteX27" fmla="*/ 440645 w 541762"/>
                <a:gd name="connsiteY27" fmla="*/ 131603 h 838890"/>
                <a:gd name="connsiteX28" fmla="*/ 404450 w 541762"/>
                <a:gd name="connsiteY28" fmla="*/ 30637 h 838890"/>
                <a:gd name="connsiteX29" fmla="*/ 255860 w 541762"/>
                <a:gd name="connsiteY29" fmla="*/ 11587 h 838890"/>
                <a:gd name="connsiteX30" fmla="*/ 203472 w 541762"/>
                <a:gd name="connsiteY30" fmla="*/ 196373 h 838890"/>
                <a:gd name="connsiteX31" fmla="*/ 228237 w 541762"/>
                <a:gd name="connsiteY31" fmla="*/ 224948 h 838890"/>
                <a:gd name="connsiteX32" fmla="*/ 130130 w 541762"/>
                <a:gd name="connsiteY32" fmla="*/ 294480 h 838890"/>
                <a:gd name="connsiteX33" fmla="*/ 99650 w 541762"/>
                <a:gd name="connsiteY33" fmla="*/ 344963 h 838890"/>
                <a:gd name="connsiteX34" fmla="*/ 65360 w 541762"/>
                <a:gd name="connsiteY34" fmla="*/ 537367 h 838890"/>
                <a:gd name="connsiteX35" fmla="*/ 48215 w 541762"/>
                <a:gd name="connsiteY35" fmla="*/ 562133 h 838890"/>
                <a:gd name="connsiteX36" fmla="*/ 31070 w 541762"/>
                <a:gd name="connsiteY36" fmla="*/ 563085 h 838890"/>
                <a:gd name="connsiteX37" fmla="*/ 590 w 541762"/>
                <a:gd name="connsiteY37" fmla="*/ 596423 h 838890"/>
                <a:gd name="connsiteX38" fmla="*/ 8210 w 541762"/>
                <a:gd name="connsiteY38" fmla="*/ 697388 h 838890"/>
                <a:gd name="connsiteX39" fmla="*/ 226332 w 541762"/>
                <a:gd name="connsiteY39" fmla="*/ 52545 h 838890"/>
                <a:gd name="connsiteX40" fmla="*/ 424452 w 541762"/>
                <a:gd name="connsiteY40" fmla="*/ 92550 h 838890"/>
                <a:gd name="connsiteX41" fmla="*/ 379685 w 541762"/>
                <a:gd name="connsiteY41" fmla="*/ 208755 h 838890"/>
                <a:gd name="connsiteX42" fmla="*/ 285387 w 541762"/>
                <a:gd name="connsiteY42" fmla="*/ 226853 h 838890"/>
                <a:gd name="connsiteX43" fmla="*/ 226332 w 541762"/>
                <a:gd name="connsiteY43" fmla="*/ 52545 h 838890"/>
                <a:gd name="connsiteX44" fmla="*/ 86315 w 541762"/>
                <a:gd name="connsiteY44" fmla="*/ 439260 h 838890"/>
                <a:gd name="connsiteX45" fmla="*/ 171087 w 541762"/>
                <a:gd name="connsiteY45" fmla="*/ 270668 h 838890"/>
                <a:gd name="connsiteX46" fmla="*/ 275862 w 541762"/>
                <a:gd name="connsiteY46" fmla="*/ 241140 h 838890"/>
                <a:gd name="connsiteX47" fmla="*/ 310152 w 541762"/>
                <a:gd name="connsiteY47" fmla="*/ 245903 h 838890"/>
                <a:gd name="connsiteX48" fmla="*/ 365397 w 541762"/>
                <a:gd name="connsiteY48" fmla="*/ 289718 h 838890"/>
                <a:gd name="connsiteX49" fmla="*/ 396830 w 541762"/>
                <a:gd name="connsiteY49" fmla="*/ 364965 h 838890"/>
                <a:gd name="connsiteX50" fmla="*/ 456837 w 541762"/>
                <a:gd name="connsiteY50" fmla="*/ 410685 h 838890"/>
                <a:gd name="connsiteX51" fmla="*/ 523512 w 541762"/>
                <a:gd name="connsiteY51" fmla="*/ 424020 h 838890"/>
                <a:gd name="connsiteX52" fmla="*/ 509225 w 541762"/>
                <a:gd name="connsiteY52" fmla="*/ 465930 h 838890"/>
                <a:gd name="connsiteX53" fmla="*/ 471125 w 541762"/>
                <a:gd name="connsiteY53" fmla="*/ 475455 h 838890"/>
                <a:gd name="connsiteX54" fmla="*/ 394925 w 541762"/>
                <a:gd name="connsiteY54" fmla="*/ 473550 h 838890"/>
                <a:gd name="connsiteX55" fmla="*/ 380637 w 541762"/>
                <a:gd name="connsiteY55" fmla="*/ 456405 h 838890"/>
                <a:gd name="connsiteX56" fmla="*/ 371112 w 541762"/>
                <a:gd name="connsiteY56" fmla="*/ 378300 h 838890"/>
                <a:gd name="connsiteX57" fmla="*/ 356825 w 541762"/>
                <a:gd name="connsiteY57" fmla="*/ 347820 h 838890"/>
                <a:gd name="connsiteX58" fmla="*/ 359682 w 541762"/>
                <a:gd name="connsiteY58" fmla="*/ 411638 h 838890"/>
                <a:gd name="connsiteX59" fmla="*/ 379685 w 541762"/>
                <a:gd name="connsiteY59" fmla="*/ 573563 h 838890"/>
                <a:gd name="connsiteX60" fmla="*/ 395877 w 541762"/>
                <a:gd name="connsiteY60" fmla="*/ 769778 h 838890"/>
                <a:gd name="connsiteX61" fmla="*/ 395877 w 541762"/>
                <a:gd name="connsiteY61" fmla="*/ 789780 h 838890"/>
                <a:gd name="connsiteX62" fmla="*/ 350157 w 541762"/>
                <a:gd name="connsiteY62" fmla="*/ 815498 h 838890"/>
                <a:gd name="connsiteX63" fmla="*/ 339680 w 541762"/>
                <a:gd name="connsiteY63" fmla="*/ 793590 h 838890"/>
                <a:gd name="connsiteX64" fmla="*/ 323487 w 541762"/>
                <a:gd name="connsiteY64" fmla="*/ 662145 h 838890"/>
                <a:gd name="connsiteX65" fmla="*/ 309200 w 541762"/>
                <a:gd name="connsiteY65" fmla="*/ 582135 h 838890"/>
                <a:gd name="connsiteX66" fmla="*/ 280625 w 541762"/>
                <a:gd name="connsiteY66" fmla="*/ 556417 h 838890"/>
                <a:gd name="connsiteX67" fmla="*/ 249192 w 541762"/>
                <a:gd name="connsiteY67" fmla="*/ 582135 h 838890"/>
                <a:gd name="connsiteX68" fmla="*/ 231095 w 541762"/>
                <a:gd name="connsiteY68" fmla="*/ 729773 h 838890"/>
                <a:gd name="connsiteX69" fmla="*/ 223475 w 541762"/>
                <a:gd name="connsiteY69" fmla="*/ 791685 h 838890"/>
                <a:gd name="connsiteX70" fmla="*/ 177755 w 541762"/>
                <a:gd name="connsiteY70" fmla="*/ 823117 h 838890"/>
                <a:gd name="connsiteX71" fmla="*/ 152990 w 541762"/>
                <a:gd name="connsiteY71" fmla="*/ 798353 h 838890"/>
                <a:gd name="connsiteX72" fmla="*/ 152037 w 541762"/>
                <a:gd name="connsiteY72" fmla="*/ 750728 h 838890"/>
                <a:gd name="connsiteX73" fmla="*/ 172992 w 541762"/>
                <a:gd name="connsiteY73" fmla="*/ 727867 h 838890"/>
                <a:gd name="connsiteX74" fmla="*/ 202520 w 541762"/>
                <a:gd name="connsiteY74" fmla="*/ 705008 h 838890"/>
                <a:gd name="connsiteX75" fmla="*/ 211092 w 541762"/>
                <a:gd name="connsiteY75" fmla="*/ 581183 h 838890"/>
                <a:gd name="connsiteX76" fmla="*/ 185375 w 541762"/>
                <a:gd name="connsiteY76" fmla="*/ 555465 h 838890"/>
                <a:gd name="connsiteX77" fmla="*/ 168230 w 541762"/>
                <a:gd name="connsiteY77" fmla="*/ 554513 h 838890"/>
                <a:gd name="connsiteX78" fmla="*/ 155847 w 541762"/>
                <a:gd name="connsiteY78" fmla="*/ 537367 h 838890"/>
                <a:gd name="connsiteX79" fmla="*/ 166325 w 541762"/>
                <a:gd name="connsiteY79" fmla="*/ 462120 h 838890"/>
                <a:gd name="connsiteX80" fmla="*/ 220617 w 541762"/>
                <a:gd name="connsiteY80" fmla="*/ 345915 h 838890"/>
                <a:gd name="connsiteX81" fmla="*/ 226332 w 541762"/>
                <a:gd name="connsiteY81" fmla="*/ 340200 h 838890"/>
                <a:gd name="connsiteX82" fmla="*/ 229190 w 541762"/>
                <a:gd name="connsiteY82" fmla="*/ 327818 h 838890"/>
                <a:gd name="connsiteX83" fmla="*/ 213950 w 541762"/>
                <a:gd name="connsiteY83" fmla="*/ 327818 h 838890"/>
                <a:gd name="connsiteX84" fmla="*/ 193947 w 541762"/>
                <a:gd name="connsiteY84" fmla="*/ 350678 h 838890"/>
                <a:gd name="connsiteX85" fmla="*/ 142512 w 541762"/>
                <a:gd name="connsiteY85" fmla="*/ 508792 h 838890"/>
                <a:gd name="connsiteX86" fmla="*/ 138702 w 541762"/>
                <a:gd name="connsiteY86" fmla="*/ 533558 h 838890"/>
                <a:gd name="connsiteX87" fmla="*/ 113937 w 541762"/>
                <a:gd name="connsiteY87" fmla="*/ 555465 h 838890"/>
                <a:gd name="connsiteX88" fmla="*/ 88220 w 541762"/>
                <a:gd name="connsiteY88" fmla="*/ 533558 h 838890"/>
                <a:gd name="connsiteX89" fmla="*/ 86315 w 541762"/>
                <a:gd name="connsiteY89" fmla="*/ 439260 h 838890"/>
                <a:gd name="connsiteX90" fmla="*/ 35832 w 541762"/>
                <a:gd name="connsiteY90" fmla="*/ 577373 h 838890"/>
                <a:gd name="connsiteX91" fmla="*/ 108222 w 541762"/>
                <a:gd name="connsiteY91" fmla="*/ 573563 h 838890"/>
                <a:gd name="connsiteX92" fmla="*/ 127272 w 541762"/>
                <a:gd name="connsiteY92" fmla="*/ 572610 h 838890"/>
                <a:gd name="connsiteX93" fmla="*/ 146322 w 541762"/>
                <a:gd name="connsiteY93" fmla="*/ 569753 h 838890"/>
                <a:gd name="connsiteX94" fmla="*/ 195852 w 541762"/>
                <a:gd name="connsiteY94" fmla="*/ 620235 h 838890"/>
                <a:gd name="connsiteX95" fmla="*/ 192995 w 541762"/>
                <a:gd name="connsiteY95" fmla="*/ 679290 h 838890"/>
                <a:gd name="connsiteX96" fmla="*/ 156800 w 541762"/>
                <a:gd name="connsiteY96" fmla="*/ 712628 h 838890"/>
                <a:gd name="connsiteX97" fmla="*/ 41547 w 541762"/>
                <a:gd name="connsiteY97" fmla="*/ 708817 h 838890"/>
                <a:gd name="connsiteX98" fmla="*/ 24402 w 541762"/>
                <a:gd name="connsiteY98" fmla="*/ 691673 h 838890"/>
                <a:gd name="connsiteX99" fmla="*/ 24402 w 541762"/>
                <a:gd name="connsiteY99" fmla="*/ 688815 h 838890"/>
                <a:gd name="connsiteX100" fmla="*/ 24402 w 541762"/>
                <a:gd name="connsiteY100" fmla="*/ 688815 h 838890"/>
                <a:gd name="connsiteX101" fmla="*/ 24402 w 541762"/>
                <a:gd name="connsiteY101" fmla="*/ 685958 h 838890"/>
                <a:gd name="connsiteX102" fmla="*/ 24402 w 541762"/>
                <a:gd name="connsiteY102" fmla="*/ 685958 h 838890"/>
                <a:gd name="connsiteX103" fmla="*/ 24402 w 541762"/>
                <a:gd name="connsiteY103" fmla="*/ 683100 h 838890"/>
                <a:gd name="connsiteX104" fmla="*/ 24402 w 541762"/>
                <a:gd name="connsiteY104" fmla="*/ 683100 h 838890"/>
                <a:gd name="connsiteX105" fmla="*/ 24402 w 541762"/>
                <a:gd name="connsiteY105" fmla="*/ 680242 h 838890"/>
                <a:gd name="connsiteX106" fmla="*/ 22497 w 541762"/>
                <a:gd name="connsiteY106" fmla="*/ 643095 h 838890"/>
                <a:gd name="connsiteX107" fmla="*/ 19640 w 541762"/>
                <a:gd name="connsiteY107" fmla="*/ 598328 h 838890"/>
                <a:gd name="connsiteX108" fmla="*/ 35832 w 541762"/>
                <a:gd name="connsiteY108" fmla="*/ 577373 h 83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1762" h="838890">
                  <a:moveTo>
                    <a:pt x="8210" y="697388"/>
                  </a:moveTo>
                  <a:cubicBezTo>
                    <a:pt x="9162" y="722153"/>
                    <a:pt x="10115" y="724058"/>
                    <a:pt x="35832" y="723105"/>
                  </a:cubicBezTo>
                  <a:cubicBezTo>
                    <a:pt x="63455" y="722153"/>
                    <a:pt x="90125" y="725010"/>
                    <a:pt x="117747" y="725010"/>
                  </a:cubicBezTo>
                  <a:cubicBezTo>
                    <a:pt x="131082" y="725010"/>
                    <a:pt x="137750" y="725010"/>
                    <a:pt x="137750" y="738345"/>
                  </a:cubicBezTo>
                  <a:cubicBezTo>
                    <a:pt x="136797" y="757395"/>
                    <a:pt x="134892" y="814545"/>
                    <a:pt x="157752" y="831690"/>
                  </a:cubicBezTo>
                  <a:cubicBezTo>
                    <a:pt x="176802" y="840263"/>
                    <a:pt x="189185" y="840263"/>
                    <a:pt x="208235" y="836453"/>
                  </a:cubicBezTo>
                  <a:cubicBezTo>
                    <a:pt x="226332" y="832642"/>
                    <a:pt x="238715" y="824070"/>
                    <a:pt x="240620" y="805973"/>
                  </a:cubicBezTo>
                  <a:cubicBezTo>
                    <a:pt x="244430" y="763110"/>
                    <a:pt x="248240" y="720248"/>
                    <a:pt x="253002" y="677385"/>
                  </a:cubicBezTo>
                  <a:cubicBezTo>
                    <a:pt x="256812" y="647858"/>
                    <a:pt x="261575" y="618330"/>
                    <a:pt x="266337" y="588803"/>
                  </a:cubicBezTo>
                  <a:cubicBezTo>
                    <a:pt x="268242" y="580230"/>
                    <a:pt x="272052" y="571658"/>
                    <a:pt x="282530" y="572610"/>
                  </a:cubicBezTo>
                  <a:cubicBezTo>
                    <a:pt x="291102" y="573563"/>
                    <a:pt x="293960" y="581183"/>
                    <a:pt x="295865" y="588803"/>
                  </a:cubicBezTo>
                  <a:cubicBezTo>
                    <a:pt x="296817" y="592613"/>
                    <a:pt x="296817" y="596423"/>
                    <a:pt x="297770" y="600233"/>
                  </a:cubicBezTo>
                  <a:cubicBezTo>
                    <a:pt x="303485" y="635475"/>
                    <a:pt x="311105" y="670717"/>
                    <a:pt x="313962" y="705960"/>
                  </a:cubicBezTo>
                  <a:cubicBezTo>
                    <a:pt x="316820" y="740250"/>
                    <a:pt x="322535" y="774540"/>
                    <a:pt x="326345" y="808830"/>
                  </a:cubicBezTo>
                  <a:cubicBezTo>
                    <a:pt x="327297" y="816450"/>
                    <a:pt x="331107" y="828833"/>
                    <a:pt x="339680" y="831690"/>
                  </a:cubicBezTo>
                  <a:cubicBezTo>
                    <a:pt x="358730" y="839310"/>
                    <a:pt x="374922" y="839310"/>
                    <a:pt x="393020" y="829785"/>
                  </a:cubicBezTo>
                  <a:cubicBezTo>
                    <a:pt x="409212" y="821213"/>
                    <a:pt x="417785" y="805020"/>
                    <a:pt x="414927" y="785017"/>
                  </a:cubicBezTo>
                  <a:cubicBezTo>
                    <a:pt x="412070" y="758348"/>
                    <a:pt x="411117" y="730725"/>
                    <a:pt x="408260" y="704055"/>
                  </a:cubicBezTo>
                  <a:cubicBezTo>
                    <a:pt x="402545" y="643095"/>
                    <a:pt x="396830" y="582135"/>
                    <a:pt x="391115" y="522128"/>
                  </a:cubicBezTo>
                  <a:cubicBezTo>
                    <a:pt x="389210" y="498315"/>
                    <a:pt x="393972" y="491648"/>
                    <a:pt x="417785" y="491648"/>
                  </a:cubicBezTo>
                  <a:cubicBezTo>
                    <a:pt x="433977" y="491648"/>
                    <a:pt x="450170" y="491648"/>
                    <a:pt x="465410" y="491648"/>
                  </a:cubicBezTo>
                  <a:cubicBezTo>
                    <a:pt x="478745" y="491648"/>
                    <a:pt x="492080" y="489742"/>
                    <a:pt x="504462" y="485933"/>
                  </a:cubicBezTo>
                  <a:cubicBezTo>
                    <a:pt x="527322" y="478313"/>
                    <a:pt x="543515" y="455453"/>
                    <a:pt x="541610" y="431640"/>
                  </a:cubicBezTo>
                  <a:cubicBezTo>
                    <a:pt x="539705" y="408780"/>
                    <a:pt x="515892" y="396398"/>
                    <a:pt x="473030" y="395445"/>
                  </a:cubicBezTo>
                  <a:cubicBezTo>
                    <a:pt x="433025" y="397350"/>
                    <a:pt x="419690" y="375443"/>
                    <a:pt x="405402" y="341153"/>
                  </a:cubicBezTo>
                  <a:cubicBezTo>
                    <a:pt x="392067" y="308768"/>
                    <a:pt x="377780" y="272573"/>
                    <a:pt x="353967" y="244950"/>
                  </a:cubicBezTo>
                  <a:cubicBezTo>
                    <a:pt x="361587" y="239235"/>
                    <a:pt x="368255" y="237330"/>
                    <a:pt x="373970" y="233520"/>
                  </a:cubicBezTo>
                  <a:cubicBezTo>
                    <a:pt x="413975" y="211612"/>
                    <a:pt x="433025" y="174465"/>
                    <a:pt x="440645" y="131603"/>
                  </a:cubicBezTo>
                  <a:cubicBezTo>
                    <a:pt x="447312" y="98265"/>
                    <a:pt x="432072" y="53498"/>
                    <a:pt x="404450" y="30637"/>
                  </a:cubicBezTo>
                  <a:cubicBezTo>
                    <a:pt x="337775" y="-14130"/>
                    <a:pt x="288245" y="158"/>
                    <a:pt x="255860" y="11587"/>
                  </a:cubicBezTo>
                  <a:cubicBezTo>
                    <a:pt x="186327" y="35400"/>
                    <a:pt x="157752" y="140175"/>
                    <a:pt x="203472" y="196373"/>
                  </a:cubicBezTo>
                  <a:cubicBezTo>
                    <a:pt x="210140" y="204945"/>
                    <a:pt x="217760" y="213518"/>
                    <a:pt x="228237" y="224948"/>
                  </a:cubicBezTo>
                  <a:cubicBezTo>
                    <a:pt x="183470" y="234473"/>
                    <a:pt x="153942" y="259237"/>
                    <a:pt x="130130" y="294480"/>
                  </a:cubicBezTo>
                  <a:cubicBezTo>
                    <a:pt x="119652" y="310673"/>
                    <a:pt x="110127" y="328770"/>
                    <a:pt x="99650" y="344963"/>
                  </a:cubicBezTo>
                  <a:cubicBezTo>
                    <a:pt x="63455" y="404970"/>
                    <a:pt x="55835" y="469740"/>
                    <a:pt x="65360" y="537367"/>
                  </a:cubicBezTo>
                  <a:cubicBezTo>
                    <a:pt x="68217" y="556417"/>
                    <a:pt x="66312" y="559275"/>
                    <a:pt x="48215" y="562133"/>
                  </a:cubicBezTo>
                  <a:cubicBezTo>
                    <a:pt x="42500" y="563085"/>
                    <a:pt x="36785" y="563085"/>
                    <a:pt x="31070" y="563085"/>
                  </a:cubicBezTo>
                  <a:cubicBezTo>
                    <a:pt x="-363" y="564038"/>
                    <a:pt x="-1315" y="564990"/>
                    <a:pt x="590" y="596423"/>
                  </a:cubicBezTo>
                  <a:cubicBezTo>
                    <a:pt x="5352" y="629760"/>
                    <a:pt x="7257" y="663098"/>
                    <a:pt x="8210" y="697388"/>
                  </a:cubicBezTo>
                  <a:close/>
                  <a:moveTo>
                    <a:pt x="226332" y="52545"/>
                  </a:moveTo>
                  <a:cubicBezTo>
                    <a:pt x="280625" y="-18892"/>
                    <a:pt x="415880" y="17303"/>
                    <a:pt x="424452" y="92550"/>
                  </a:cubicBezTo>
                  <a:cubicBezTo>
                    <a:pt x="429215" y="139223"/>
                    <a:pt x="413022" y="177323"/>
                    <a:pt x="379685" y="208755"/>
                  </a:cubicBezTo>
                  <a:cubicBezTo>
                    <a:pt x="351110" y="235425"/>
                    <a:pt x="319677" y="237330"/>
                    <a:pt x="285387" y="226853"/>
                  </a:cubicBezTo>
                  <a:cubicBezTo>
                    <a:pt x="202520" y="206850"/>
                    <a:pt x="173945" y="119220"/>
                    <a:pt x="226332" y="52545"/>
                  </a:cubicBezTo>
                  <a:close/>
                  <a:moveTo>
                    <a:pt x="86315" y="439260"/>
                  </a:moveTo>
                  <a:cubicBezTo>
                    <a:pt x="96792" y="373538"/>
                    <a:pt x="129177" y="319245"/>
                    <a:pt x="171087" y="270668"/>
                  </a:cubicBezTo>
                  <a:cubicBezTo>
                    <a:pt x="197757" y="239235"/>
                    <a:pt x="235857" y="231615"/>
                    <a:pt x="275862" y="241140"/>
                  </a:cubicBezTo>
                  <a:cubicBezTo>
                    <a:pt x="284435" y="243045"/>
                    <a:pt x="301580" y="245903"/>
                    <a:pt x="310152" y="245903"/>
                  </a:cubicBezTo>
                  <a:cubicBezTo>
                    <a:pt x="342537" y="244950"/>
                    <a:pt x="351110" y="264953"/>
                    <a:pt x="365397" y="289718"/>
                  </a:cubicBezTo>
                  <a:cubicBezTo>
                    <a:pt x="378732" y="313530"/>
                    <a:pt x="385400" y="340200"/>
                    <a:pt x="396830" y="364965"/>
                  </a:cubicBezTo>
                  <a:cubicBezTo>
                    <a:pt x="409212" y="390683"/>
                    <a:pt x="425405" y="411638"/>
                    <a:pt x="456837" y="410685"/>
                  </a:cubicBezTo>
                  <a:cubicBezTo>
                    <a:pt x="471125" y="409733"/>
                    <a:pt x="508272" y="404018"/>
                    <a:pt x="523512" y="424020"/>
                  </a:cubicBezTo>
                  <a:cubicBezTo>
                    <a:pt x="533037" y="440213"/>
                    <a:pt x="521607" y="458310"/>
                    <a:pt x="509225" y="465930"/>
                  </a:cubicBezTo>
                  <a:cubicBezTo>
                    <a:pt x="497795" y="473550"/>
                    <a:pt x="484460" y="476408"/>
                    <a:pt x="471125" y="475455"/>
                  </a:cubicBezTo>
                  <a:cubicBezTo>
                    <a:pt x="445407" y="475455"/>
                    <a:pt x="420642" y="473550"/>
                    <a:pt x="394925" y="473550"/>
                  </a:cubicBezTo>
                  <a:cubicBezTo>
                    <a:pt x="382542" y="473550"/>
                    <a:pt x="382542" y="464025"/>
                    <a:pt x="380637" y="456405"/>
                  </a:cubicBezTo>
                  <a:cubicBezTo>
                    <a:pt x="376827" y="430688"/>
                    <a:pt x="374922" y="404018"/>
                    <a:pt x="371112" y="378300"/>
                  </a:cubicBezTo>
                  <a:cubicBezTo>
                    <a:pt x="370160" y="368775"/>
                    <a:pt x="371112" y="357345"/>
                    <a:pt x="356825" y="347820"/>
                  </a:cubicBezTo>
                  <a:cubicBezTo>
                    <a:pt x="352062" y="371633"/>
                    <a:pt x="356825" y="391635"/>
                    <a:pt x="359682" y="411638"/>
                  </a:cubicBezTo>
                  <a:cubicBezTo>
                    <a:pt x="362540" y="429735"/>
                    <a:pt x="376827" y="537367"/>
                    <a:pt x="379685" y="573563"/>
                  </a:cubicBezTo>
                  <a:cubicBezTo>
                    <a:pt x="383495" y="639285"/>
                    <a:pt x="390162" y="704055"/>
                    <a:pt x="395877" y="769778"/>
                  </a:cubicBezTo>
                  <a:cubicBezTo>
                    <a:pt x="396830" y="776445"/>
                    <a:pt x="396830" y="783113"/>
                    <a:pt x="395877" y="789780"/>
                  </a:cubicBezTo>
                  <a:cubicBezTo>
                    <a:pt x="393972" y="815498"/>
                    <a:pt x="372065" y="827880"/>
                    <a:pt x="350157" y="815498"/>
                  </a:cubicBezTo>
                  <a:cubicBezTo>
                    <a:pt x="341585" y="810735"/>
                    <a:pt x="340632" y="802163"/>
                    <a:pt x="339680" y="793590"/>
                  </a:cubicBezTo>
                  <a:cubicBezTo>
                    <a:pt x="333965" y="749775"/>
                    <a:pt x="329202" y="705960"/>
                    <a:pt x="323487" y="662145"/>
                  </a:cubicBezTo>
                  <a:cubicBezTo>
                    <a:pt x="319677" y="635475"/>
                    <a:pt x="314915" y="608805"/>
                    <a:pt x="309200" y="582135"/>
                  </a:cubicBezTo>
                  <a:cubicBezTo>
                    <a:pt x="306342" y="568800"/>
                    <a:pt x="298722" y="557370"/>
                    <a:pt x="280625" y="556417"/>
                  </a:cubicBezTo>
                  <a:cubicBezTo>
                    <a:pt x="267290" y="557370"/>
                    <a:pt x="254907" y="557370"/>
                    <a:pt x="249192" y="582135"/>
                  </a:cubicBezTo>
                  <a:cubicBezTo>
                    <a:pt x="237762" y="630713"/>
                    <a:pt x="236810" y="681195"/>
                    <a:pt x="231095" y="729773"/>
                  </a:cubicBezTo>
                  <a:cubicBezTo>
                    <a:pt x="228237" y="750728"/>
                    <a:pt x="227285" y="770730"/>
                    <a:pt x="223475" y="791685"/>
                  </a:cubicBezTo>
                  <a:cubicBezTo>
                    <a:pt x="217760" y="820260"/>
                    <a:pt x="205377" y="827880"/>
                    <a:pt x="177755" y="823117"/>
                  </a:cubicBezTo>
                  <a:cubicBezTo>
                    <a:pt x="163467" y="820260"/>
                    <a:pt x="153942" y="813592"/>
                    <a:pt x="152990" y="798353"/>
                  </a:cubicBezTo>
                  <a:cubicBezTo>
                    <a:pt x="151085" y="782160"/>
                    <a:pt x="151085" y="766920"/>
                    <a:pt x="152037" y="750728"/>
                  </a:cubicBezTo>
                  <a:cubicBezTo>
                    <a:pt x="153942" y="731678"/>
                    <a:pt x="152990" y="728820"/>
                    <a:pt x="172992" y="727867"/>
                  </a:cubicBezTo>
                  <a:cubicBezTo>
                    <a:pt x="197757" y="727867"/>
                    <a:pt x="198710" y="727867"/>
                    <a:pt x="202520" y="705008"/>
                  </a:cubicBezTo>
                  <a:cubicBezTo>
                    <a:pt x="209187" y="664050"/>
                    <a:pt x="211092" y="623092"/>
                    <a:pt x="211092" y="581183"/>
                  </a:cubicBezTo>
                  <a:cubicBezTo>
                    <a:pt x="211092" y="561180"/>
                    <a:pt x="205377" y="557370"/>
                    <a:pt x="185375" y="555465"/>
                  </a:cubicBezTo>
                  <a:cubicBezTo>
                    <a:pt x="179660" y="555465"/>
                    <a:pt x="173945" y="555465"/>
                    <a:pt x="168230" y="554513"/>
                  </a:cubicBezTo>
                  <a:cubicBezTo>
                    <a:pt x="158705" y="552608"/>
                    <a:pt x="152990" y="549750"/>
                    <a:pt x="155847" y="537367"/>
                  </a:cubicBezTo>
                  <a:cubicBezTo>
                    <a:pt x="160610" y="512603"/>
                    <a:pt x="162515" y="486885"/>
                    <a:pt x="166325" y="462120"/>
                  </a:cubicBezTo>
                  <a:cubicBezTo>
                    <a:pt x="172040" y="418305"/>
                    <a:pt x="195852" y="382110"/>
                    <a:pt x="220617" y="345915"/>
                  </a:cubicBezTo>
                  <a:cubicBezTo>
                    <a:pt x="222522" y="344010"/>
                    <a:pt x="224427" y="342105"/>
                    <a:pt x="226332" y="340200"/>
                  </a:cubicBezTo>
                  <a:cubicBezTo>
                    <a:pt x="229190" y="336390"/>
                    <a:pt x="233000" y="332580"/>
                    <a:pt x="229190" y="327818"/>
                  </a:cubicBezTo>
                  <a:cubicBezTo>
                    <a:pt x="224427" y="322103"/>
                    <a:pt x="218712" y="324960"/>
                    <a:pt x="213950" y="327818"/>
                  </a:cubicBezTo>
                  <a:cubicBezTo>
                    <a:pt x="205377" y="333533"/>
                    <a:pt x="199662" y="342105"/>
                    <a:pt x="193947" y="350678"/>
                  </a:cubicBezTo>
                  <a:cubicBezTo>
                    <a:pt x="160610" y="398303"/>
                    <a:pt x="144417" y="450690"/>
                    <a:pt x="142512" y="508792"/>
                  </a:cubicBezTo>
                  <a:cubicBezTo>
                    <a:pt x="142512" y="517365"/>
                    <a:pt x="139655" y="524985"/>
                    <a:pt x="138702" y="533558"/>
                  </a:cubicBezTo>
                  <a:cubicBezTo>
                    <a:pt x="136797" y="548798"/>
                    <a:pt x="128225" y="555465"/>
                    <a:pt x="113937" y="555465"/>
                  </a:cubicBezTo>
                  <a:cubicBezTo>
                    <a:pt x="99650" y="555465"/>
                    <a:pt x="92030" y="546892"/>
                    <a:pt x="88220" y="533558"/>
                  </a:cubicBezTo>
                  <a:cubicBezTo>
                    <a:pt x="82505" y="503078"/>
                    <a:pt x="81552" y="471645"/>
                    <a:pt x="86315" y="439260"/>
                  </a:cubicBezTo>
                  <a:close/>
                  <a:moveTo>
                    <a:pt x="35832" y="577373"/>
                  </a:moveTo>
                  <a:cubicBezTo>
                    <a:pt x="59645" y="575467"/>
                    <a:pt x="83457" y="564990"/>
                    <a:pt x="108222" y="573563"/>
                  </a:cubicBezTo>
                  <a:cubicBezTo>
                    <a:pt x="113937" y="575467"/>
                    <a:pt x="121557" y="572610"/>
                    <a:pt x="127272" y="572610"/>
                  </a:cubicBezTo>
                  <a:cubicBezTo>
                    <a:pt x="133940" y="571658"/>
                    <a:pt x="139655" y="569753"/>
                    <a:pt x="146322" y="569753"/>
                  </a:cubicBezTo>
                  <a:cubicBezTo>
                    <a:pt x="194900" y="568800"/>
                    <a:pt x="197757" y="572610"/>
                    <a:pt x="195852" y="620235"/>
                  </a:cubicBezTo>
                  <a:cubicBezTo>
                    <a:pt x="194900" y="640238"/>
                    <a:pt x="194900" y="659288"/>
                    <a:pt x="192995" y="679290"/>
                  </a:cubicBezTo>
                  <a:cubicBezTo>
                    <a:pt x="191090" y="706913"/>
                    <a:pt x="184422" y="713580"/>
                    <a:pt x="156800" y="712628"/>
                  </a:cubicBezTo>
                  <a:cubicBezTo>
                    <a:pt x="118700" y="711675"/>
                    <a:pt x="79647" y="710723"/>
                    <a:pt x="41547" y="708817"/>
                  </a:cubicBezTo>
                  <a:cubicBezTo>
                    <a:pt x="30117" y="708817"/>
                    <a:pt x="24402" y="704055"/>
                    <a:pt x="24402" y="691673"/>
                  </a:cubicBezTo>
                  <a:cubicBezTo>
                    <a:pt x="24402" y="690720"/>
                    <a:pt x="24402" y="689767"/>
                    <a:pt x="24402" y="688815"/>
                  </a:cubicBezTo>
                  <a:cubicBezTo>
                    <a:pt x="24402" y="688815"/>
                    <a:pt x="24402" y="688815"/>
                    <a:pt x="24402" y="688815"/>
                  </a:cubicBezTo>
                  <a:cubicBezTo>
                    <a:pt x="24402" y="687863"/>
                    <a:pt x="24402" y="686910"/>
                    <a:pt x="24402" y="685958"/>
                  </a:cubicBezTo>
                  <a:cubicBezTo>
                    <a:pt x="24402" y="685958"/>
                    <a:pt x="24402" y="685958"/>
                    <a:pt x="24402" y="685958"/>
                  </a:cubicBezTo>
                  <a:cubicBezTo>
                    <a:pt x="24402" y="685005"/>
                    <a:pt x="24402" y="684053"/>
                    <a:pt x="24402" y="683100"/>
                  </a:cubicBezTo>
                  <a:cubicBezTo>
                    <a:pt x="24402" y="683100"/>
                    <a:pt x="24402" y="683100"/>
                    <a:pt x="24402" y="683100"/>
                  </a:cubicBezTo>
                  <a:cubicBezTo>
                    <a:pt x="24402" y="682148"/>
                    <a:pt x="24402" y="681195"/>
                    <a:pt x="24402" y="680242"/>
                  </a:cubicBezTo>
                  <a:cubicBezTo>
                    <a:pt x="24402" y="663098"/>
                    <a:pt x="22497" y="643095"/>
                    <a:pt x="22497" y="643095"/>
                  </a:cubicBezTo>
                  <a:cubicBezTo>
                    <a:pt x="21545" y="627855"/>
                    <a:pt x="20592" y="613567"/>
                    <a:pt x="19640" y="598328"/>
                  </a:cubicBezTo>
                  <a:cubicBezTo>
                    <a:pt x="20592" y="585945"/>
                    <a:pt x="23450" y="578325"/>
                    <a:pt x="35832" y="577373"/>
                  </a:cubicBezTo>
                  <a:close/>
                </a:path>
              </a:pathLst>
            </a:custGeom>
            <a:solidFill>
              <a:srgbClr val="000000"/>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0842F9F-E31B-AD44-96AF-EDD779F0B5A4}"/>
                </a:ext>
              </a:extLst>
            </p:cNvPr>
            <p:cNvSpPr/>
            <p:nvPr/>
          </p:nvSpPr>
          <p:spPr>
            <a:xfrm>
              <a:off x="4621735" y="1381125"/>
              <a:ext cx="92187" cy="98107"/>
            </a:xfrm>
            <a:custGeom>
              <a:avLst/>
              <a:gdLst>
                <a:gd name="connsiteX0" fmla="*/ 4557 w 92187"/>
                <a:gd name="connsiteY0" fmla="*/ 20002 h 98107"/>
                <a:gd name="connsiteX1" fmla="*/ 14082 w 92187"/>
                <a:gd name="connsiteY1" fmla="*/ 24765 h 98107"/>
                <a:gd name="connsiteX2" fmla="*/ 74090 w 92187"/>
                <a:gd name="connsiteY2" fmla="*/ 80010 h 98107"/>
                <a:gd name="connsiteX3" fmla="*/ 92187 w 92187"/>
                <a:gd name="connsiteY3" fmla="*/ 98108 h 98107"/>
                <a:gd name="connsiteX4" fmla="*/ 12177 w 92187"/>
                <a:gd name="connsiteY4" fmla="*/ 0 h 98107"/>
                <a:gd name="connsiteX5" fmla="*/ 747 w 92187"/>
                <a:gd name="connsiteY5" fmla="*/ 6667 h 98107"/>
                <a:gd name="connsiteX6" fmla="*/ 4557 w 92187"/>
                <a:gd name="connsiteY6" fmla="*/ 20002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87" h="98107">
                  <a:moveTo>
                    <a:pt x="4557" y="20002"/>
                  </a:moveTo>
                  <a:cubicBezTo>
                    <a:pt x="7415" y="21908"/>
                    <a:pt x="11225" y="23813"/>
                    <a:pt x="14082" y="24765"/>
                  </a:cubicBezTo>
                  <a:cubicBezTo>
                    <a:pt x="42657" y="34290"/>
                    <a:pt x="59802" y="55245"/>
                    <a:pt x="74090" y="80010"/>
                  </a:cubicBezTo>
                  <a:cubicBezTo>
                    <a:pt x="77900" y="86677"/>
                    <a:pt x="80757" y="95250"/>
                    <a:pt x="92187" y="98108"/>
                  </a:cubicBezTo>
                  <a:cubicBezTo>
                    <a:pt x="92187" y="59055"/>
                    <a:pt x="45515" y="2858"/>
                    <a:pt x="12177" y="0"/>
                  </a:cubicBezTo>
                  <a:cubicBezTo>
                    <a:pt x="7415" y="0"/>
                    <a:pt x="3605" y="1905"/>
                    <a:pt x="747" y="6667"/>
                  </a:cubicBezTo>
                  <a:cubicBezTo>
                    <a:pt x="-1158" y="13335"/>
                    <a:pt x="747" y="17145"/>
                    <a:pt x="4557" y="20002"/>
                  </a:cubicBezTo>
                  <a:close/>
                </a:path>
              </a:pathLst>
            </a:custGeom>
            <a:solidFill>
              <a:srgbClr val="000000"/>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DD7CDF-06D8-4343-96D6-008C1B067AE6}"/>
                </a:ext>
              </a:extLst>
            </p:cNvPr>
            <p:cNvSpPr/>
            <p:nvPr/>
          </p:nvSpPr>
          <p:spPr>
            <a:xfrm>
              <a:off x="3371474" y="2006197"/>
              <a:ext cx="134678" cy="18944"/>
            </a:xfrm>
            <a:custGeom>
              <a:avLst/>
              <a:gdLst>
                <a:gd name="connsiteX0" fmla="*/ 8949 w 134678"/>
                <a:gd name="connsiteY0" fmla="*/ 16912 h 18944"/>
                <a:gd name="connsiteX1" fmla="*/ 134678 w 134678"/>
                <a:gd name="connsiteY1" fmla="*/ 13103 h 18944"/>
                <a:gd name="connsiteX2" fmla="*/ 91816 w 134678"/>
                <a:gd name="connsiteY2" fmla="*/ 1673 h 18944"/>
                <a:gd name="connsiteX3" fmla="*/ 11806 w 134678"/>
                <a:gd name="connsiteY3" fmla="*/ 720 h 18944"/>
                <a:gd name="connsiteX4" fmla="*/ 376 w 134678"/>
                <a:gd name="connsiteY4" fmla="*/ 4530 h 18944"/>
                <a:gd name="connsiteX5" fmla="*/ 8949 w 134678"/>
                <a:gd name="connsiteY5" fmla="*/ 16912 h 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78" h="18944">
                  <a:moveTo>
                    <a:pt x="8949" y="16912"/>
                  </a:moveTo>
                  <a:cubicBezTo>
                    <a:pt x="13711" y="18818"/>
                    <a:pt x="97531" y="21675"/>
                    <a:pt x="134678" y="13103"/>
                  </a:cubicBezTo>
                  <a:cubicBezTo>
                    <a:pt x="121343" y="4530"/>
                    <a:pt x="107056" y="2625"/>
                    <a:pt x="91816" y="1673"/>
                  </a:cubicBezTo>
                  <a:cubicBezTo>
                    <a:pt x="54668" y="-232"/>
                    <a:pt x="38476" y="6435"/>
                    <a:pt x="11806" y="720"/>
                  </a:cubicBezTo>
                  <a:cubicBezTo>
                    <a:pt x="7043" y="-232"/>
                    <a:pt x="1328" y="-1185"/>
                    <a:pt x="376" y="4530"/>
                  </a:cubicBezTo>
                  <a:cubicBezTo>
                    <a:pt x="-1529" y="12150"/>
                    <a:pt x="4186" y="15007"/>
                    <a:pt x="8949" y="16912"/>
                  </a:cubicBezTo>
                  <a:close/>
                </a:path>
              </a:pathLst>
            </a:custGeom>
            <a:solidFill>
              <a:srgbClr val="000000"/>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8512D8C-B471-9146-A8BB-67326A0D8A5A}"/>
                </a:ext>
              </a:extLst>
            </p:cNvPr>
            <p:cNvSpPr/>
            <p:nvPr/>
          </p:nvSpPr>
          <p:spPr>
            <a:xfrm>
              <a:off x="3310937" y="1670637"/>
              <a:ext cx="59960" cy="125777"/>
            </a:xfrm>
            <a:custGeom>
              <a:avLst/>
              <a:gdLst>
                <a:gd name="connsiteX0" fmla="*/ 22813 w 59960"/>
                <a:gd name="connsiteY0" fmla="*/ 125778 h 125777"/>
                <a:gd name="connsiteX1" fmla="*/ 59960 w 59960"/>
                <a:gd name="connsiteY1" fmla="*/ 47 h 125777"/>
                <a:gd name="connsiteX2" fmla="*/ 6620 w 59960"/>
                <a:gd name="connsiteY2" fmla="*/ 44815 h 125777"/>
                <a:gd name="connsiteX3" fmla="*/ 22813 w 59960"/>
                <a:gd name="connsiteY3" fmla="*/ 125778 h 125777"/>
              </a:gdLst>
              <a:ahLst/>
              <a:cxnLst>
                <a:cxn ang="0">
                  <a:pos x="connsiteX0" y="connsiteY0"/>
                </a:cxn>
                <a:cxn ang="0">
                  <a:pos x="connsiteX1" y="connsiteY1"/>
                </a:cxn>
                <a:cxn ang="0">
                  <a:pos x="connsiteX2" y="connsiteY2"/>
                </a:cxn>
                <a:cxn ang="0">
                  <a:pos x="connsiteX3" y="connsiteY3"/>
                </a:cxn>
              </a:cxnLst>
              <a:rect l="l" t="t" r="r" b="b"/>
              <a:pathLst>
                <a:path w="59960" h="125777">
                  <a:moveTo>
                    <a:pt x="22813" y="125778"/>
                  </a:moveTo>
                  <a:cubicBezTo>
                    <a:pt x="13288" y="79105"/>
                    <a:pt x="12335" y="34338"/>
                    <a:pt x="59960" y="47"/>
                  </a:cubicBezTo>
                  <a:cubicBezTo>
                    <a:pt x="30433" y="-905"/>
                    <a:pt x="17098" y="12430"/>
                    <a:pt x="6620" y="44815"/>
                  </a:cubicBezTo>
                  <a:cubicBezTo>
                    <a:pt x="-5762" y="83867"/>
                    <a:pt x="-1000" y="110538"/>
                    <a:pt x="22813" y="125778"/>
                  </a:cubicBezTo>
                  <a:close/>
                </a:path>
              </a:pathLst>
            </a:custGeom>
            <a:solidFill>
              <a:srgbClr val="000000"/>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814E330-D795-504B-8861-CDA3A41D127A}"/>
                </a:ext>
              </a:extLst>
            </p:cNvPr>
            <p:cNvSpPr/>
            <p:nvPr/>
          </p:nvSpPr>
          <p:spPr>
            <a:xfrm>
              <a:off x="3804999" y="2001509"/>
              <a:ext cx="82153" cy="18166"/>
            </a:xfrm>
            <a:custGeom>
              <a:avLst/>
              <a:gdLst>
                <a:gd name="connsiteX0" fmla="*/ 4048 w 82153"/>
                <a:gd name="connsiteY0" fmla="*/ 2550 h 18166"/>
                <a:gd name="connsiteX1" fmla="*/ 238 w 82153"/>
                <a:gd name="connsiteY1" fmla="*/ 9218 h 18166"/>
                <a:gd name="connsiteX2" fmla="*/ 5953 w 82153"/>
                <a:gd name="connsiteY2" fmla="*/ 17791 h 18166"/>
                <a:gd name="connsiteX3" fmla="*/ 82153 w 82153"/>
                <a:gd name="connsiteY3" fmla="*/ 14933 h 18166"/>
                <a:gd name="connsiteX4" fmla="*/ 80248 w 82153"/>
                <a:gd name="connsiteY4" fmla="*/ 8266 h 18166"/>
                <a:gd name="connsiteX5" fmla="*/ 4048 w 82153"/>
                <a:gd name="connsiteY5" fmla="*/ 2550 h 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53" h="18166">
                  <a:moveTo>
                    <a:pt x="4048" y="2550"/>
                  </a:moveTo>
                  <a:cubicBezTo>
                    <a:pt x="3096" y="2550"/>
                    <a:pt x="238" y="6361"/>
                    <a:pt x="238" y="9218"/>
                  </a:cubicBezTo>
                  <a:cubicBezTo>
                    <a:pt x="-714" y="13028"/>
                    <a:pt x="1191" y="17791"/>
                    <a:pt x="5953" y="17791"/>
                  </a:cubicBezTo>
                  <a:cubicBezTo>
                    <a:pt x="31671" y="17791"/>
                    <a:pt x="56436" y="19695"/>
                    <a:pt x="82153" y="14933"/>
                  </a:cubicBezTo>
                  <a:cubicBezTo>
                    <a:pt x="81201" y="11123"/>
                    <a:pt x="81201" y="8266"/>
                    <a:pt x="80248" y="8266"/>
                  </a:cubicBezTo>
                  <a:cubicBezTo>
                    <a:pt x="55483" y="-6022"/>
                    <a:pt x="28813" y="2550"/>
                    <a:pt x="4048" y="2550"/>
                  </a:cubicBezTo>
                  <a:close/>
                </a:path>
              </a:pathLst>
            </a:custGeom>
            <a:solidFill>
              <a:srgbClr val="000000"/>
            </a:solidFill>
            <a:ln w="9525" cap="flat">
              <a:noFill/>
              <a:prstDash val="solid"/>
              <a:miter/>
            </a:ln>
          </p:spPr>
          <p:txBody>
            <a:bodyPr rtlCol="0" anchor="ctr"/>
            <a:lstStyle/>
            <a:p>
              <a:endParaRPr lang="en-US"/>
            </a:p>
          </p:txBody>
        </p:sp>
      </p:gr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357949" y="7395457"/>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193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D12BC-7D77-4A7D-B2BC-C05B95729288}"/>
              </a:ext>
            </a:extLst>
          </p:cNvPr>
          <p:cNvSpPr>
            <a:spLocks noGrp="1"/>
          </p:cNvSpPr>
          <p:nvPr>
            <p:ph type="body" sz="quarter" idx="47"/>
          </p:nvPr>
        </p:nvSpPr>
        <p:spPr>
          <a:xfrm>
            <a:off x="2884485" y="1174981"/>
            <a:ext cx="4284149" cy="844355"/>
          </a:xfrm>
        </p:spPr>
        <p:txBody>
          <a:bodyPr/>
          <a:lstStyle/>
          <a:p>
            <a:pPr algn="just">
              <a:lnSpc>
                <a:spcPct val="100000"/>
              </a:lnSpc>
            </a:pPr>
            <a:r>
              <a:rPr lang="en-US" sz="1600" b="0" dirty="0">
                <a:solidFill>
                  <a:srgbClr val="221F1F"/>
                </a:solidFill>
                <a:latin typeface="Calibri" panose="020F0502020204030204" pitchFamily="34" charset="0"/>
              </a:rPr>
              <a:t>This guide has been created through a consortium called Activate Social Prescribing for Community Learners. It is funded under the Erasmus+ project framework. </a:t>
            </a:r>
            <a:r>
              <a:rPr lang="en-US" dirty="0">
                <a:solidFill>
                  <a:srgbClr val="221F1F"/>
                </a:solidFill>
              </a:rPr>
              <a:t>ACTIVATE</a:t>
            </a:r>
            <a:r>
              <a:rPr lang="en-US" sz="1600" b="0" dirty="0">
                <a:solidFill>
                  <a:srgbClr val="221F1F"/>
                </a:solidFill>
                <a:latin typeface="Calibri" panose="020F0502020204030204" pitchFamily="34" charset="0"/>
              </a:rPr>
              <a:t> </a:t>
            </a:r>
            <a:r>
              <a:rPr lang="en-US" dirty="0">
                <a:solidFill>
                  <a:srgbClr val="221F1F"/>
                </a:solidFill>
              </a:rPr>
              <a:t>is creating a </a:t>
            </a:r>
            <a:r>
              <a:rPr lang="en-US" sz="1600" b="0" dirty="0">
                <a:solidFill>
                  <a:srgbClr val="221F1F"/>
                </a:solidFill>
                <a:latin typeface="Calibri" panose="020F0502020204030204" pitchFamily="34" charset="0"/>
              </a:rPr>
              <a:t>range of practical resources on the topic of social prescription in Europe. There is no one size fits all approach, </a:t>
            </a:r>
            <a:r>
              <a:rPr lang="en-US" dirty="0">
                <a:solidFill>
                  <a:srgbClr val="221F1F"/>
                </a:solidFill>
              </a:rPr>
              <a:t>hence we invite our </a:t>
            </a:r>
            <a:r>
              <a:rPr lang="en-US" sz="1600" b="0" dirty="0">
                <a:solidFill>
                  <a:srgbClr val="221F1F"/>
                </a:solidFill>
                <a:latin typeface="Calibri" panose="020F0502020204030204" pitchFamily="34" charset="0"/>
              </a:rPr>
              <a:t> readers </a:t>
            </a:r>
            <a:r>
              <a:rPr lang="en-US" dirty="0">
                <a:solidFill>
                  <a:srgbClr val="221F1F"/>
                </a:solidFill>
              </a:rPr>
              <a:t>to </a:t>
            </a:r>
            <a:r>
              <a:rPr lang="en-US" sz="1600" b="0" dirty="0">
                <a:solidFill>
                  <a:srgbClr val="221F1F"/>
                </a:solidFill>
                <a:latin typeface="Calibri" panose="020F0502020204030204" pitchFamily="34" charset="0"/>
              </a:rPr>
              <a:t>do a selective reading of each chapters herein. </a:t>
            </a:r>
          </a:p>
          <a:p>
            <a:pPr algn="just">
              <a:lnSpc>
                <a:spcPct val="100000"/>
              </a:lnSpc>
            </a:pPr>
            <a:endParaRPr lang="en-US" dirty="0">
              <a:solidFill>
                <a:srgbClr val="221F1F"/>
              </a:solidFill>
            </a:endParaRPr>
          </a:p>
          <a:p>
            <a:pPr algn="just">
              <a:lnSpc>
                <a:spcPct val="100000"/>
              </a:lnSpc>
            </a:pPr>
            <a:r>
              <a:rPr lang="en-US" sz="1600" b="0" dirty="0">
                <a:solidFill>
                  <a:srgbClr val="221F1F"/>
                </a:solidFill>
                <a:latin typeface="Calibri" panose="020F0502020204030204" pitchFamily="34" charset="0"/>
              </a:rPr>
              <a:t>This guide is available and localized for use in Northern Ireland/UK, Republic of Ireland, Spain, France and Greece. </a:t>
            </a:r>
          </a:p>
          <a:p>
            <a:pPr algn="just">
              <a:lnSpc>
                <a:spcPct val="100000"/>
              </a:lnSpc>
            </a:pPr>
            <a:endParaRPr lang="en-US" dirty="0">
              <a:solidFill>
                <a:srgbClr val="221F1F"/>
              </a:solidFill>
            </a:endParaRPr>
          </a:p>
          <a:p>
            <a:pPr algn="just">
              <a:lnSpc>
                <a:spcPct val="100000"/>
              </a:lnSpc>
            </a:pPr>
            <a:endParaRPr lang="en-US" dirty="0">
              <a:solidFill>
                <a:srgbClr val="221F1F"/>
              </a:solidFill>
            </a:endParaRPr>
          </a:p>
          <a:p>
            <a:pPr algn="just">
              <a:lnSpc>
                <a:spcPct val="100000"/>
              </a:lnSpc>
            </a:pPr>
            <a:r>
              <a:rPr lang="en-US" dirty="0">
                <a:solidFill>
                  <a:srgbClr val="221F1F"/>
                </a:solidFill>
              </a:rPr>
              <a:t>For more information on the ACTIVATE project, please visit: </a:t>
            </a:r>
          </a:p>
          <a:p>
            <a:pPr algn="just">
              <a:lnSpc>
                <a:spcPct val="100000"/>
              </a:lnSpc>
            </a:pPr>
            <a:endParaRPr lang="en-IE" dirty="0"/>
          </a:p>
        </p:txBody>
      </p:sp>
      <p:sp>
        <p:nvSpPr>
          <p:cNvPr id="5" name="Rectangle 4">
            <a:extLst>
              <a:ext uri="{FF2B5EF4-FFF2-40B4-BE49-F238E27FC236}">
                <a16:creationId xmlns:a16="http://schemas.microsoft.com/office/drawing/2014/main" id="{AF80F7AA-FA06-4DA5-BB81-E2E20FBCE9EE}"/>
              </a:ext>
            </a:extLst>
          </p:cNvPr>
          <p:cNvSpPr/>
          <p:nvPr/>
        </p:nvSpPr>
        <p:spPr>
          <a:xfrm>
            <a:off x="-46742" y="8075875"/>
            <a:ext cx="7586748" cy="323165"/>
          </a:xfrm>
          <a:prstGeom prst="rect">
            <a:avLst/>
          </a:prstGeom>
          <a:noFill/>
        </p:spPr>
        <p:txBody>
          <a:bodyPr wrap="square" anchor="ctr">
            <a:spAutoFit/>
          </a:bodyPr>
          <a:lstStyle/>
          <a:p>
            <a:pPr algn="ctr"/>
            <a:r>
              <a:rPr lang="en-US" sz="1500" dirty="0">
                <a:solidFill>
                  <a:srgbClr val="221F1F"/>
                </a:solidFill>
                <a:latin typeface="Calibri" panose="020F0502020204030204" pitchFamily="34" charset="0"/>
              </a:rPr>
              <a:t>THE HEALTH LITERACY EMPOWERMENT              GUIDE FOR ADULTS </a:t>
            </a:r>
          </a:p>
        </p:txBody>
      </p:sp>
      <p:pic>
        <p:nvPicPr>
          <p:cNvPr id="6" name="Picture 5" descr="Text, logo&#10;&#10;Description automatically generated">
            <a:extLst>
              <a:ext uri="{FF2B5EF4-FFF2-40B4-BE49-F238E27FC236}">
                <a16:creationId xmlns:a16="http://schemas.microsoft.com/office/drawing/2014/main" id="{D7994ECF-9323-44C0-80C5-D65FFE8BF5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912" y="7639762"/>
            <a:ext cx="3054087" cy="1877070"/>
          </a:xfrm>
          <a:prstGeom prst="rect">
            <a:avLst/>
          </a:prstGeom>
        </p:spPr>
      </p:pic>
      <p:grpSp>
        <p:nvGrpSpPr>
          <p:cNvPr id="7" name="Group 6">
            <a:extLst>
              <a:ext uri="{FF2B5EF4-FFF2-40B4-BE49-F238E27FC236}">
                <a16:creationId xmlns:a16="http://schemas.microsoft.com/office/drawing/2014/main" id="{E25E4F71-799C-4859-B577-43155ED3AD4B}"/>
              </a:ext>
            </a:extLst>
          </p:cNvPr>
          <p:cNvGrpSpPr/>
          <p:nvPr/>
        </p:nvGrpSpPr>
        <p:grpSpPr>
          <a:xfrm>
            <a:off x="3001977" y="10028962"/>
            <a:ext cx="1437765" cy="456750"/>
            <a:chOff x="5423331" y="9058898"/>
            <a:chExt cx="2158773" cy="685800"/>
          </a:xfrm>
        </p:grpSpPr>
        <p:sp>
          <p:nvSpPr>
            <p:cNvPr id="8" name="Rectangle 7">
              <a:extLst>
                <a:ext uri="{FF2B5EF4-FFF2-40B4-BE49-F238E27FC236}">
                  <a16:creationId xmlns:a16="http://schemas.microsoft.com/office/drawing/2014/main" id="{9EB8DBD2-B812-4DCF-A7BD-D4122DFA03B6}"/>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9AA3C4E-8D60-443C-AA76-4CD07256DC75}"/>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10" name="Rectangle 9">
            <a:extLst>
              <a:ext uri="{FF2B5EF4-FFF2-40B4-BE49-F238E27FC236}">
                <a16:creationId xmlns:a16="http://schemas.microsoft.com/office/drawing/2014/main" id="{C81F02CA-FF4D-456B-9EEF-499A5C368DE4}"/>
              </a:ext>
            </a:extLst>
          </p:cNvPr>
          <p:cNvSpPr/>
          <p:nvPr/>
        </p:nvSpPr>
        <p:spPr>
          <a:xfrm>
            <a:off x="1604210" y="5657765"/>
            <a:ext cx="5943817" cy="523220"/>
          </a:xfrm>
          <a:prstGeom prst="rect">
            <a:avLst/>
          </a:prstGeom>
          <a:solidFill>
            <a:schemeClr val="tx1"/>
          </a:solidFill>
        </p:spPr>
        <p:txBody>
          <a:bodyPr wrap="square" anchor="ctr">
            <a:spAutoFit/>
          </a:bodyPr>
          <a:lstStyle/>
          <a:p>
            <a:pPr algn="ctr"/>
            <a:r>
              <a:rPr lang="en-US" sz="2800" b="1" dirty="0">
                <a:solidFill>
                  <a:schemeClr val="bg1"/>
                </a:solidFill>
                <a:latin typeface="Calibri" panose="020F0502020204030204" pitchFamily="34" charset="0"/>
              </a:rPr>
              <a:t>www.socialprescribers.eu </a:t>
            </a:r>
          </a:p>
        </p:txBody>
      </p:sp>
    </p:spTree>
    <p:extLst>
      <p:ext uri="{BB962C8B-B14F-4D97-AF65-F5344CB8AC3E}">
        <p14:creationId xmlns:p14="http://schemas.microsoft.com/office/powerpoint/2010/main" val="137427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148AEF9F-E013-1249-94FE-A75C0DE1908E}"/>
              </a:ext>
            </a:extLst>
          </p:cNvPr>
          <p:cNvSpPr>
            <a:spLocks noGrp="1"/>
          </p:cNvSpPr>
          <p:nvPr>
            <p:ph type="body" sz="quarter" idx="4294967295"/>
          </p:nvPr>
        </p:nvSpPr>
        <p:spPr>
          <a:xfrm>
            <a:off x="0" y="2142514"/>
            <a:ext cx="427990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GENERAL INFORMATION</a:t>
            </a:r>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20142" y="3247256"/>
            <a:ext cx="6687338" cy="1113491"/>
          </a:xfrm>
          <a:prstGeom prst="rect">
            <a:avLst/>
          </a:prstGeom>
        </p:spPr>
        <p:txBody>
          <a:bodyPr/>
          <a:lstStyle/>
          <a:p>
            <a:pPr marL="0" indent="0" algn="just">
              <a:buNone/>
            </a:pPr>
            <a:r>
              <a:rPr lang="en-US" sz="1200" dirty="0">
                <a:latin typeface="Calibri" panose="020F0502020204030204" pitchFamily="34" charset="0"/>
              </a:rPr>
              <a:t>Your health is the most valuable thing you will ever possess. Our health, both physical and mental, can be affected by social, psychological and biological factors. It is a fact that changes in the socio-economic sphere, such as death, divorce (emotional separation), accidents, major occupational difficulties, the diagnosis of a serious illness, changes in working conditions and financial difficulties can affect a person at any stage of his life. </a:t>
            </a:r>
          </a:p>
          <a:p>
            <a:pPr marL="0" indent="0" algn="just">
              <a:buNone/>
            </a:pPr>
            <a:r>
              <a:rPr lang="en-US" sz="1200" dirty="0">
                <a:latin typeface="Calibri" panose="020F0502020204030204" pitchFamily="34" charset="0"/>
              </a:rPr>
              <a:t>However, how can we maintain our health and well-being? </a:t>
            </a:r>
          </a:p>
          <a:p>
            <a:pPr marL="0" indent="0" algn="just">
              <a:buNone/>
            </a:pPr>
            <a:r>
              <a:rPr lang="en-US" sz="1200" dirty="0">
                <a:latin typeface="Calibri" panose="020F0502020204030204" pitchFamily="34" charset="0"/>
              </a:rPr>
              <a:t>First of all, we should define all those terms!</a:t>
            </a:r>
          </a:p>
        </p:txBody>
      </p:sp>
      <p:sp>
        <p:nvSpPr>
          <p:cNvPr id="27" name="Freeform 26">
            <a:extLst>
              <a:ext uri="{FF2B5EF4-FFF2-40B4-BE49-F238E27FC236}">
                <a16:creationId xmlns:a16="http://schemas.microsoft.com/office/drawing/2014/main" id="{FA2E008C-6922-5843-A249-7FC719706E8F}"/>
              </a:ext>
            </a:extLst>
          </p:cNvPr>
          <p:cNvSpPr>
            <a:spLocks/>
          </p:cNvSpPr>
          <p:nvPr/>
        </p:nvSpPr>
        <p:spPr bwMode="auto">
          <a:xfrm>
            <a:off x="1566042" y="4979194"/>
            <a:ext cx="4248235" cy="5106616"/>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Text Placeholder 36">
            <a:extLst>
              <a:ext uri="{FF2B5EF4-FFF2-40B4-BE49-F238E27FC236}">
                <a16:creationId xmlns:a16="http://schemas.microsoft.com/office/drawing/2014/main" id="{09BD0BBF-930E-2B44-88BE-45B3CF958C42}"/>
              </a:ext>
            </a:extLst>
          </p:cNvPr>
          <p:cNvSpPr txBox="1">
            <a:spLocks/>
          </p:cNvSpPr>
          <p:nvPr/>
        </p:nvSpPr>
        <p:spPr>
          <a:xfrm>
            <a:off x="2326051" y="6815165"/>
            <a:ext cx="2728216" cy="14980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400" dirty="0">
                <a:latin typeface="Calibri" panose="020F0502020204030204" pitchFamily="34" charset="0"/>
              </a:rPr>
              <a:t>Health is a state of </a:t>
            </a:r>
            <a:r>
              <a:rPr lang="en-GB" sz="1400" dirty="0">
                <a:solidFill>
                  <a:srgbClr val="51A9BA"/>
                </a:solidFill>
                <a:latin typeface="Calibri" panose="020F0502020204030204" pitchFamily="34" charset="0"/>
              </a:rPr>
              <a:t>complete physical, mental and social well-being </a:t>
            </a:r>
            <a:r>
              <a:rPr lang="en-GB" sz="1400" dirty="0">
                <a:latin typeface="Calibri" panose="020F0502020204030204" pitchFamily="34" charset="0"/>
              </a:rPr>
              <a:t>and not merely the absence of disease or infirmity. The enjoyment of the highest attainable standard of health is one of the fundamental rights of every human being without distinction of race, religion, political belief, economic or social condition (WHO, 2016). </a:t>
            </a:r>
            <a:endParaRPr lang="en-US" sz="1400" dirty="0">
              <a:solidFill>
                <a:srgbClr val="51A9BA"/>
              </a:solidFill>
              <a:latin typeface="Calibri" panose="020F0502020204030204" pitchFamily="34" charset="0"/>
            </a:endParaRPr>
          </a:p>
        </p:txBody>
      </p:sp>
      <p:sp>
        <p:nvSpPr>
          <p:cNvPr id="29" name="Text Placeholder 36">
            <a:extLst>
              <a:ext uri="{FF2B5EF4-FFF2-40B4-BE49-F238E27FC236}">
                <a16:creationId xmlns:a16="http://schemas.microsoft.com/office/drawing/2014/main" id="{1424EF51-9DFB-C54B-9DB9-075792715BE8}"/>
              </a:ext>
            </a:extLst>
          </p:cNvPr>
          <p:cNvSpPr txBox="1">
            <a:spLocks/>
          </p:cNvSpPr>
          <p:nvPr/>
        </p:nvSpPr>
        <p:spPr>
          <a:xfrm>
            <a:off x="197864" y="5929261"/>
            <a:ext cx="2257819" cy="267407"/>
          </a:xfrm>
          <a:prstGeom prst="rect">
            <a:avLst/>
          </a:prstGeom>
          <a:solidFill>
            <a:srgbClr val="221F1F"/>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30188" algn="l"/>
            <a:r>
              <a:rPr lang="en-GB" sz="1400" dirty="0">
                <a:solidFill>
                  <a:schemeClr val="bg1"/>
                </a:solidFill>
                <a:latin typeface="Calibri" panose="020F0502020204030204" pitchFamily="34" charset="0"/>
              </a:rPr>
              <a:t>WHAT IS HEALTH? </a:t>
            </a:r>
            <a:endParaRPr lang="en-US" sz="1400" dirty="0">
              <a:solidFill>
                <a:schemeClr val="bg1"/>
              </a:solidFill>
              <a:latin typeface="Calibri" panose="020F0502020204030204" pitchFamily="34" charset="0"/>
            </a:endParaRPr>
          </a:p>
        </p:txBody>
      </p:sp>
      <p:grpSp>
        <p:nvGrpSpPr>
          <p:cNvPr id="2" name="Group 1">
            <a:extLst>
              <a:ext uri="{FF2B5EF4-FFF2-40B4-BE49-F238E27FC236}">
                <a16:creationId xmlns:a16="http://schemas.microsoft.com/office/drawing/2014/main" id="{5D9D0BAB-44CF-AF4E-87F8-2EF29DB6638B}"/>
              </a:ext>
            </a:extLst>
          </p:cNvPr>
          <p:cNvGrpSpPr/>
          <p:nvPr/>
        </p:nvGrpSpPr>
        <p:grpSpPr>
          <a:xfrm>
            <a:off x="4825718" y="1002592"/>
            <a:ext cx="2049716" cy="1696667"/>
            <a:chOff x="4825718" y="1002592"/>
            <a:chExt cx="2049716" cy="1696667"/>
          </a:xfrm>
        </p:grpSpPr>
        <p:grpSp>
          <p:nvGrpSpPr>
            <p:cNvPr id="30" name="Graphic 2">
              <a:extLst>
                <a:ext uri="{FF2B5EF4-FFF2-40B4-BE49-F238E27FC236}">
                  <a16:creationId xmlns:a16="http://schemas.microsoft.com/office/drawing/2014/main" id="{5A599B0D-9BE1-5E46-8443-507B1DF57B5C}"/>
                </a:ext>
              </a:extLst>
            </p:cNvPr>
            <p:cNvGrpSpPr/>
            <p:nvPr/>
          </p:nvGrpSpPr>
          <p:grpSpPr>
            <a:xfrm>
              <a:off x="4825718" y="1585769"/>
              <a:ext cx="1703157" cy="1113490"/>
              <a:chOff x="7926985" y="304544"/>
              <a:chExt cx="1246491" cy="814931"/>
            </a:xfrm>
          </p:grpSpPr>
          <p:sp>
            <p:nvSpPr>
              <p:cNvPr id="31" name="Freeform 30">
                <a:extLst>
                  <a:ext uri="{FF2B5EF4-FFF2-40B4-BE49-F238E27FC236}">
                    <a16:creationId xmlns:a16="http://schemas.microsoft.com/office/drawing/2014/main" id="{9E2952C2-E620-574A-B962-CDFA5DB39B47}"/>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F464F7-7B34-364A-BE76-E978B47DE4FF}"/>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006732-2B1C-C74F-AD99-12852E14E3BE}"/>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BEB922-D6C2-1648-A83A-FB814D2443A4}"/>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870D6E0-A66A-6743-8060-A195360580F5}"/>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4B7163-3E93-7648-A9E5-123E10FFBB6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0DBE2D4-9077-BA42-97EE-C8261330CA43}"/>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D3ABE67-7F23-6048-B0F5-0E3B34F090FE}"/>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5DCA6E3-8DFF-C544-80AA-B67196CD79A2}"/>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46D196E-2E99-2C4B-A2A1-67BD97BD3AA5}"/>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774B5C3-1959-CD4A-8473-78E630CC89EF}"/>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53742F4-3B97-AC46-BC07-370EE41009C8}"/>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825BD7A-B057-F344-BABD-8B676529896B}"/>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5BA454-E5B3-0F47-9144-EB2EF010E9D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09004F4-0FD0-6C49-A158-BA4420ED9909}"/>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6497916-37F8-4848-A29D-BC56B49CF330}"/>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64BABE6-D482-5540-A861-47BF936F2753}"/>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1E2C5E-A438-C949-B55C-70A4A43B1316}"/>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B85C48D-8FE9-854E-929B-0C77278AF51D}"/>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1E4768A-6776-7B47-BA77-145BB7517A74}"/>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51C4FBC-5247-C243-8141-221E493075F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2B717FD-1BC6-184A-BE97-9E3647E3840C}"/>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AFB6A0A4-8E3C-3B4E-BCEF-B71719E1B9D4}"/>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0280FB5-3AB8-8948-AA52-2D865B751CA9}"/>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FD2A227-1477-884F-9D11-A684AEBC3EFA}"/>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5A66DA8-402F-7B40-8CEE-A5B233F962AF}"/>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B0B0341-4923-6C41-B0EF-49E49A25065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A5EF366-03CA-DC47-9257-6126907A1110}"/>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6C98A87-63A0-B446-9CC1-9F68584CB9C2}"/>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919C7CC-AE0D-1B42-A8F0-D5D078A0E470}"/>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19D597A-455B-C04B-AD0E-9F2C0A19F9FE}"/>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9427E1B-9EB7-5047-BA09-332612EDA704}"/>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4482858-B6B6-4D4B-A368-709DBAE6A60E}"/>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B1E7A94-E9F6-834D-9314-2F8BB6072A7B}"/>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7A6274-454B-1A4E-81A0-D5A076B670F1}"/>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A44EBC0-EB8D-664E-A470-975E3ED53982}"/>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808EEF4-B5EA-9145-95D9-3ACEF515774A}"/>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5399FB69-DDA2-434B-A324-CB668AC11AEC}"/>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88D4B5-85AE-D743-9718-39113A9576C5}"/>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735827C-BE99-504B-8049-9F2CD9B8EE9A}"/>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EF823E-1249-824E-8F88-FE4577ECE131}"/>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39D50DD-ABFD-3940-9416-3B83E94AFA5D}"/>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BA1378-0F4B-6B43-83A2-350EEF509EBA}"/>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3DEE694-C2CC-2C42-8744-33B8F2ED03D6}"/>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5215ED0-F408-C244-8937-51499EAE00CD}"/>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E30923B-20C1-F64B-B272-8EF12AF85963}"/>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A37FB18-0010-5640-8523-8E1276D597E2}"/>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CE83ED0-A8EC-224A-BE04-1B443AAB5220}"/>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2CF6E53-64CE-564F-9898-16175F092F3D}"/>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94F5118-A389-934E-AD1D-D9F984CA382F}"/>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28575A8-09C3-C548-80E7-6A00F073DBD6}"/>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BD69BFD-1E94-C14E-B992-2A44E8B1B570}"/>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37BEF95-5EC3-8E49-82B4-41207D74B7BD}"/>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1444B71-EDDC-B447-88AB-EC04BB11007A}"/>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14373EA-3F00-EC4D-A647-A11748BE6DBD}"/>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007B535-DE60-C744-ABF1-86344F0245FB}"/>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BA9FCCA-FA96-6647-972D-52986270DCA3}"/>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768CB20-2602-D346-B759-25952F17DBB8}"/>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7D0B935-274D-0846-955F-579EB12A597F}"/>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50B25DA3-D7F9-CF45-8458-37F5B089B981}"/>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1DDFFBE-6B5C-EA4D-810D-32E46C34A537}"/>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99E2524-EF18-9446-8C8D-00A4BBACB3A0}"/>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6FD4AD5-A3D0-3849-B081-F767E332636A}"/>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8AA721C-EFBD-6244-BE10-98E93B04AC3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1C5644A-FCD8-E348-B4B6-942EB18B6E4B}"/>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5BBD1AF-0F13-994C-AB76-7B9C6DC635B3}"/>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368CFD41-FB6C-C046-818F-8C7597BB33AB}"/>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5FD9177-CC9C-0240-8FF6-B6C17512CFBA}"/>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FF87DF7-7414-FC43-8D96-B1B45168CD0E}"/>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FC3DE7F-BF03-7D4A-9359-2D87210BCD1F}"/>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CAAD2105-0C84-7549-9C32-118B3DB5DE5D}"/>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484FE0FF-FE76-B94D-BC9F-8DB0E32A9C80}"/>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8056908-88A4-E643-8560-3E976444827A}"/>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B62DA36-126E-7247-86D1-6BD027C3F2A5}"/>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525420B-29F0-3D4E-ACD4-20366CEED656}"/>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A222092-FABE-754E-931A-735E9484DB12}"/>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320AE9D-B77F-D647-8A7B-FCDF4A23F570}"/>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9D0DF85-3B14-D648-8F82-99CA7E102EEE}"/>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9A5479D-35E0-0A4A-917C-870F3A25DFE0}"/>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A9B63E6-FB8F-8148-8511-C2E9DA491939}"/>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0A561BA-5AD3-BF4B-ADF5-60F85E2160DA}"/>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0426492C-6414-0246-BA8B-EB3181BEAE19}"/>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8DA98F2-2367-CF40-8373-6278ED97A7DC}"/>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6334DF7C-5260-DE46-9305-99D3EBEC3B20}"/>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37DE2A4-5976-444B-9F27-56A6F52395A8}"/>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B19A91F-A241-F348-9703-0A9E742A3767}"/>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8E0B103-17F5-1E49-AE67-B24125DDD3CD}"/>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781BA87-2853-DE4D-B338-4C004BDB32D4}"/>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1684936-7868-2E4F-B331-F8EAEDF88D6F}"/>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0BD7078-13FE-2442-B2E1-E615F64C4AE5}"/>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0B6A7C6E-7E86-6143-820C-F0B06D1CF060}"/>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2807671-043A-6749-8003-4EA60594697D}"/>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B89EA755-935B-574A-9DDA-F1D2ADE23D58}"/>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94451B-7209-D04D-AFB8-7F34966EC039}"/>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D2F1F14-83E6-2442-A645-45CB9FE8A21C}"/>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8C4004A-7C97-214D-8EAE-1E3B01688060}"/>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73D82191-3A0F-6046-BDDC-76A5E9BFCA57}"/>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85358B2C-22C3-BE4E-ADD9-E52E3CE9C6D0}"/>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F07F320-6F5F-CA4D-BB45-96B88BA9AF76}"/>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A97CF127-BA9E-2E4F-AEB2-ABA3B985A37E}"/>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953F6737-0406-1D40-8AA3-32234C4AE247}"/>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0E1EAC0-468F-E443-8306-DE1156A980BA}"/>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6400A1C0-CE15-2246-897D-A9557D395516}"/>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703294F-6577-3F4F-8E66-BCBD161CC08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D7E6522-B71A-6742-BD76-0140ECE2694E}"/>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7F51F24-0CD8-864B-8CF7-E48BABCCF8C6}"/>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1CDE9731-6AB0-C74E-A46C-8EA1E8E1D19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A01A62D-5E59-1F44-9CB0-0A68FE157067}"/>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grpSp>
          <p:nvGrpSpPr>
            <p:cNvPr id="185" name="Graphic 4">
              <a:extLst>
                <a:ext uri="{FF2B5EF4-FFF2-40B4-BE49-F238E27FC236}">
                  <a16:creationId xmlns:a16="http://schemas.microsoft.com/office/drawing/2014/main" id="{27012B69-7EA7-BB4B-9980-990A3A481D39}"/>
                </a:ext>
              </a:extLst>
            </p:cNvPr>
            <p:cNvGrpSpPr/>
            <p:nvPr/>
          </p:nvGrpSpPr>
          <p:grpSpPr>
            <a:xfrm rot="424267">
              <a:off x="6231034" y="1002592"/>
              <a:ext cx="644400" cy="1391296"/>
              <a:chOff x="5950654" y="602932"/>
              <a:chExt cx="861626" cy="1860298"/>
            </a:xfrm>
          </p:grpSpPr>
          <p:sp>
            <p:nvSpPr>
              <p:cNvPr id="186" name="Freeform 185">
                <a:extLst>
                  <a:ext uri="{FF2B5EF4-FFF2-40B4-BE49-F238E27FC236}">
                    <a16:creationId xmlns:a16="http://schemas.microsoft.com/office/drawing/2014/main" id="{D923E621-C882-AD4C-BAF3-0CB0A17EB048}"/>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F0A03E9-0B95-9F46-8E69-6D5BA149CC46}"/>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D9E7CB5-E8D0-D345-B35C-8DABD6705ED9}"/>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93EB96AF-9550-2543-BC41-FB53A8AE875D}"/>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1FA02C1B-BB70-9049-A5F2-40152725187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663C260-0A0D-2B4A-A204-76A3B1898BCD}"/>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AC62FF01-B14E-E64F-81C6-2D31EE5AD47A}"/>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036FD4CD-E274-1141-96EE-7305572EDD20}"/>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FD6B87-CA9C-4F40-A963-806457543A6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FC969A2F-A4C7-C04D-85E7-D2991E892C29}"/>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F00FFB83-435D-C241-A51D-47473BB7971D}"/>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DD591222-150A-4B48-94D5-5CD61CD6DC18}"/>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5EBD93F-2A9C-D04D-BD3F-FC7BB1CA3AFC}"/>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0316FBA-C84B-D841-80B7-2728755FFCF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2ED1044-C00B-EF49-9A07-A491CB834C4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21D87659-1076-5E47-94C2-44BDE4ECC113}"/>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AB54B22-C895-BE4A-82C9-8778931A2108}"/>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651DC958-992D-4941-B25D-9D6E2956C06E}"/>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C7E268D-F9B5-154F-8B10-C2F5913AAD31}"/>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A2ACB67-DE52-5549-9E38-5F814FE005A8}"/>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ADC60CE2-0EEC-744C-A1F1-4A2BF41A3F96}"/>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74CC6AB-6856-8D43-B126-35F5CAC4C081}"/>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840F0BC-6692-414F-9714-65DBB054BD8D}"/>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9ABF38A9-218A-6843-9B84-3228A6368BA1}"/>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AE4B6A9-8C64-DB4C-AE64-60CE2B7D33D4}"/>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78F4097-ED28-5A44-81B1-BFC501BC55FD}"/>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D3CE892-26BE-D04E-B13B-69D577B0E83F}"/>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3CB1F1F5-ADFE-6A46-A0D4-94A0CDB7AC9C}"/>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2509EE3-6FD6-5741-BAB3-99EDFB94B95F}"/>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grpSp>
        <p:nvGrpSpPr>
          <p:cNvPr id="324" name="Group 323">
            <a:extLst>
              <a:ext uri="{FF2B5EF4-FFF2-40B4-BE49-F238E27FC236}">
                <a16:creationId xmlns:a16="http://schemas.microsoft.com/office/drawing/2014/main" id="{693D6E2B-57FD-F843-9C2D-580E184DD2C8}"/>
              </a:ext>
            </a:extLst>
          </p:cNvPr>
          <p:cNvGrpSpPr/>
          <p:nvPr/>
        </p:nvGrpSpPr>
        <p:grpSpPr>
          <a:xfrm rot="2523615" flipH="1">
            <a:off x="2529518" y="6194337"/>
            <a:ext cx="1120776" cy="400050"/>
            <a:chOff x="3876675" y="1346200"/>
            <a:chExt cx="1120776" cy="400050"/>
          </a:xfrm>
        </p:grpSpPr>
        <p:sp>
          <p:nvSpPr>
            <p:cNvPr id="325" name="Freeform 324">
              <a:extLst>
                <a:ext uri="{FF2B5EF4-FFF2-40B4-BE49-F238E27FC236}">
                  <a16:creationId xmlns:a16="http://schemas.microsoft.com/office/drawing/2014/main" id="{D526CE04-C6C1-3D41-92DF-0F11CD621F50}"/>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6" name="Freeform 325">
              <a:extLst>
                <a:ext uri="{FF2B5EF4-FFF2-40B4-BE49-F238E27FC236}">
                  <a16:creationId xmlns:a16="http://schemas.microsoft.com/office/drawing/2014/main" id="{6DA7742A-84DF-0943-8321-D8ADF279C111}"/>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27" name="Slide Number Placeholder 5">
            <a:extLst>
              <a:ext uri="{FF2B5EF4-FFF2-40B4-BE49-F238E27FC236}">
                <a16:creationId xmlns:a16="http://schemas.microsoft.com/office/drawing/2014/main" id="{9181ADE7-F0B8-7340-B68A-30C060E0755F}"/>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7</a:t>
            </a:fld>
            <a:endParaRPr lang="en-US" dirty="0">
              <a:latin typeface="Calibri" panose="020F0502020204030204" pitchFamily="34" charset="0"/>
            </a:endParaRPr>
          </a:p>
        </p:txBody>
      </p:sp>
    </p:spTree>
    <p:extLst>
      <p:ext uri="{BB962C8B-B14F-4D97-AF65-F5344CB8AC3E}">
        <p14:creationId xmlns:p14="http://schemas.microsoft.com/office/powerpoint/2010/main" val="38700993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20142" y="642052"/>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solidFill>
                  <a:srgbClr val="221F1F"/>
                </a:solidFill>
                <a:latin typeface="Calibri" panose="020F0502020204030204" pitchFamily="34" charset="0"/>
              </a:rPr>
              <a:t> </a:t>
            </a:r>
          </a:p>
          <a:p>
            <a:endParaRPr lang="en-GB" sz="1200" dirty="0">
              <a:solidFill>
                <a:srgbClr val="221F1F"/>
              </a:solidFill>
              <a:latin typeface="Calibri" panose="020F0502020204030204" pitchFamily="34" charset="0"/>
            </a:endParaRPr>
          </a:p>
          <a:p>
            <a:endParaRPr lang="en-IE" sz="1200" dirty="0">
              <a:solidFill>
                <a:srgbClr val="221F1F"/>
              </a:solidFill>
              <a:latin typeface="Calibri" panose="020F0502020204030204" pitchFamily="34" charset="0"/>
            </a:endParaRPr>
          </a:p>
          <a:p>
            <a:r>
              <a:rPr lang="en-GB" sz="1200" dirty="0">
                <a:solidFill>
                  <a:srgbClr val="221F1F"/>
                </a:solidFill>
                <a:latin typeface="Calibri" panose="020F0502020204030204" pitchFamily="34" charset="0"/>
              </a:rPr>
              <a:t>At a very basic level, physical activity means any movement of your body that uses your muscles and expends energy.</a:t>
            </a:r>
          </a:p>
          <a:p>
            <a:endParaRPr lang="en-GB" sz="1200" dirty="0">
              <a:solidFill>
                <a:srgbClr val="221F1F"/>
              </a:solidFill>
              <a:latin typeface="Calibri" panose="020F0502020204030204" pitchFamily="34" charset="0"/>
            </a:endParaRPr>
          </a:p>
          <a:p>
            <a:r>
              <a:rPr lang="en-GB" sz="1200" dirty="0">
                <a:solidFill>
                  <a:srgbClr val="221F1F"/>
                </a:solidFill>
                <a:latin typeface="Calibri" panose="020F0502020204030204" pitchFamily="34" charset="0"/>
              </a:rPr>
              <a:t> One of the great things about physical activity is that there are endless possibilities and there will be an activity to suit almost everyone! </a:t>
            </a:r>
          </a:p>
          <a:p>
            <a:endParaRPr lang="en-GB" sz="1200" dirty="0">
              <a:solidFill>
                <a:srgbClr val="221F1F"/>
              </a:solidFill>
              <a:latin typeface="Calibri" panose="020F0502020204030204" pitchFamily="34" charset="0"/>
            </a:endParaRPr>
          </a:p>
          <a:p>
            <a:endParaRPr lang="en-GB" sz="1200" dirty="0">
              <a:solidFill>
                <a:srgbClr val="221F1F"/>
              </a:solidFill>
              <a:latin typeface="Calibri" panose="020F0502020204030204" pitchFamily="34" charset="0"/>
            </a:endParaRPr>
          </a:p>
          <a:p>
            <a:pPr algn="l"/>
            <a:r>
              <a:rPr lang="en-GB" sz="1200" dirty="0">
                <a:solidFill>
                  <a:srgbClr val="221F1F"/>
                </a:solidFill>
                <a:latin typeface="Calibri" panose="020F0502020204030204" pitchFamily="34" charset="0"/>
              </a:rPr>
              <a:t>AN EASY WAY TO LOOK AT TYPES OF </a:t>
            </a:r>
            <a:r>
              <a:rPr lang="en-GB" sz="1200" b="1" dirty="0">
                <a:solidFill>
                  <a:srgbClr val="221F1F"/>
                </a:solidFill>
                <a:latin typeface="Calibri" panose="020F0502020204030204" pitchFamily="34" charset="0"/>
              </a:rPr>
              <a:t>PHYSICAL ACTIVITY </a:t>
            </a:r>
            <a:r>
              <a:rPr lang="en-GB" sz="1200" dirty="0">
                <a:solidFill>
                  <a:srgbClr val="221F1F"/>
                </a:solidFill>
                <a:latin typeface="Calibri" panose="020F0502020204030204" pitchFamily="34" charset="0"/>
              </a:rPr>
              <a:t>IS TO PUT THEM INTO </a:t>
            </a:r>
            <a:r>
              <a:rPr lang="en-GB" sz="1200" b="1" dirty="0">
                <a:solidFill>
                  <a:srgbClr val="221F1F"/>
                </a:solidFill>
                <a:latin typeface="Calibri" panose="020F0502020204030204" pitchFamily="34" charset="0"/>
              </a:rPr>
              <a:t>FOUR SEPARATE CATEGORIES:</a:t>
            </a:r>
            <a:endParaRPr lang="en-US" sz="1200" b="1" dirty="0">
              <a:solidFill>
                <a:srgbClr val="221F1F"/>
              </a:solidFill>
              <a:latin typeface="Calibri" panose="020F0502020204030204" pitchFamily="34" charset="0"/>
            </a:endParaRPr>
          </a:p>
        </p:txBody>
      </p:sp>
      <p:grpSp>
        <p:nvGrpSpPr>
          <p:cNvPr id="34" name="Group 33">
            <a:extLst>
              <a:ext uri="{FF2B5EF4-FFF2-40B4-BE49-F238E27FC236}">
                <a16:creationId xmlns:a16="http://schemas.microsoft.com/office/drawing/2014/main" id="{98F48A10-9684-B64D-8FD4-819B2FB4D3D6}"/>
              </a:ext>
            </a:extLst>
          </p:cNvPr>
          <p:cNvGrpSpPr/>
          <p:nvPr/>
        </p:nvGrpSpPr>
        <p:grpSpPr>
          <a:xfrm>
            <a:off x="377985" y="3080117"/>
            <a:ext cx="667672" cy="717635"/>
            <a:chOff x="414033" y="5765459"/>
            <a:chExt cx="867196" cy="932088"/>
          </a:xfrm>
        </p:grpSpPr>
        <p:sp>
          <p:nvSpPr>
            <p:cNvPr id="35" name="Freeform 30">
              <a:extLst>
                <a:ext uri="{FF2B5EF4-FFF2-40B4-BE49-F238E27FC236}">
                  <a16:creationId xmlns:a16="http://schemas.microsoft.com/office/drawing/2014/main" id="{C8E59445-B465-1546-97A0-2514491F3EF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9" name="Freeform 31">
              <a:extLst>
                <a:ext uri="{FF2B5EF4-FFF2-40B4-BE49-F238E27FC236}">
                  <a16:creationId xmlns:a16="http://schemas.microsoft.com/office/drawing/2014/main" id="{7D669535-48DC-4F4F-8588-19A3591AA7A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Text Placeholder 23">
              <a:extLst>
                <a:ext uri="{FF2B5EF4-FFF2-40B4-BE49-F238E27FC236}">
                  <a16:creationId xmlns:a16="http://schemas.microsoft.com/office/drawing/2014/main" id="{37C10CB0-98D1-024D-880B-62B4F193B204}"/>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sp>
        <p:nvSpPr>
          <p:cNvPr id="41" name="Text Placeholder 23">
            <a:extLst>
              <a:ext uri="{FF2B5EF4-FFF2-40B4-BE49-F238E27FC236}">
                <a16:creationId xmlns:a16="http://schemas.microsoft.com/office/drawing/2014/main" id="{45C5111B-3B95-414E-9095-7430F74F4538}"/>
              </a:ext>
            </a:extLst>
          </p:cNvPr>
          <p:cNvSpPr txBox="1">
            <a:spLocks/>
          </p:cNvSpPr>
          <p:nvPr/>
        </p:nvSpPr>
        <p:spPr>
          <a:xfrm>
            <a:off x="1159702" y="3091755"/>
            <a:ext cx="5947778" cy="513030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400" b="1" dirty="0">
                <a:solidFill>
                  <a:srgbClr val="221F1F"/>
                </a:solidFill>
                <a:latin typeface="Calibri" panose="020F0502020204030204" pitchFamily="34" charset="0"/>
              </a:rPr>
              <a:t>DAILY PHYSICAL ACTIVITY</a:t>
            </a:r>
          </a:p>
          <a:p>
            <a:pPr>
              <a:spcBef>
                <a:spcPts val="0"/>
              </a:spcBef>
            </a:pPr>
            <a:r>
              <a:rPr lang="en-US" sz="1200" dirty="0">
                <a:solidFill>
                  <a:srgbClr val="221F1F"/>
                </a:solidFill>
                <a:latin typeface="Calibri" panose="020F0502020204030204" pitchFamily="34" charset="0"/>
              </a:rPr>
              <a:t>It can include recreational or leisure-time physical activity, transportation (e.g. walking or cycling), occupational activity (i.e. work), household chores, play, games, sports, or planned exercise in the context of daily, family, and community activities. Everyday things such as walking to the bus stop, carrying bags or climbing stairs all count, and can add up to the 150 minutes of exercise a week recommended for the average adult.</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EXERCISE: </a:t>
            </a:r>
          </a:p>
          <a:p>
            <a:pPr>
              <a:spcBef>
                <a:spcPts val="0"/>
              </a:spcBef>
            </a:pPr>
            <a:r>
              <a:rPr lang="en-US" sz="1200" dirty="0">
                <a:solidFill>
                  <a:srgbClr val="221F1F"/>
                </a:solidFill>
                <a:latin typeface="Calibri" panose="020F0502020204030204" pitchFamily="34" charset="0"/>
              </a:rPr>
              <a:t>Purposeful activity carried out to improve health or fitness, such as jogging or cycling, or lifting weights to increase strength.</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PLAY: </a:t>
            </a:r>
          </a:p>
          <a:p>
            <a:pPr>
              <a:spcBef>
                <a:spcPts val="0"/>
              </a:spcBef>
            </a:pPr>
            <a:r>
              <a:rPr lang="en-US" sz="1200" dirty="0">
                <a:solidFill>
                  <a:srgbClr val="221F1F"/>
                </a:solidFill>
                <a:latin typeface="Calibri" panose="020F0502020204030204" pitchFamily="34" charset="0"/>
              </a:rPr>
              <a:t>Unstructured activity that is done for fun or enjoyment. </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SPORT: </a:t>
            </a:r>
          </a:p>
          <a:p>
            <a:pPr>
              <a:spcBef>
                <a:spcPts val="0"/>
              </a:spcBef>
            </a:pPr>
            <a:r>
              <a:rPr lang="en-US" sz="1200" dirty="0">
                <a:latin typeface="Calibri" panose="020F0502020204030204" pitchFamily="34" charset="0"/>
              </a:rPr>
              <a:t>Structured and competitive activities that include anything from football or squash to cricket. We can play these as part of a team or even on our own. This can be a fun and interactive way of getting exercise that doesn’t have to feel like exercising. These activities can vary in intensity and can include high-intensity activities, such as tennis, athletics, swimming, and keep-fit classes, or they can be lower-intensity activities and sports, such as snooker or darts </a:t>
            </a:r>
          </a:p>
        </p:txBody>
      </p:sp>
      <p:grpSp>
        <p:nvGrpSpPr>
          <p:cNvPr id="57" name="Group 56">
            <a:extLst>
              <a:ext uri="{FF2B5EF4-FFF2-40B4-BE49-F238E27FC236}">
                <a16:creationId xmlns:a16="http://schemas.microsoft.com/office/drawing/2014/main" id="{737C41D5-3C70-AA45-B943-959E420C26F5}"/>
              </a:ext>
            </a:extLst>
          </p:cNvPr>
          <p:cNvGrpSpPr/>
          <p:nvPr/>
        </p:nvGrpSpPr>
        <p:grpSpPr>
          <a:xfrm>
            <a:off x="424181" y="4371544"/>
            <a:ext cx="667672" cy="717635"/>
            <a:chOff x="414033" y="5765459"/>
            <a:chExt cx="867196" cy="932088"/>
          </a:xfrm>
        </p:grpSpPr>
        <p:sp>
          <p:nvSpPr>
            <p:cNvPr id="58" name="Freeform 30">
              <a:extLst>
                <a:ext uri="{FF2B5EF4-FFF2-40B4-BE49-F238E27FC236}">
                  <a16:creationId xmlns:a16="http://schemas.microsoft.com/office/drawing/2014/main" id="{F3F32181-BBDC-2449-94E6-2F9BC8D09CD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9" name="Freeform 31">
              <a:extLst>
                <a:ext uri="{FF2B5EF4-FFF2-40B4-BE49-F238E27FC236}">
                  <a16:creationId xmlns:a16="http://schemas.microsoft.com/office/drawing/2014/main" id="{415907D0-56C9-494B-9114-CEFC995A0528}"/>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Text Placeholder 23">
              <a:extLst>
                <a:ext uri="{FF2B5EF4-FFF2-40B4-BE49-F238E27FC236}">
                  <a16:creationId xmlns:a16="http://schemas.microsoft.com/office/drawing/2014/main" id="{BB21A85A-08B3-D041-948A-47AE9C304F4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62" name="Group 61">
            <a:extLst>
              <a:ext uri="{FF2B5EF4-FFF2-40B4-BE49-F238E27FC236}">
                <a16:creationId xmlns:a16="http://schemas.microsoft.com/office/drawing/2014/main" id="{DE7A0CC3-8EA7-E54B-AA86-76CBC7142CAA}"/>
              </a:ext>
            </a:extLst>
          </p:cNvPr>
          <p:cNvGrpSpPr/>
          <p:nvPr/>
        </p:nvGrpSpPr>
        <p:grpSpPr>
          <a:xfrm>
            <a:off x="416066" y="5261059"/>
            <a:ext cx="667672" cy="717635"/>
            <a:chOff x="414033" y="5765459"/>
            <a:chExt cx="867196" cy="932088"/>
          </a:xfrm>
        </p:grpSpPr>
        <p:sp>
          <p:nvSpPr>
            <p:cNvPr id="63" name="Freeform 30">
              <a:extLst>
                <a:ext uri="{FF2B5EF4-FFF2-40B4-BE49-F238E27FC236}">
                  <a16:creationId xmlns:a16="http://schemas.microsoft.com/office/drawing/2014/main" id="{DBDF927F-6073-B948-8B93-1BCAB5EE474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4" name="Freeform 31">
              <a:extLst>
                <a:ext uri="{FF2B5EF4-FFF2-40B4-BE49-F238E27FC236}">
                  <a16:creationId xmlns:a16="http://schemas.microsoft.com/office/drawing/2014/main" id="{5CA2C989-2902-7343-9FC3-5A16AB6DC91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Text Placeholder 23">
              <a:extLst>
                <a:ext uri="{FF2B5EF4-FFF2-40B4-BE49-F238E27FC236}">
                  <a16:creationId xmlns:a16="http://schemas.microsoft.com/office/drawing/2014/main" id="{18E91AEB-EFBE-6247-B178-1199A0AD172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79" name="Group 78">
            <a:extLst>
              <a:ext uri="{FF2B5EF4-FFF2-40B4-BE49-F238E27FC236}">
                <a16:creationId xmlns:a16="http://schemas.microsoft.com/office/drawing/2014/main" id="{58A6E173-265A-9F47-A182-20A764265A04}"/>
              </a:ext>
            </a:extLst>
          </p:cNvPr>
          <p:cNvGrpSpPr/>
          <p:nvPr/>
        </p:nvGrpSpPr>
        <p:grpSpPr>
          <a:xfrm>
            <a:off x="399005" y="6137250"/>
            <a:ext cx="667672" cy="717635"/>
            <a:chOff x="414033" y="5765459"/>
            <a:chExt cx="867196" cy="932088"/>
          </a:xfrm>
        </p:grpSpPr>
        <p:sp>
          <p:nvSpPr>
            <p:cNvPr id="80" name="Freeform 30">
              <a:extLst>
                <a:ext uri="{FF2B5EF4-FFF2-40B4-BE49-F238E27FC236}">
                  <a16:creationId xmlns:a16="http://schemas.microsoft.com/office/drawing/2014/main" id="{B2D56E46-250B-0B43-B8F4-960AECDB2C1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4468AB61-1AEB-1044-8C98-49B8E9FB82A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391BD511-3532-1C4C-AE7A-3AFE3B9763B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sp>
        <p:nvSpPr>
          <p:cNvPr id="83" name="Graphic 54">
            <a:extLst>
              <a:ext uri="{FF2B5EF4-FFF2-40B4-BE49-F238E27FC236}">
                <a16:creationId xmlns:a16="http://schemas.microsoft.com/office/drawing/2014/main" id="{BEA455A0-E386-BF48-B382-768F8331DB05}"/>
              </a:ext>
            </a:extLst>
          </p:cNvPr>
          <p:cNvSpPr/>
          <p:nvPr/>
        </p:nvSpPr>
        <p:spPr>
          <a:xfrm>
            <a:off x="612272" y="969533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84" name="Text Placeholder 36">
            <a:extLst>
              <a:ext uri="{FF2B5EF4-FFF2-40B4-BE49-F238E27FC236}">
                <a16:creationId xmlns:a16="http://schemas.microsoft.com/office/drawing/2014/main" id="{62EAE2FA-0F14-9A43-AF3B-C389999EBCA2}"/>
              </a:ext>
            </a:extLst>
          </p:cNvPr>
          <p:cNvSpPr txBox="1">
            <a:spLocks/>
          </p:cNvSpPr>
          <p:nvPr/>
        </p:nvSpPr>
        <p:spPr>
          <a:xfrm>
            <a:off x="1" y="804721"/>
            <a:ext cx="34289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WHAT IS PHYSICAL ACTIVITY?</a:t>
            </a:r>
          </a:p>
        </p:txBody>
      </p:sp>
      <p:grpSp>
        <p:nvGrpSpPr>
          <p:cNvPr id="85" name="Graphic 2">
            <a:extLst>
              <a:ext uri="{FF2B5EF4-FFF2-40B4-BE49-F238E27FC236}">
                <a16:creationId xmlns:a16="http://schemas.microsoft.com/office/drawing/2014/main" id="{A101CA99-AA63-BE46-A00E-01EC5DB1AEBB}"/>
              </a:ext>
            </a:extLst>
          </p:cNvPr>
          <p:cNvGrpSpPr/>
          <p:nvPr/>
        </p:nvGrpSpPr>
        <p:grpSpPr>
          <a:xfrm>
            <a:off x="4277666" y="8457340"/>
            <a:ext cx="1960285" cy="1292790"/>
            <a:chOff x="3675120" y="3125838"/>
            <a:chExt cx="1156224" cy="762519"/>
          </a:xfrm>
        </p:grpSpPr>
        <p:sp>
          <p:nvSpPr>
            <p:cNvPr id="86" name="Freeform 85">
              <a:extLst>
                <a:ext uri="{FF2B5EF4-FFF2-40B4-BE49-F238E27FC236}">
                  <a16:creationId xmlns:a16="http://schemas.microsoft.com/office/drawing/2014/main" id="{6CF5F54F-F94A-CB40-A61A-42A34D22D8B3}"/>
                </a:ext>
              </a:extLst>
            </p:cNvPr>
            <p:cNvSpPr/>
            <p:nvPr/>
          </p:nvSpPr>
          <p:spPr>
            <a:xfrm>
              <a:off x="3851690" y="3318129"/>
              <a:ext cx="60393" cy="71783"/>
            </a:xfrm>
            <a:custGeom>
              <a:avLst/>
              <a:gdLst>
                <a:gd name="connsiteX0" fmla="*/ 19017 w 60393"/>
                <a:gd name="connsiteY0" fmla="*/ 69952 h 71783"/>
                <a:gd name="connsiteX1" fmla="*/ 60394 w 60393"/>
                <a:gd name="connsiteY1" fmla="*/ 49606 h 71783"/>
                <a:gd name="connsiteX2" fmla="*/ 29533 w 60393"/>
                <a:gd name="connsiteY2" fmla="*/ 0 h 71783"/>
                <a:gd name="connsiteX3" fmla="*/ 729 w 60393"/>
                <a:gd name="connsiteY3" fmla="*/ 40462 h 71783"/>
                <a:gd name="connsiteX4" fmla="*/ 7587 w 60393"/>
                <a:gd name="connsiteY4" fmla="*/ 67208 h 71783"/>
                <a:gd name="connsiteX5" fmla="*/ 19017 w 60393"/>
                <a:gd name="connsiteY5" fmla="*/ 69952 h 7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3" h="71783">
                  <a:moveTo>
                    <a:pt x="19017" y="69952"/>
                  </a:moveTo>
                  <a:cubicBezTo>
                    <a:pt x="29990" y="58522"/>
                    <a:pt x="45763" y="56921"/>
                    <a:pt x="60394" y="49606"/>
                  </a:cubicBezTo>
                  <a:cubicBezTo>
                    <a:pt x="48278" y="33833"/>
                    <a:pt x="36848" y="19660"/>
                    <a:pt x="29533" y="0"/>
                  </a:cubicBezTo>
                  <a:cubicBezTo>
                    <a:pt x="13074" y="10973"/>
                    <a:pt x="3930" y="23774"/>
                    <a:pt x="729" y="40462"/>
                  </a:cubicBezTo>
                  <a:cubicBezTo>
                    <a:pt x="-1100" y="50063"/>
                    <a:pt x="272" y="59665"/>
                    <a:pt x="7587" y="67208"/>
                  </a:cubicBezTo>
                  <a:cubicBezTo>
                    <a:pt x="11016" y="70409"/>
                    <a:pt x="15360" y="74066"/>
                    <a:pt x="19017" y="69952"/>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BE882D0-BC2B-8B45-97B7-0919CE71729F}"/>
                </a:ext>
              </a:extLst>
            </p:cNvPr>
            <p:cNvSpPr/>
            <p:nvPr/>
          </p:nvSpPr>
          <p:spPr>
            <a:xfrm>
              <a:off x="4736644" y="3344189"/>
              <a:ext cx="4114" cy="2286"/>
            </a:xfrm>
            <a:custGeom>
              <a:avLst/>
              <a:gdLst>
                <a:gd name="connsiteX0" fmla="*/ 0 w 4114"/>
                <a:gd name="connsiteY0" fmla="*/ 2286 h 2286"/>
                <a:gd name="connsiteX1" fmla="*/ 4115 w 4114"/>
                <a:gd name="connsiteY1" fmla="*/ 0 h 2286"/>
                <a:gd name="connsiteX2" fmla="*/ 0 w 4114"/>
                <a:gd name="connsiteY2" fmla="*/ 2286 h 2286"/>
              </a:gdLst>
              <a:ahLst/>
              <a:cxnLst>
                <a:cxn ang="0">
                  <a:pos x="connsiteX0" y="connsiteY0"/>
                </a:cxn>
                <a:cxn ang="0">
                  <a:pos x="connsiteX1" y="connsiteY1"/>
                </a:cxn>
                <a:cxn ang="0">
                  <a:pos x="connsiteX2" y="connsiteY2"/>
                </a:cxn>
              </a:cxnLst>
              <a:rect l="l" t="t" r="r" b="b"/>
              <a:pathLst>
                <a:path w="4114" h="2286">
                  <a:moveTo>
                    <a:pt x="0" y="2286"/>
                  </a:moveTo>
                  <a:cubicBezTo>
                    <a:pt x="1372" y="1600"/>
                    <a:pt x="2743" y="914"/>
                    <a:pt x="4115" y="0"/>
                  </a:cubicBezTo>
                  <a:cubicBezTo>
                    <a:pt x="2743" y="914"/>
                    <a:pt x="1372" y="1600"/>
                    <a:pt x="0" y="2286"/>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F96576F-C4B9-6341-981A-A68792DA8EC5}"/>
                </a:ext>
              </a:extLst>
            </p:cNvPr>
            <p:cNvSpPr/>
            <p:nvPr/>
          </p:nvSpPr>
          <p:spPr>
            <a:xfrm>
              <a:off x="4755389" y="3333902"/>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600"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7615155-DC3F-0045-910E-90128C504518}"/>
                </a:ext>
              </a:extLst>
            </p:cNvPr>
            <p:cNvSpPr/>
            <p:nvPr/>
          </p:nvSpPr>
          <p:spPr>
            <a:xfrm>
              <a:off x="4751046" y="3336645"/>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829" y="457"/>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6654A91-5F47-734B-8A16-EFDC181015A2}"/>
                </a:ext>
              </a:extLst>
            </p:cNvPr>
            <p:cNvSpPr/>
            <p:nvPr/>
          </p:nvSpPr>
          <p:spPr>
            <a:xfrm>
              <a:off x="4035528" y="3364534"/>
              <a:ext cx="1143" cy="1828"/>
            </a:xfrm>
            <a:custGeom>
              <a:avLst/>
              <a:gdLst>
                <a:gd name="connsiteX0" fmla="*/ 0 w 1143"/>
                <a:gd name="connsiteY0" fmla="*/ 1829 h 1828"/>
                <a:gd name="connsiteX1" fmla="*/ 1143 w 1143"/>
                <a:gd name="connsiteY1" fmla="*/ 0 h 1828"/>
                <a:gd name="connsiteX2" fmla="*/ 0 w 1143"/>
                <a:gd name="connsiteY2" fmla="*/ 1829 h 1828"/>
              </a:gdLst>
              <a:ahLst/>
              <a:cxnLst>
                <a:cxn ang="0">
                  <a:pos x="connsiteX0" y="connsiteY0"/>
                </a:cxn>
                <a:cxn ang="0">
                  <a:pos x="connsiteX1" y="connsiteY1"/>
                </a:cxn>
                <a:cxn ang="0">
                  <a:pos x="connsiteX2" y="connsiteY2"/>
                </a:cxn>
              </a:cxnLst>
              <a:rect l="l" t="t" r="r" b="b"/>
              <a:pathLst>
                <a:path w="1143" h="1828">
                  <a:moveTo>
                    <a:pt x="0" y="1829"/>
                  </a:moveTo>
                  <a:cubicBezTo>
                    <a:pt x="457" y="1143"/>
                    <a:pt x="914" y="686"/>
                    <a:pt x="1143" y="0"/>
                  </a:cubicBezTo>
                  <a:cubicBezTo>
                    <a:pt x="914" y="686"/>
                    <a:pt x="457" y="1372"/>
                    <a:pt x="0" y="1829"/>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84C5D24-D98F-9645-9A2A-BFBF9939BF49}"/>
                </a:ext>
              </a:extLst>
            </p:cNvPr>
            <p:cNvSpPr/>
            <p:nvPr/>
          </p:nvSpPr>
          <p:spPr>
            <a:xfrm>
              <a:off x="4746702" y="3339388"/>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686"/>
                    <a:pt x="2515" y="0"/>
                  </a:cubicBezTo>
                  <a:cubicBezTo>
                    <a:pt x="1829"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5E4D671-A1CF-FE42-83BC-A38D6F9B07DF}"/>
                </a:ext>
              </a:extLst>
            </p:cNvPr>
            <p:cNvSpPr/>
            <p:nvPr/>
          </p:nvSpPr>
          <p:spPr>
            <a:xfrm>
              <a:off x="4732300" y="3347618"/>
              <a:ext cx="2514" cy="1143"/>
            </a:xfrm>
            <a:custGeom>
              <a:avLst/>
              <a:gdLst>
                <a:gd name="connsiteX0" fmla="*/ 0 w 2514"/>
                <a:gd name="connsiteY0" fmla="*/ 1143 h 1143"/>
                <a:gd name="connsiteX1" fmla="*/ 2515 w 2514"/>
                <a:gd name="connsiteY1" fmla="*/ 0 h 1143"/>
                <a:gd name="connsiteX2" fmla="*/ 0 w 2514"/>
                <a:gd name="connsiteY2" fmla="*/ 1143 h 1143"/>
              </a:gdLst>
              <a:ahLst/>
              <a:cxnLst>
                <a:cxn ang="0">
                  <a:pos x="connsiteX0" y="connsiteY0"/>
                </a:cxn>
                <a:cxn ang="0">
                  <a:pos x="connsiteX1" y="connsiteY1"/>
                </a:cxn>
                <a:cxn ang="0">
                  <a:pos x="connsiteX2" y="connsiteY2"/>
                </a:cxn>
              </a:cxnLst>
              <a:rect l="l" t="t" r="r" b="b"/>
              <a:pathLst>
                <a:path w="2514" h="1143">
                  <a:moveTo>
                    <a:pt x="0" y="1143"/>
                  </a:moveTo>
                  <a:cubicBezTo>
                    <a:pt x="914" y="686"/>
                    <a:pt x="1600" y="457"/>
                    <a:pt x="2515" y="0"/>
                  </a:cubicBezTo>
                  <a:cubicBezTo>
                    <a:pt x="1600" y="229"/>
                    <a:pt x="686" y="686"/>
                    <a:pt x="0" y="1143"/>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C97279A-43B6-9D44-9A24-71855C4F16AE}"/>
                </a:ext>
              </a:extLst>
            </p:cNvPr>
            <p:cNvSpPr/>
            <p:nvPr/>
          </p:nvSpPr>
          <p:spPr>
            <a:xfrm>
              <a:off x="4767733" y="3322929"/>
              <a:ext cx="4114" cy="3429"/>
            </a:xfrm>
            <a:custGeom>
              <a:avLst/>
              <a:gdLst>
                <a:gd name="connsiteX0" fmla="*/ 0 w 4114"/>
                <a:gd name="connsiteY0" fmla="*/ 3429 h 3429"/>
                <a:gd name="connsiteX1" fmla="*/ 4115 w 4114"/>
                <a:gd name="connsiteY1" fmla="*/ 0 h 3429"/>
                <a:gd name="connsiteX2" fmla="*/ 0 w 4114"/>
                <a:gd name="connsiteY2" fmla="*/ 3429 h 3429"/>
              </a:gdLst>
              <a:ahLst/>
              <a:cxnLst>
                <a:cxn ang="0">
                  <a:pos x="connsiteX0" y="connsiteY0"/>
                </a:cxn>
                <a:cxn ang="0">
                  <a:pos x="connsiteX1" y="connsiteY1"/>
                </a:cxn>
                <a:cxn ang="0">
                  <a:pos x="connsiteX2" y="connsiteY2"/>
                </a:cxn>
              </a:cxnLst>
              <a:rect l="l" t="t" r="r" b="b"/>
              <a:pathLst>
                <a:path w="4114" h="3429">
                  <a:moveTo>
                    <a:pt x="0" y="3429"/>
                  </a:moveTo>
                  <a:cubicBezTo>
                    <a:pt x="1372" y="2286"/>
                    <a:pt x="2743" y="1143"/>
                    <a:pt x="4115" y="0"/>
                  </a:cubicBezTo>
                  <a:cubicBezTo>
                    <a:pt x="2743" y="1143"/>
                    <a:pt x="1372" y="2286"/>
                    <a:pt x="0" y="3429"/>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7C6299B-46D6-A645-8121-D716DFCD3B96}"/>
                </a:ext>
              </a:extLst>
            </p:cNvPr>
            <p:cNvSpPr/>
            <p:nvPr/>
          </p:nvSpPr>
          <p:spPr>
            <a:xfrm>
              <a:off x="4759504" y="3330702"/>
              <a:ext cx="2514" cy="1828"/>
            </a:xfrm>
            <a:custGeom>
              <a:avLst/>
              <a:gdLst>
                <a:gd name="connsiteX0" fmla="*/ 0 w 2514"/>
                <a:gd name="connsiteY0" fmla="*/ 1829 h 1828"/>
                <a:gd name="connsiteX1" fmla="*/ 2515 w 2514"/>
                <a:gd name="connsiteY1" fmla="*/ 0 h 1828"/>
                <a:gd name="connsiteX2" fmla="*/ 0 w 2514"/>
                <a:gd name="connsiteY2" fmla="*/ 1829 h 1828"/>
              </a:gdLst>
              <a:ahLst/>
              <a:cxnLst>
                <a:cxn ang="0">
                  <a:pos x="connsiteX0" y="connsiteY0"/>
                </a:cxn>
                <a:cxn ang="0">
                  <a:pos x="connsiteX1" y="connsiteY1"/>
                </a:cxn>
                <a:cxn ang="0">
                  <a:pos x="connsiteX2" y="connsiteY2"/>
                </a:cxn>
              </a:cxnLst>
              <a:rect l="l" t="t" r="r" b="b"/>
              <a:pathLst>
                <a:path w="2514" h="1828">
                  <a:moveTo>
                    <a:pt x="0" y="1829"/>
                  </a:moveTo>
                  <a:cubicBezTo>
                    <a:pt x="914" y="1143"/>
                    <a:pt x="1600" y="686"/>
                    <a:pt x="2515" y="0"/>
                  </a:cubicBezTo>
                  <a:cubicBezTo>
                    <a:pt x="1829" y="686"/>
                    <a:pt x="914" y="1143"/>
                    <a:pt x="0" y="1829"/>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3310A3C-705F-A543-94BE-F461C8623041}"/>
                </a:ext>
              </a:extLst>
            </p:cNvPr>
            <p:cNvSpPr/>
            <p:nvPr/>
          </p:nvSpPr>
          <p:spPr>
            <a:xfrm>
              <a:off x="4763619" y="3327501"/>
              <a:ext cx="2743" cy="2057"/>
            </a:xfrm>
            <a:custGeom>
              <a:avLst/>
              <a:gdLst>
                <a:gd name="connsiteX0" fmla="*/ 0 w 2743"/>
                <a:gd name="connsiteY0" fmla="*/ 2057 h 2057"/>
                <a:gd name="connsiteX1" fmla="*/ 2743 w 2743"/>
                <a:gd name="connsiteY1" fmla="*/ 0 h 2057"/>
                <a:gd name="connsiteX2" fmla="*/ 0 w 2743"/>
                <a:gd name="connsiteY2" fmla="*/ 2057 h 2057"/>
              </a:gdLst>
              <a:ahLst/>
              <a:cxnLst>
                <a:cxn ang="0">
                  <a:pos x="connsiteX0" y="connsiteY0"/>
                </a:cxn>
                <a:cxn ang="0">
                  <a:pos x="connsiteX1" y="connsiteY1"/>
                </a:cxn>
                <a:cxn ang="0">
                  <a:pos x="connsiteX2" y="connsiteY2"/>
                </a:cxn>
              </a:cxnLst>
              <a:rect l="l" t="t" r="r" b="b"/>
              <a:pathLst>
                <a:path w="2743" h="2057">
                  <a:moveTo>
                    <a:pt x="0" y="2057"/>
                  </a:moveTo>
                  <a:cubicBezTo>
                    <a:pt x="914" y="1372"/>
                    <a:pt x="1829" y="686"/>
                    <a:pt x="2743" y="0"/>
                  </a:cubicBezTo>
                  <a:cubicBezTo>
                    <a:pt x="2057" y="457"/>
                    <a:pt x="1143" y="1143"/>
                    <a:pt x="0" y="2057"/>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E47AD6C-3A2A-2B43-A74D-A3B2B554FFAC}"/>
                </a:ext>
              </a:extLst>
            </p:cNvPr>
            <p:cNvSpPr/>
            <p:nvPr/>
          </p:nvSpPr>
          <p:spPr>
            <a:xfrm>
              <a:off x="4046959" y="3258814"/>
              <a:ext cx="668197" cy="219172"/>
            </a:xfrm>
            <a:custGeom>
              <a:avLst/>
              <a:gdLst>
                <a:gd name="connsiteX0" fmla="*/ 106070 w 668197"/>
                <a:gd name="connsiteY0" fmla="*/ 112098 h 219172"/>
                <a:gd name="connsiteX1" fmla="*/ 116586 w 668197"/>
                <a:gd name="connsiteY1" fmla="*/ 115984 h 219172"/>
                <a:gd name="connsiteX2" fmla="*/ 121844 w 668197"/>
                <a:gd name="connsiteY2" fmla="*/ 118041 h 219172"/>
                <a:gd name="connsiteX3" fmla="*/ 123215 w 668197"/>
                <a:gd name="connsiteY3" fmla="*/ 118499 h 219172"/>
                <a:gd name="connsiteX4" fmla="*/ 122072 w 668197"/>
                <a:gd name="connsiteY4" fmla="*/ 118041 h 219172"/>
                <a:gd name="connsiteX5" fmla="*/ 123215 w 668197"/>
                <a:gd name="connsiteY5" fmla="*/ 118499 h 219172"/>
                <a:gd name="connsiteX6" fmla="*/ 140360 w 668197"/>
                <a:gd name="connsiteY6" fmla="*/ 126500 h 219172"/>
                <a:gd name="connsiteX7" fmla="*/ 181280 w 668197"/>
                <a:gd name="connsiteY7" fmla="*/ 146845 h 219172"/>
                <a:gd name="connsiteX8" fmla="*/ 370332 w 668197"/>
                <a:gd name="connsiteY8" fmla="*/ 213139 h 219172"/>
                <a:gd name="connsiteX9" fmla="*/ 488290 w 668197"/>
                <a:gd name="connsiteY9" fmla="*/ 213825 h 219172"/>
                <a:gd name="connsiteX10" fmla="*/ 576072 w 668197"/>
                <a:gd name="connsiteY10" fmla="*/ 176334 h 219172"/>
                <a:gd name="connsiteX11" fmla="*/ 668198 w 668197"/>
                <a:gd name="connsiteY11" fmla="*/ 90838 h 219172"/>
                <a:gd name="connsiteX12" fmla="*/ 668198 w 668197"/>
                <a:gd name="connsiteY12" fmla="*/ 90838 h 219172"/>
                <a:gd name="connsiteX13" fmla="*/ 575843 w 668197"/>
                <a:gd name="connsiteY13" fmla="*/ 97467 h 219172"/>
                <a:gd name="connsiteX14" fmla="*/ 412394 w 668197"/>
                <a:gd name="connsiteY14" fmla="*/ 56091 h 219172"/>
                <a:gd name="connsiteX15" fmla="*/ 250317 w 668197"/>
                <a:gd name="connsiteY15" fmla="*/ 9914 h 219172"/>
                <a:gd name="connsiteX16" fmla="*/ 47320 w 668197"/>
                <a:gd name="connsiteY16" fmla="*/ 5113 h 219172"/>
                <a:gd name="connsiteX17" fmla="*/ 28804 w 668197"/>
                <a:gd name="connsiteY17" fmla="*/ 26830 h 219172"/>
                <a:gd name="connsiteX18" fmla="*/ 4343 w 668197"/>
                <a:gd name="connsiteY18" fmla="*/ 88095 h 219172"/>
                <a:gd name="connsiteX19" fmla="*/ 0 w 668197"/>
                <a:gd name="connsiteY19" fmla="*/ 93581 h 219172"/>
                <a:gd name="connsiteX20" fmla="*/ 47777 w 668197"/>
                <a:gd name="connsiteY20" fmla="*/ 97696 h 219172"/>
                <a:gd name="connsiteX21" fmla="*/ 106070 w 668197"/>
                <a:gd name="connsiteY21" fmla="*/ 112098 h 2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8197" h="219172">
                  <a:moveTo>
                    <a:pt x="106070" y="112098"/>
                  </a:moveTo>
                  <a:cubicBezTo>
                    <a:pt x="109728" y="113469"/>
                    <a:pt x="113157" y="114612"/>
                    <a:pt x="116586" y="115984"/>
                  </a:cubicBezTo>
                  <a:cubicBezTo>
                    <a:pt x="118415" y="116670"/>
                    <a:pt x="120015" y="117356"/>
                    <a:pt x="121844" y="118041"/>
                  </a:cubicBezTo>
                  <a:cubicBezTo>
                    <a:pt x="122530" y="118270"/>
                    <a:pt x="122987" y="118499"/>
                    <a:pt x="123215" y="118499"/>
                  </a:cubicBezTo>
                  <a:cubicBezTo>
                    <a:pt x="122758" y="118270"/>
                    <a:pt x="122301" y="118041"/>
                    <a:pt x="122072" y="118041"/>
                  </a:cubicBezTo>
                  <a:cubicBezTo>
                    <a:pt x="122987" y="118499"/>
                    <a:pt x="123673" y="118727"/>
                    <a:pt x="123215" y="118499"/>
                  </a:cubicBezTo>
                  <a:cubicBezTo>
                    <a:pt x="128930" y="121013"/>
                    <a:pt x="134645" y="123756"/>
                    <a:pt x="140360" y="126500"/>
                  </a:cubicBezTo>
                  <a:cubicBezTo>
                    <a:pt x="154076" y="133129"/>
                    <a:pt x="167564" y="139987"/>
                    <a:pt x="181280" y="146845"/>
                  </a:cubicBezTo>
                  <a:cubicBezTo>
                    <a:pt x="240716" y="176792"/>
                    <a:pt x="304495" y="201480"/>
                    <a:pt x="370332" y="213139"/>
                  </a:cubicBezTo>
                  <a:cubicBezTo>
                    <a:pt x="409880" y="220226"/>
                    <a:pt x="448513" y="221826"/>
                    <a:pt x="488290" y="213825"/>
                  </a:cubicBezTo>
                  <a:cubicBezTo>
                    <a:pt x="519379" y="207424"/>
                    <a:pt x="549554" y="193937"/>
                    <a:pt x="576072" y="176334"/>
                  </a:cubicBezTo>
                  <a:cubicBezTo>
                    <a:pt x="611276" y="153017"/>
                    <a:pt x="641680" y="123528"/>
                    <a:pt x="668198" y="90838"/>
                  </a:cubicBezTo>
                  <a:lnTo>
                    <a:pt x="668198" y="90838"/>
                  </a:lnTo>
                  <a:cubicBezTo>
                    <a:pt x="639166" y="99525"/>
                    <a:pt x="608305" y="101125"/>
                    <a:pt x="575843" y="97467"/>
                  </a:cubicBezTo>
                  <a:cubicBezTo>
                    <a:pt x="519379" y="91295"/>
                    <a:pt x="465658" y="74379"/>
                    <a:pt x="412394" y="56091"/>
                  </a:cubicBezTo>
                  <a:cubicBezTo>
                    <a:pt x="359131" y="37803"/>
                    <a:pt x="306781" y="17229"/>
                    <a:pt x="250317" y="9914"/>
                  </a:cubicBezTo>
                  <a:cubicBezTo>
                    <a:pt x="226314" y="6713"/>
                    <a:pt x="112471" y="-7460"/>
                    <a:pt x="47320" y="5113"/>
                  </a:cubicBezTo>
                  <a:cubicBezTo>
                    <a:pt x="31090" y="8999"/>
                    <a:pt x="29261" y="10828"/>
                    <a:pt x="28804" y="26830"/>
                  </a:cubicBezTo>
                  <a:cubicBezTo>
                    <a:pt x="27889" y="50376"/>
                    <a:pt x="22403" y="71636"/>
                    <a:pt x="4343" y="88095"/>
                  </a:cubicBezTo>
                  <a:cubicBezTo>
                    <a:pt x="2743" y="89466"/>
                    <a:pt x="1600" y="91295"/>
                    <a:pt x="0" y="93581"/>
                  </a:cubicBezTo>
                  <a:cubicBezTo>
                    <a:pt x="16002" y="94267"/>
                    <a:pt x="32004" y="95867"/>
                    <a:pt x="47777" y="97696"/>
                  </a:cubicBezTo>
                  <a:cubicBezTo>
                    <a:pt x="67208" y="100896"/>
                    <a:pt x="86868" y="105240"/>
                    <a:pt x="106070" y="112098"/>
                  </a:cubicBezTo>
                  <a:close/>
                </a:path>
              </a:pathLst>
            </a:custGeom>
            <a:solidFill>
              <a:srgbClr val="FFC652"/>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BE1FC8E-164C-F64E-8747-040B8EDDAE23}"/>
                </a:ext>
              </a:extLst>
            </p:cNvPr>
            <p:cNvSpPr/>
            <p:nvPr/>
          </p:nvSpPr>
          <p:spPr>
            <a:xfrm>
              <a:off x="4742130" y="3341903"/>
              <a:ext cx="2971" cy="1600"/>
            </a:xfrm>
            <a:custGeom>
              <a:avLst/>
              <a:gdLst>
                <a:gd name="connsiteX0" fmla="*/ 0 w 2971"/>
                <a:gd name="connsiteY0" fmla="*/ 1600 h 1600"/>
                <a:gd name="connsiteX1" fmla="*/ 2972 w 2971"/>
                <a:gd name="connsiteY1" fmla="*/ 0 h 1600"/>
                <a:gd name="connsiteX2" fmla="*/ 0 w 2971"/>
                <a:gd name="connsiteY2" fmla="*/ 1600 h 1600"/>
              </a:gdLst>
              <a:ahLst/>
              <a:cxnLst>
                <a:cxn ang="0">
                  <a:pos x="connsiteX0" y="connsiteY0"/>
                </a:cxn>
                <a:cxn ang="0">
                  <a:pos x="connsiteX1" y="connsiteY1"/>
                </a:cxn>
                <a:cxn ang="0">
                  <a:pos x="connsiteX2" y="connsiteY2"/>
                </a:cxn>
              </a:cxnLst>
              <a:rect l="l" t="t" r="r" b="b"/>
              <a:pathLst>
                <a:path w="2971" h="1600">
                  <a:moveTo>
                    <a:pt x="0" y="1600"/>
                  </a:moveTo>
                  <a:cubicBezTo>
                    <a:pt x="914" y="1143"/>
                    <a:pt x="2057" y="457"/>
                    <a:pt x="2972" y="0"/>
                  </a:cubicBezTo>
                  <a:cubicBezTo>
                    <a:pt x="1829" y="686"/>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BF0830-D1D6-3342-980F-30531FA44E9A}"/>
                </a:ext>
              </a:extLst>
            </p:cNvPr>
            <p:cNvSpPr/>
            <p:nvPr/>
          </p:nvSpPr>
          <p:spPr>
            <a:xfrm>
              <a:off x="4714470" y="3355162"/>
              <a:ext cx="2057" cy="685"/>
            </a:xfrm>
            <a:custGeom>
              <a:avLst/>
              <a:gdLst>
                <a:gd name="connsiteX0" fmla="*/ 0 w 2057"/>
                <a:gd name="connsiteY0" fmla="*/ 686 h 685"/>
                <a:gd name="connsiteX1" fmla="*/ 2057 w 2057"/>
                <a:gd name="connsiteY1" fmla="*/ 0 h 685"/>
                <a:gd name="connsiteX2" fmla="*/ 0 w 2057"/>
                <a:gd name="connsiteY2" fmla="*/ 686 h 685"/>
              </a:gdLst>
              <a:ahLst/>
              <a:cxnLst>
                <a:cxn ang="0">
                  <a:pos x="connsiteX0" y="connsiteY0"/>
                </a:cxn>
                <a:cxn ang="0">
                  <a:pos x="connsiteX1" y="connsiteY1"/>
                </a:cxn>
                <a:cxn ang="0">
                  <a:pos x="connsiteX2" y="connsiteY2"/>
                </a:cxn>
              </a:cxnLst>
              <a:rect l="l" t="t" r="r" b="b"/>
              <a:pathLst>
                <a:path w="2057" h="685">
                  <a:moveTo>
                    <a:pt x="0" y="686"/>
                  </a:moveTo>
                  <a:cubicBezTo>
                    <a:pt x="686" y="457"/>
                    <a:pt x="1372" y="229"/>
                    <a:pt x="2057" y="0"/>
                  </a:cubicBezTo>
                  <a:cubicBezTo>
                    <a:pt x="1372"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5DBBCF1-4D5C-C745-ADB8-6219208303B7}"/>
                </a:ext>
              </a:extLst>
            </p:cNvPr>
            <p:cNvSpPr/>
            <p:nvPr/>
          </p:nvSpPr>
          <p:spPr>
            <a:xfrm>
              <a:off x="4719042" y="3353333"/>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457"/>
                    <a:pt x="2286" y="0"/>
                  </a:cubicBezTo>
                  <a:cubicBezTo>
                    <a:pt x="1372"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CA122DC-CD23-9640-95A3-84AE0A2F05F6}"/>
                </a:ext>
              </a:extLst>
            </p:cNvPr>
            <p:cNvSpPr/>
            <p:nvPr/>
          </p:nvSpPr>
          <p:spPr>
            <a:xfrm>
              <a:off x="4037128" y="3362934"/>
              <a:ext cx="914" cy="1371"/>
            </a:xfrm>
            <a:custGeom>
              <a:avLst/>
              <a:gdLst>
                <a:gd name="connsiteX0" fmla="*/ 0 w 914"/>
                <a:gd name="connsiteY0" fmla="*/ 1372 h 1371"/>
                <a:gd name="connsiteX1" fmla="*/ 914 w 914"/>
                <a:gd name="connsiteY1" fmla="*/ 0 h 1371"/>
                <a:gd name="connsiteX2" fmla="*/ 0 w 914"/>
                <a:gd name="connsiteY2" fmla="*/ 1372 h 1371"/>
              </a:gdLst>
              <a:ahLst/>
              <a:cxnLst>
                <a:cxn ang="0">
                  <a:pos x="connsiteX0" y="connsiteY0"/>
                </a:cxn>
                <a:cxn ang="0">
                  <a:pos x="connsiteX1" y="connsiteY1"/>
                </a:cxn>
                <a:cxn ang="0">
                  <a:pos x="connsiteX2" y="connsiteY2"/>
                </a:cxn>
              </a:cxnLst>
              <a:rect l="l" t="t" r="r" b="b"/>
              <a:pathLst>
                <a:path w="914" h="1371">
                  <a:moveTo>
                    <a:pt x="0" y="1372"/>
                  </a:moveTo>
                  <a:cubicBezTo>
                    <a:pt x="229" y="914"/>
                    <a:pt x="457" y="457"/>
                    <a:pt x="914"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6DDD7684-85C2-B547-BA40-061A308B4DD5}"/>
                </a:ext>
              </a:extLst>
            </p:cNvPr>
            <p:cNvSpPr/>
            <p:nvPr/>
          </p:nvSpPr>
          <p:spPr>
            <a:xfrm>
              <a:off x="4723385" y="3351504"/>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229"/>
                    <a:pt x="2286" y="0"/>
                  </a:cubicBezTo>
                  <a:cubicBezTo>
                    <a:pt x="1600"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4FE953B-895B-1940-A727-091697F8F65A}"/>
                </a:ext>
              </a:extLst>
            </p:cNvPr>
            <p:cNvSpPr/>
            <p:nvPr/>
          </p:nvSpPr>
          <p:spPr>
            <a:xfrm>
              <a:off x="4727728" y="3349447"/>
              <a:ext cx="2286" cy="1143"/>
            </a:xfrm>
            <a:custGeom>
              <a:avLst/>
              <a:gdLst>
                <a:gd name="connsiteX0" fmla="*/ 0 w 2286"/>
                <a:gd name="connsiteY0" fmla="*/ 1143 h 1143"/>
                <a:gd name="connsiteX1" fmla="*/ 2286 w 2286"/>
                <a:gd name="connsiteY1" fmla="*/ 0 h 1143"/>
                <a:gd name="connsiteX2" fmla="*/ 0 w 2286"/>
                <a:gd name="connsiteY2" fmla="*/ 1143 h 1143"/>
              </a:gdLst>
              <a:ahLst/>
              <a:cxnLst>
                <a:cxn ang="0">
                  <a:pos x="connsiteX0" y="connsiteY0"/>
                </a:cxn>
                <a:cxn ang="0">
                  <a:pos x="connsiteX1" y="connsiteY1"/>
                </a:cxn>
                <a:cxn ang="0">
                  <a:pos x="connsiteX2" y="connsiteY2"/>
                </a:cxn>
              </a:cxnLst>
              <a:rect l="l" t="t" r="r" b="b"/>
              <a:pathLst>
                <a:path w="2286" h="1143">
                  <a:moveTo>
                    <a:pt x="0" y="1143"/>
                  </a:moveTo>
                  <a:cubicBezTo>
                    <a:pt x="686" y="914"/>
                    <a:pt x="1600" y="457"/>
                    <a:pt x="2286" y="0"/>
                  </a:cubicBezTo>
                  <a:cubicBezTo>
                    <a:pt x="1600" y="457"/>
                    <a:pt x="914" y="914"/>
                    <a:pt x="0" y="1143"/>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A27E9BCF-F5D8-7546-892B-F533A7B72748}"/>
                </a:ext>
              </a:extLst>
            </p:cNvPr>
            <p:cNvSpPr/>
            <p:nvPr/>
          </p:nvSpPr>
          <p:spPr>
            <a:xfrm>
              <a:off x="4038042" y="3361105"/>
              <a:ext cx="1143" cy="1600"/>
            </a:xfrm>
            <a:custGeom>
              <a:avLst/>
              <a:gdLst>
                <a:gd name="connsiteX0" fmla="*/ 0 w 1143"/>
                <a:gd name="connsiteY0" fmla="*/ 1600 h 1600"/>
                <a:gd name="connsiteX1" fmla="*/ 1143 w 1143"/>
                <a:gd name="connsiteY1" fmla="*/ 0 h 1600"/>
                <a:gd name="connsiteX2" fmla="*/ 0 w 1143"/>
                <a:gd name="connsiteY2" fmla="*/ 1600 h 1600"/>
              </a:gdLst>
              <a:ahLst/>
              <a:cxnLst>
                <a:cxn ang="0">
                  <a:pos x="connsiteX0" y="connsiteY0"/>
                </a:cxn>
                <a:cxn ang="0">
                  <a:pos x="connsiteX1" y="connsiteY1"/>
                </a:cxn>
                <a:cxn ang="0">
                  <a:pos x="connsiteX2" y="connsiteY2"/>
                </a:cxn>
              </a:cxnLst>
              <a:rect l="l" t="t" r="r" b="b"/>
              <a:pathLst>
                <a:path w="1143" h="1600">
                  <a:moveTo>
                    <a:pt x="0" y="1600"/>
                  </a:moveTo>
                  <a:cubicBezTo>
                    <a:pt x="457" y="914"/>
                    <a:pt x="686" y="457"/>
                    <a:pt x="1143" y="0"/>
                  </a:cubicBezTo>
                  <a:cubicBezTo>
                    <a:pt x="686" y="457"/>
                    <a:pt x="457" y="1143"/>
                    <a:pt x="0" y="160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208551F-AADA-1E4B-AB6F-CAB628D9049C}"/>
                </a:ext>
              </a:extLst>
            </p:cNvPr>
            <p:cNvSpPr/>
            <p:nvPr/>
          </p:nvSpPr>
          <p:spPr>
            <a:xfrm>
              <a:off x="4709898" y="3356762"/>
              <a:ext cx="2286" cy="685"/>
            </a:xfrm>
            <a:custGeom>
              <a:avLst/>
              <a:gdLst>
                <a:gd name="connsiteX0" fmla="*/ 0 w 2286"/>
                <a:gd name="connsiteY0" fmla="*/ 686 h 685"/>
                <a:gd name="connsiteX1" fmla="*/ 2286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686" y="457"/>
                    <a:pt x="1372" y="229"/>
                    <a:pt x="2286" y="0"/>
                  </a:cubicBezTo>
                  <a:cubicBezTo>
                    <a:pt x="1600"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7BD27A5-C8A5-AF45-BBA7-9D562B3AD433}"/>
                </a:ext>
              </a:extLst>
            </p:cNvPr>
            <p:cNvSpPr/>
            <p:nvPr/>
          </p:nvSpPr>
          <p:spPr>
            <a:xfrm>
              <a:off x="4353053" y="3200253"/>
              <a:ext cx="458037" cy="104142"/>
            </a:xfrm>
            <a:custGeom>
              <a:avLst/>
              <a:gdLst>
                <a:gd name="connsiteX0" fmla="*/ 450342 w 458037"/>
                <a:gd name="connsiteY0" fmla="*/ 42895 h 104142"/>
                <a:gd name="connsiteX1" fmla="*/ 391820 w 458037"/>
                <a:gd name="connsiteY1" fmla="*/ 17749 h 104142"/>
                <a:gd name="connsiteX2" fmla="*/ 294208 w 458037"/>
                <a:gd name="connsiteY2" fmla="*/ 4490 h 104142"/>
                <a:gd name="connsiteX3" fmla="*/ 50749 w 458037"/>
                <a:gd name="connsiteY3" fmla="*/ 10434 h 104142"/>
                <a:gd name="connsiteX4" fmla="*/ 37033 w 458037"/>
                <a:gd name="connsiteY4" fmla="*/ 19121 h 104142"/>
                <a:gd name="connsiteX5" fmla="*/ 0 w 458037"/>
                <a:gd name="connsiteY5" fmla="*/ 73985 h 104142"/>
                <a:gd name="connsiteX6" fmla="*/ 116357 w 458037"/>
                <a:gd name="connsiteY6" fmla="*/ 91587 h 104142"/>
                <a:gd name="connsiteX7" fmla="*/ 223114 w 458037"/>
                <a:gd name="connsiteY7" fmla="*/ 102788 h 104142"/>
                <a:gd name="connsiteX8" fmla="*/ 328270 w 458037"/>
                <a:gd name="connsiteY8" fmla="*/ 102560 h 104142"/>
                <a:gd name="connsiteX9" fmla="*/ 432740 w 458037"/>
                <a:gd name="connsiteY9" fmla="*/ 73527 h 104142"/>
                <a:gd name="connsiteX10" fmla="*/ 456971 w 458037"/>
                <a:gd name="connsiteY10" fmla="*/ 57525 h 104142"/>
                <a:gd name="connsiteX11" fmla="*/ 450342 w 458037"/>
                <a:gd name="connsiteY11" fmla="*/ 42895 h 10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037" h="104142">
                  <a:moveTo>
                    <a:pt x="450342" y="42895"/>
                  </a:moveTo>
                  <a:cubicBezTo>
                    <a:pt x="431140" y="33751"/>
                    <a:pt x="412166" y="24607"/>
                    <a:pt x="391820" y="17749"/>
                  </a:cubicBezTo>
                  <a:cubicBezTo>
                    <a:pt x="360045" y="7233"/>
                    <a:pt x="326898" y="7919"/>
                    <a:pt x="294208" y="4490"/>
                  </a:cubicBezTo>
                  <a:cubicBezTo>
                    <a:pt x="212827" y="-3968"/>
                    <a:pt x="131674" y="375"/>
                    <a:pt x="50749" y="10434"/>
                  </a:cubicBezTo>
                  <a:cubicBezTo>
                    <a:pt x="44577" y="11120"/>
                    <a:pt x="38633" y="12263"/>
                    <a:pt x="37033" y="19121"/>
                  </a:cubicBezTo>
                  <a:cubicBezTo>
                    <a:pt x="31775" y="39695"/>
                    <a:pt x="22860" y="59354"/>
                    <a:pt x="0" y="73985"/>
                  </a:cubicBezTo>
                  <a:cubicBezTo>
                    <a:pt x="34747" y="88844"/>
                    <a:pt x="80696" y="87243"/>
                    <a:pt x="116357" y="91587"/>
                  </a:cubicBezTo>
                  <a:cubicBezTo>
                    <a:pt x="152019" y="96387"/>
                    <a:pt x="186995" y="101417"/>
                    <a:pt x="223114" y="102788"/>
                  </a:cubicBezTo>
                  <a:cubicBezTo>
                    <a:pt x="258089" y="104160"/>
                    <a:pt x="293522" y="105074"/>
                    <a:pt x="328270" y="102560"/>
                  </a:cubicBezTo>
                  <a:cubicBezTo>
                    <a:pt x="365074" y="100045"/>
                    <a:pt x="400507" y="92044"/>
                    <a:pt x="432740" y="73527"/>
                  </a:cubicBezTo>
                  <a:cubicBezTo>
                    <a:pt x="441198" y="68727"/>
                    <a:pt x="449199" y="63240"/>
                    <a:pt x="456971" y="57525"/>
                  </a:cubicBezTo>
                  <a:cubicBezTo>
                    <a:pt x="459486" y="49753"/>
                    <a:pt x="457657" y="46324"/>
                    <a:pt x="450342" y="42895"/>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28B3297-AB90-7841-AA57-7727F6CD57D3}"/>
                </a:ext>
              </a:extLst>
            </p:cNvPr>
            <p:cNvSpPr/>
            <p:nvPr/>
          </p:nvSpPr>
          <p:spPr>
            <a:xfrm>
              <a:off x="4809110" y="3257778"/>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0C253A5-94BE-6C4A-8ABC-7250493D0CD4}"/>
                </a:ext>
              </a:extLst>
            </p:cNvPr>
            <p:cNvSpPr/>
            <p:nvPr/>
          </p:nvSpPr>
          <p:spPr>
            <a:xfrm>
              <a:off x="3895282" y="3211830"/>
              <a:ext cx="158151" cy="155455"/>
            </a:xfrm>
            <a:custGeom>
              <a:avLst/>
              <a:gdLst>
                <a:gd name="connsiteX0" fmla="*/ 80352 w 158151"/>
                <a:gd name="connsiteY0" fmla="*/ 155448 h 155455"/>
                <a:gd name="connsiteX1" fmla="*/ 157619 w 158151"/>
                <a:gd name="connsiteY1" fmla="*/ 90068 h 155455"/>
                <a:gd name="connsiteX2" fmla="*/ 85381 w 158151"/>
                <a:gd name="connsiteY2" fmla="*/ 0 h 155455"/>
                <a:gd name="connsiteX3" fmla="*/ 4914 w 158151"/>
                <a:gd name="connsiteY3" fmla="*/ 109042 h 155455"/>
                <a:gd name="connsiteX4" fmla="*/ 80352 w 158151"/>
                <a:gd name="connsiteY4" fmla="*/ 155448 h 15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51" h="155455">
                  <a:moveTo>
                    <a:pt x="80352" y="155448"/>
                  </a:moveTo>
                  <a:cubicBezTo>
                    <a:pt x="94068" y="155677"/>
                    <a:pt x="150304" y="150876"/>
                    <a:pt x="157619" y="90068"/>
                  </a:cubicBezTo>
                  <a:cubicBezTo>
                    <a:pt x="160591" y="66065"/>
                    <a:pt x="153047" y="0"/>
                    <a:pt x="85381" y="0"/>
                  </a:cubicBezTo>
                  <a:cubicBezTo>
                    <a:pt x="9257" y="0"/>
                    <a:pt x="-10631" y="72466"/>
                    <a:pt x="4914" y="109042"/>
                  </a:cubicBezTo>
                  <a:cubicBezTo>
                    <a:pt x="16573" y="139903"/>
                    <a:pt x="37375" y="154076"/>
                    <a:pt x="80352" y="155448"/>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3B80D40-C153-F040-91E5-958FF4C1ABBA}"/>
                </a:ext>
              </a:extLst>
            </p:cNvPr>
            <p:cNvSpPr/>
            <p:nvPr/>
          </p:nvSpPr>
          <p:spPr>
            <a:xfrm>
              <a:off x="4034613" y="3316300"/>
              <a:ext cx="749184" cy="229081"/>
            </a:xfrm>
            <a:custGeom>
              <a:avLst/>
              <a:gdLst>
                <a:gd name="connsiteX0" fmla="*/ 746150 w 749184"/>
                <a:gd name="connsiteY0" fmla="*/ 0 h 229081"/>
                <a:gd name="connsiteX1" fmla="*/ 737235 w 749184"/>
                <a:gd name="connsiteY1" fmla="*/ 6629 h 229081"/>
                <a:gd name="connsiteX2" fmla="*/ 733120 w 749184"/>
                <a:gd name="connsiteY2" fmla="*/ 10058 h 229081"/>
                <a:gd name="connsiteX3" fmla="*/ 731749 w 749184"/>
                <a:gd name="connsiteY3" fmla="*/ 11201 h 229081"/>
                <a:gd name="connsiteX4" fmla="*/ 729005 w 749184"/>
                <a:gd name="connsiteY4" fmla="*/ 13259 h 229081"/>
                <a:gd name="connsiteX5" fmla="*/ 727405 w 749184"/>
                <a:gd name="connsiteY5" fmla="*/ 14402 h 229081"/>
                <a:gd name="connsiteX6" fmla="*/ 724891 w 749184"/>
                <a:gd name="connsiteY6" fmla="*/ 16231 h 229081"/>
                <a:gd name="connsiteX7" fmla="*/ 723062 w 749184"/>
                <a:gd name="connsiteY7" fmla="*/ 17374 h 229081"/>
                <a:gd name="connsiteX8" fmla="*/ 720547 w 749184"/>
                <a:gd name="connsiteY8" fmla="*/ 18974 h 229081"/>
                <a:gd name="connsiteX9" fmla="*/ 718718 w 749184"/>
                <a:gd name="connsiteY9" fmla="*/ 20117 h 229081"/>
                <a:gd name="connsiteX10" fmla="*/ 716204 w 749184"/>
                <a:gd name="connsiteY10" fmla="*/ 21717 h 229081"/>
                <a:gd name="connsiteX11" fmla="*/ 714375 w 749184"/>
                <a:gd name="connsiteY11" fmla="*/ 22860 h 229081"/>
                <a:gd name="connsiteX12" fmla="*/ 711860 w 749184"/>
                <a:gd name="connsiteY12" fmla="*/ 24460 h 229081"/>
                <a:gd name="connsiteX13" fmla="*/ 710032 w 749184"/>
                <a:gd name="connsiteY13" fmla="*/ 25375 h 229081"/>
                <a:gd name="connsiteX14" fmla="*/ 707060 w 749184"/>
                <a:gd name="connsiteY14" fmla="*/ 26975 h 229081"/>
                <a:gd name="connsiteX15" fmla="*/ 705688 w 749184"/>
                <a:gd name="connsiteY15" fmla="*/ 27661 h 229081"/>
                <a:gd name="connsiteX16" fmla="*/ 701573 w 749184"/>
                <a:gd name="connsiteY16" fmla="*/ 29947 h 229081"/>
                <a:gd name="connsiteX17" fmla="*/ 699745 w 749184"/>
                <a:gd name="connsiteY17" fmla="*/ 30861 h 229081"/>
                <a:gd name="connsiteX18" fmla="*/ 697230 w 749184"/>
                <a:gd name="connsiteY18" fmla="*/ 32004 h 229081"/>
                <a:gd name="connsiteX19" fmla="*/ 695173 w 749184"/>
                <a:gd name="connsiteY19" fmla="*/ 32918 h 229081"/>
                <a:gd name="connsiteX20" fmla="*/ 692887 w 749184"/>
                <a:gd name="connsiteY20" fmla="*/ 34061 h 229081"/>
                <a:gd name="connsiteX21" fmla="*/ 690601 w 749184"/>
                <a:gd name="connsiteY21" fmla="*/ 34976 h 229081"/>
                <a:gd name="connsiteX22" fmla="*/ 688315 w 749184"/>
                <a:gd name="connsiteY22" fmla="*/ 35890 h 229081"/>
                <a:gd name="connsiteX23" fmla="*/ 686029 w 749184"/>
                <a:gd name="connsiteY23" fmla="*/ 36805 h 229081"/>
                <a:gd name="connsiteX24" fmla="*/ 683743 w 749184"/>
                <a:gd name="connsiteY24" fmla="*/ 37719 h 229081"/>
                <a:gd name="connsiteX25" fmla="*/ 681457 w 749184"/>
                <a:gd name="connsiteY25" fmla="*/ 38633 h 229081"/>
                <a:gd name="connsiteX26" fmla="*/ 679399 w 749184"/>
                <a:gd name="connsiteY26" fmla="*/ 39319 h 229081"/>
                <a:gd name="connsiteX27" fmla="*/ 677113 w 749184"/>
                <a:gd name="connsiteY27" fmla="*/ 40234 h 229081"/>
                <a:gd name="connsiteX28" fmla="*/ 674827 w 749184"/>
                <a:gd name="connsiteY28" fmla="*/ 40919 h 229081"/>
                <a:gd name="connsiteX29" fmla="*/ 672541 w 749184"/>
                <a:gd name="connsiteY29" fmla="*/ 41605 h 229081"/>
                <a:gd name="connsiteX30" fmla="*/ 672541 w 749184"/>
                <a:gd name="connsiteY30" fmla="*/ 41605 h 229081"/>
                <a:gd name="connsiteX31" fmla="*/ 580415 w 749184"/>
                <a:gd name="connsiteY31" fmla="*/ 127102 h 229081"/>
                <a:gd name="connsiteX32" fmla="*/ 492633 w 749184"/>
                <a:gd name="connsiteY32" fmla="*/ 164592 h 229081"/>
                <a:gd name="connsiteX33" fmla="*/ 374675 w 749184"/>
                <a:gd name="connsiteY33" fmla="*/ 163906 h 229081"/>
                <a:gd name="connsiteX34" fmla="*/ 185623 w 749184"/>
                <a:gd name="connsiteY34" fmla="*/ 97612 h 229081"/>
                <a:gd name="connsiteX35" fmla="*/ 144704 w 749184"/>
                <a:gd name="connsiteY35" fmla="*/ 77267 h 229081"/>
                <a:gd name="connsiteX36" fmla="*/ 127559 w 749184"/>
                <a:gd name="connsiteY36" fmla="*/ 69266 h 229081"/>
                <a:gd name="connsiteX37" fmla="*/ 126187 w 749184"/>
                <a:gd name="connsiteY37" fmla="*/ 68809 h 229081"/>
                <a:gd name="connsiteX38" fmla="*/ 120929 w 749184"/>
                <a:gd name="connsiteY38" fmla="*/ 66751 h 229081"/>
                <a:gd name="connsiteX39" fmla="*/ 110414 w 749184"/>
                <a:gd name="connsiteY39" fmla="*/ 62865 h 229081"/>
                <a:gd name="connsiteX40" fmla="*/ 51435 w 749184"/>
                <a:gd name="connsiteY40" fmla="*/ 48692 h 229081"/>
                <a:gd name="connsiteX41" fmla="*/ 3658 w 749184"/>
                <a:gd name="connsiteY41" fmla="*/ 44577 h 229081"/>
                <a:gd name="connsiteX42" fmla="*/ 3658 w 749184"/>
                <a:gd name="connsiteY42" fmla="*/ 44577 h 229081"/>
                <a:gd name="connsiteX43" fmla="*/ 2515 w 749184"/>
                <a:gd name="connsiteY43" fmla="*/ 46177 h 229081"/>
                <a:gd name="connsiteX44" fmla="*/ 2286 w 749184"/>
                <a:gd name="connsiteY44" fmla="*/ 46406 h 229081"/>
                <a:gd name="connsiteX45" fmla="*/ 1372 w 749184"/>
                <a:gd name="connsiteY45" fmla="*/ 47777 h 229081"/>
                <a:gd name="connsiteX46" fmla="*/ 1143 w 749184"/>
                <a:gd name="connsiteY46" fmla="*/ 48235 h 229081"/>
                <a:gd name="connsiteX47" fmla="*/ 0 w 749184"/>
                <a:gd name="connsiteY47" fmla="*/ 50063 h 229081"/>
                <a:gd name="connsiteX48" fmla="*/ 53492 w 749184"/>
                <a:gd name="connsiteY48" fmla="*/ 83896 h 229081"/>
                <a:gd name="connsiteX49" fmla="*/ 95783 w 749184"/>
                <a:gd name="connsiteY49" fmla="*/ 108585 h 229081"/>
                <a:gd name="connsiteX50" fmla="*/ 118872 w 749184"/>
                <a:gd name="connsiteY50" fmla="*/ 115900 h 229081"/>
                <a:gd name="connsiteX51" fmla="*/ 221056 w 749184"/>
                <a:gd name="connsiteY51" fmla="*/ 175565 h 229081"/>
                <a:gd name="connsiteX52" fmla="*/ 401650 w 749184"/>
                <a:gd name="connsiteY52" fmla="*/ 228600 h 229081"/>
                <a:gd name="connsiteX53" fmla="*/ 451942 w 749184"/>
                <a:gd name="connsiteY53" fmla="*/ 223342 h 229081"/>
                <a:gd name="connsiteX54" fmla="*/ 607390 w 749184"/>
                <a:gd name="connsiteY54" fmla="*/ 171679 h 229081"/>
                <a:gd name="connsiteX55" fmla="*/ 745693 w 749184"/>
                <a:gd name="connsiteY55" fmla="*/ 14402 h 229081"/>
                <a:gd name="connsiteX56" fmla="*/ 746150 w 749184"/>
                <a:gd name="connsiteY56" fmla="*/ 0 h 22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9184" h="229081">
                  <a:moveTo>
                    <a:pt x="746150" y="0"/>
                  </a:moveTo>
                  <a:cubicBezTo>
                    <a:pt x="743179" y="2286"/>
                    <a:pt x="739978" y="4343"/>
                    <a:pt x="737235" y="6629"/>
                  </a:cubicBezTo>
                  <a:cubicBezTo>
                    <a:pt x="735863" y="7772"/>
                    <a:pt x="734492" y="8915"/>
                    <a:pt x="733120" y="10058"/>
                  </a:cubicBezTo>
                  <a:cubicBezTo>
                    <a:pt x="732663" y="10516"/>
                    <a:pt x="732206" y="10744"/>
                    <a:pt x="731749" y="11201"/>
                  </a:cubicBezTo>
                  <a:cubicBezTo>
                    <a:pt x="730834" y="11887"/>
                    <a:pt x="729920" y="12573"/>
                    <a:pt x="729005" y="13259"/>
                  </a:cubicBezTo>
                  <a:cubicBezTo>
                    <a:pt x="728548" y="13716"/>
                    <a:pt x="727862" y="14173"/>
                    <a:pt x="727405" y="14402"/>
                  </a:cubicBezTo>
                  <a:cubicBezTo>
                    <a:pt x="726491" y="15088"/>
                    <a:pt x="725805" y="15545"/>
                    <a:pt x="724891" y="16231"/>
                  </a:cubicBezTo>
                  <a:cubicBezTo>
                    <a:pt x="724205" y="16688"/>
                    <a:pt x="723748" y="17145"/>
                    <a:pt x="723062" y="17374"/>
                  </a:cubicBezTo>
                  <a:cubicBezTo>
                    <a:pt x="722147" y="17831"/>
                    <a:pt x="721462" y="18517"/>
                    <a:pt x="720547" y="18974"/>
                  </a:cubicBezTo>
                  <a:cubicBezTo>
                    <a:pt x="719861" y="19431"/>
                    <a:pt x="719404" y="19660"/>
                    <a:pt x="718718" y="20117"/>
                  </a:cubicBezTo>
                  <a:cubicBezTo>
                    <a:pt x="717804" y="20574"/>
                    <a:pt x="717118" y="21260"/>
                    <a:pt x="716204" y="21717"/>
                  </a:cubicBezTo>
                  <a:cubicBezTo>
                    <a:pt x="715518" y="22174"/>
                    <a:pt x="715061" y="22403"/>
                    <a:pt x="714375" y="22860"/>
                  </a:cubicBezTo>
                  <a:cubicBezTo>
                    <a:pt x="713461" y="23317"/>
                    <a:pt x="712775" y="24003"/>
                    <a:pt x="711860" y="24460"/>
                  </a:cubicBezTo>
                  <a:cubicBezTo>
                    <a:pt x="711175" y="24689"/>
                    <a:pt x="710717" y="25146"/>
                    <a:pt x="710032" y="25375"/>
                  </a:cubicBezTo>
                  <a:cubicBezTo>
                    <a:pt x="709117" y="26060"/>
                    <a:pt x="707974" y="26518"/>
                    <a:pt x="707060" y="26975"/>
                  </a:cubicBezTo>
                  <a:cubicBezTo>
                    <a:pt x="706603" y="27203"/>
                    <a:pt x="706145" y="27432"/>
                    <a:pt x="705688" y="27661"/>
                  </a:cubicBezTo>
                  <a:cubicBezTo>
                    <a:pt x="704317" y="28346"/>
                    <a:pt x="702945" y="29261"/>
                    <a:pt x="701573" y="29947"/>
                  </a:cubicBezTo>
                  <a:cubicBezTo>
                    <a:pt x="700888" y="30175"/>
                    <a:pt x="700430" y="30632"/>
                    <a:pt x="699745" y="30861"/>
                  </a:cubicBezTo>
                  <a:cubicBezTo>
                    <a:pt x="698830" y="31318"/>
                    <a:pt x="698144" y="31775"/>
                    <a:pt x="697230" y="32004"/>
                  </a:cubicBezTo>
                  <a:cubicBezTo>
                    <a:pt x="696544" y="32233"/>
                    <a:pt x="695858" y="32690"/>
                    <a:pt x="695173" y="32918"/>
                  </a:cubicBezTo>
                  <a:cubicBezTo>
                    <a:pt x="694487" y="33376"/>
                    <a:pt x="693572" y="33604"/>
                    <a:pt x="692887" y="34061"/>
                  </a:cubicBezTo>
                  <a:cubicBezTo>
                    <a:pt x="692201" y="34290"/>
                    <a:pt x="691515" y="34747"/>
                    <a:pt x="690601" y="34976"/>
                  </a:cubicBezTo>
                  <a:cubicBezTo>
                    <a:pt x="689915" y="35204"/>
                    <a:pt x="689229" y="35662"/>
                    <a:pt x="688315" y="35890"/>
                  </a:cubicBezTo>
                  <a:cubicBezTo>
                    <a:pt x="687629" y="36119"/>
                    <a:pt x="686714" y="36576"/>
                    <a:pt x="686029" y="36805"/>
                  </a:cubicBezTo>
                  <a:cubicBezTo>
                    <a:pt x="685343" y="37033"/>
                    <a:pt x="684657" y="37262"/>
                    <a:pt x="683743" y="37719"/>
                  </a:cubicBezTo>
                  <a:cubicBezTo>
                    <a:pt x="683057" y="37948"/>
                    <a:pt x="682142" y="38405"/>
                    <a:pt x="681457" y="38633"/>
                  </a:cubicBezTo>
                  <a:cubicBezTo>
                    <a:pt x="680771" y="38862"/>
                    <a:pt x="680085" y="39091"/>
                    <a:pt x="679399" y="39319"/>
                  </a:cubicBezTo>
                  <a:cubicBezTo>
                    <a:pt x="678713" y="39548"/>
                    <a:pt x="677799" y="39776"/>
                    <a:pt x="677113" y="40234"/>
                  </a:cubicBezTo>
                  <a:cubicBezTo>
                    <a:pt x="676427" y="40462"/>
                    <a:pt x="675742" y="40691"/>
                    <a:pt x="674827" y="40919"/>
                  </a:cubicBezTo>
                  <a:cubicBezTo>
                    <a:pt x="674141" y="41148"/>
                    <a:pt x="673227" y="41377"/>
                    <a:pt x="672541" y="41605"/>
                  </a:cubicBezTo>
                  <a:lnTo>
                    <a:pt x="672541" y="41605"/>
                  </a:lnTo>
                  <a:cubicBezTo>
                    <a:pt x="646024" y="74295"/>
                    <a:pt x="615848" y="103784"/>
                    <a:pt x="580415" y="127102"/>
                  </a:cubicBezTo>
                  <a:cubicBezTo>
                    <a:pt x="554126" y="144704"/>
                    <a:pt x="523723" y="158420"/>
                    <a:pt x="492633" y="164592"/>
                  </a:cubicBezTo>
                  <a:cubicBezTo>
                    <a:pt x="453085" y="172593"/>
                    <a:pt x="414452" y="170993"/>
                    <a:pt x="374675" y="163906"/>
                  </a:cubicBezTo>
                  <a:cubicBezTo>
                    <a:pt x="308839" y="152248"/>
                    <a:pt x="245059" y="127559"/>
                    <a:pt x="185623" y="97612"/>
                  </a:cubicBezTo>
                  <a:cubicBezTo>
                    <a:pt x="172136" y="90754"/>
                    <a:pt x="158420" y="83896"/>
                    <a:pt x="144704" y="77267"/>
                  </a:cubicBezTo>
                  <a:cubicBezTo>
                    <a:pt x="138989" y="74524"/>
                    <a:pt x="133274" y="71780"/>
                    <a:pt x="127559" y="69266"/>
                  </a:cubicBezTo>
                  <a:cubicBezTo>
                    <a:pt x="127330" y="69266"/>
                    <a:pt x="127102" y="69037"/>
                    <a:pt x="126187" y="68809"/>
                  </a:cubicBezTo>
                  <a:cubicBezTo>
                    <a:pt x="124358" y="68123"/>
                    <a:pt x="122758" y="67437"/>
                    <a:pt x="120929" y="66751"/>
                  </a:cubicBezTo>
                  <a:cubicBezTo>
                    <a:pt x="117500" y="65380"/>
                    <a:pt x="113843" y="64008"/>
                    <a:pt x="110414" y="62865"/>
                  </a:cubicBezTo>
                  <a:cubicBezTo>
                    <a:pt x="91211" y="56007"/>
                    <a:pt x="71552" y="51664"/>
                    <a:pt x="51435" y="48692"/>
                  </a:cubicBezTo>
                  <a:cubicBezTo>
                    <a:pt x="35662" y="46863"/>
                    <a:pt x="19660" y="45263"/>
                    <a:pt x="3658" y="44577"/>
                  </a:cubicBezTo>
                  <a:cubicBezTo>
                    <a:pt x="3658" y="44577"/>
                    <a:pt x="3658" y="44577"/>
                    <a:pt x="3658" y="44577"/>
                  </a:cubicBezTo>
                  <a:cubicBezTo>
                    <a:pt x="3200" y="45034"/>
                    <a:pt x="2972" y="45720"/>
                    <a:pt x="2515" y="46177"/>
                  </a:cubicBezTo>
                  <a:cubicBezTo>
                    <a:pt x="2515" y="46177"/>
                    <a:pt x="2515" y="46406"/>
                    <a:pt x="2286" y="46406"/>
                  </a:cubicBezTo>
                  <a:cubicBezTo>
                    <a:pt x="2057" y="46863"/>
                    <a:pt x="1829" y="47320"/>
                    <a:pt x="1372" y="47777"/>
                  </a:cubicBezTo>
                  <a:cubicBezTo>
                    <a:pt x="1372" y="48006"/>
                    <a:pt x="1143" y="48006"/>
                    <a:pt x="1143" y="48235"/>
                  </a:cubicBezTo>
                  <a:cubicBezTo>
                    <a:pt x="686" y="48692"/>
                    <a:pt x="457" y="49378"/>
                    <a:pt x="0" y="50063"/>
                  </a:cubicBezTo>
                  <a:cubicBezTo>
                    <a:pt x="21488" y="58750"/>
                    <a:pt x="40691" y="67208"/>
                    <a:pt x="53492" y="83896"/>
                  </a:cubicBezTo>
                  <a:cubicBezTo>
                    <a:pt x="64465" y="98069"/>
                    <a:pt x="79553" y="104013"/>
                    <a:pt x="95783" y="108585"/>
                  </a:cubicBezTo>
                  <a:cubicBezTo>
                    <a:pt x="103556" y="110642"/>
                    <a:pt x="111557" y="112471"/>
                    <a:pt x="118872" y="115900"/>
                  </a:cubicBezTo>
                  <a:cubicBezTo>
                    <a:pt x="154762" y="132359"/>
                    <a:pt x="186766" y="155905"/>
                    <a:pt x="221056" y="175565"/>
                  </a:cubicBezTo>
                  <a:cubicBezTo>
                    <a:pt x="277063" y="207340"/>
                    <a:pt x="334670" y="232943"/>
                    <a:pt x="401650" y="228600"/>
                  </a:cubicBezTo>
                  <a:cubicBezTo>
                    <a:pt x="418567" y="227457"/>
                    <a:pt x="435254" y="225628"/>
                    <a:pt x="451942" y="223342"/>
                  </a:cubicBezTo>
                  <a:cubicBezTo>
                    <a:pt x="506806" y="215798"/>
                    <a:pt x="559384" y="199568"/>
                    <a:pt x="607390" y="171679"/>
                  </a:cubicBezTo>
                  <a:cubicBezTo>
                    <a:pt x="670712" y="134874"/>
                    <a:pt x="716890" y="82067"/>
                    <a:pt x="745693" y="14402"/>
                  </a:cubicBezTo>
                  <a:cubicBezTo>
                    <a:pt x="748208" y="9830"/>
                    <a:pt x="751865" y="5258"/>
                    <a:pt x="746150"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5628998-C622-374C-AEB4-5FE7377BBCAB}"/>
                </a:ext>
              </a:extLst>
            </p:cNvPr>
            <p:cNvSpPr/>
            <p:nvPr/>
          </p:nvSpPr>
          <p:spPr>
            <a:xfrm>
              <a:off x="4161715" y="3385337"/>
              <a:ext cx="1288" cy="546"/>
            </a:xfrm>
            <a:custGeom>
              <a:avLst/>
              <a:gdLst>
                <a:gd name="connsiteX0" fmla="*/ 0 w 1288"/>
                <a:gd name="connsiteY0" fmla="*/ 0 h 546"/>
                <a:gd name="connsiteX1" fmla="*/ 1143 w 1288"/>
                <a:gd name="connsiteY1" fmla="*/ 457 h 546"/>
                <a:gd name="connsiteX2" fmla="*/ 0 w 1288"/>
                <a:gd name="connsiteY2" fmla="*/ 0 h 546"/>
              </a:gdLst>
              <a:ahLst/>
              <a:cxnLst>
                <a:cxn ang="0">
                  <a:pos x="connsiteX0" y="connsiteY0"/>
                </a:cxn>
                <a:cxn ang="0">
                  <a:pos x="connsiteX1" y="connsiteY1"/>
                </a:cxn>
                <a:cxn ang="0">
                  <a:pos x="connsiteX2" y="connsiteY2"/>
                </a:cxn>
              </a:cxnLst>
              <a:rect l="l" t="t" r="r" b="b"/>
              <a:pathLst>
                <a:path w="1288" h="546">
                  <a:moveTo>
                    <a:pt x="0" y="0"/>
                  </a:moveTo>
                  <a:cubicBezTo>
                    <a:pt x="457" y="229"/>
                    <a:pt x="914" y="457"/>
                    <a:pt x="1143" y="457"/>
                  </a:cubicBezTo>
                  <a:cubicBezTo>
                    <a:pt x="1600"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A1D2229-A684-A744-BD14-C95865E298F8}"/>
                </a:ext>
              </a:extLst>
            </p:cNvPr>
            <p:cNvSpPr/>
            <p:nvPr/>
          </p:nvSpPr>
          <p:spPr>
            <a:xfrm>
              <a:off x="3781753" y="3380883"/>
              <a:ext cx="372768" cy="493243"/>
            </a:xfrm>
            <a:custGeom>
              <a:avLst/>
              <a:gdLst>
                <a:gd name="connsiteX0" fmla="*/ 253089 w 372768"/>
                <a:gd name="connsiteY0" fmla="*/ 2625 h 493243"/>
                <a:gd name="connsiteX1" fmla="*/ 194110 w 372768"/>
                <a:gd name="connsiteY1" fmla="*/ 1710 h 493243"/>
                <a:gd name="connsiteX2" fmla="*/ 178794 w 372768"/>
                <a:gd name="connsiteY2" fmla="*/ 796 h 493243"/>
                <a:gd name="connsiteX3" fmla="*/ 78667 w 372768"/>
                <a:gd name="connsiteY3" fmla="*/ 34172 h 493243"/>
                <a:gd name="connsiteX4" fmla="*/ 6201 w 372768"/>
                <a:gd name="connsiteY4" fmla="*/ 124697 h 493243"/>
                <a:gd name="connsiteX5" fmla="*/ 2543 w 372768"/>
                <a:gd name="connsiteY5" fmla="*/ 155101 h 493243"/>
                <a:gd name="connsiteX6" fmla="*/ 64722 w 372768"/>
                <a:gd name="connsiteY6" fmla="*/ 238311 h 493243"/>
                <a:gd name="connsiteX7" fmla="*/ 89411 w 372768"/>
                <a:gd name="connsiteY7" fmla="*/ 238997 h 493243"/>
                <a:gd name="connsiteX8" fmla="*/ 90097 w 372768"/>
                <a:gd name="connsiteY8" fmla="*/ 199907 h 493243"/>
                <a:gd name="connsiteX9" fmla="*/ 56721 w 372768"/>
                <a:gd name="connsiteY9" fmla="*/ 165617 h 493243"/>
                <a:gd name="connsiteX10" fmla="*/ 57636 w 372768"/>
                <a:gd name="connsiteY10" fmla="*/ 143671 h 493243"/>
                <a:gd name="connsiteX11" fmla="*/ 100384 w 372768"/>
                <a:gd name="connsiteY11" fmla="*/ 109381 h 493243"/>
                <a:gd name="connsiteX12" fmla="*/ 118215 w 372768"/>
                <a:gd name="connsiteY12" fmla="*/ 120582 h 493243"/>
                <a:gd name="connsiteX13" fmla="*/ 115243 w 372768"/>
                <a:gd name="connsiteY13" fmla="*/ 196935 h 493243"/>
                <a:gd name="connsiteX14" fmla="*/ 105413 w 372768"/>
                <a:gd name="connsiteY14" fmla="*/ 238311 h 493243"/>
                <a:gd name="connsiteX15" fmla="*/ 100841 w 372768"/>
                <a:gd name="connsiteY15" fmla="*/ 252713 h 493243"/>
                <a:gd name="connsiteX16" fmla="*/ 84153 w 372768"/>
                <a:gd name="connsiteY16" fmla="*/ 418677 h 493243"/>
                <a:gd name="connsiteX17" fmla="*/ 78438 w 372768"/>
                <a:gd name="connsiteY17" fmla="*/ 468740 h 493243"/>
                <a:gd name="connsiteX18" fmla="*/ 93983 w 372768"/>
                <a:gd name="connsiteY18" fmla="*/ 492972 h 493243"/>
                <a:gd name="connsiteX19" fmla="*/ 122787 w 372768"/>
                <a:gd name="connsiteY19" fmla="*/ 474227 h 493243"/>
                <a:gd name="connsiteX20" fmla="*/ 158220 w 372768"/>
                <a:gd name="connsiteY20" fmla="*/ 327008 h 493243"/>
                <a:gd name="connsiteX21" fmla="*/ 192738 w 372768"/>
                <a:gd name="connsiteY21" fmla="*/ 270544 h 493243"/>
                <a:gd name="connsiteX22" fmla="*/ 243488 w 372768"/>
                <a:gd name="connsiteY22" fmla="*/ 306206 h 493243"/>
                <a:gd name="connsiteX23" fmla="*/ 245774 w 372768"/>
                <a:gd name="connsiteY23" fmla="*/ 316950 h 493243"/>
                <a:gd name="connsiteX24" fmla="*/ 258118 w 372768"/>
                <a:gd name="connsiteY24" fmla="*/ 397417 h 493243"/>
                <a:gd name="connsiteX25" fmla="*/ 269319 w 372768"/>
                <a:gd name="connsiteY25" fmla="*/ 471255 h 493243"/>
                <a:gd name="connsiteX26" fmla="*/ 289665 w 372768"/>
                <a:gd name="connsiteY26" fmla="*/ 491372 h 493243"/>
                <a:gd name="connsiteX27" fmla="*/ 319840 w 372768"/>
                <a:gd name="connsiteY27" fmla="*/ 441308 h 493243"/>
                <a:gd name="connsiteX28" fmla="*/ 291494 w 372768"/>
                <a:gd name="connsiteY28" fmla="*/ 241969 h 493243"/>
                <a:gd name="connsiteX29" fmla="*/ 277549 w 372768"/>
                <a:gd name="connsiteY29" fmla="*/ 217280 h 493243"/>
                <a:gd name="connsiteX30" fmla="*/ 276863 w 372768"/>
                <a:gd name="connsiteY30" fmla="*/ 198078 h 493243"/>
                <a:gd name="connsiteX31" fmla="*/ 278692 w 372768"/>
                <a:gd name="connsiteY31" fmla="*/ 165845 h 493243"/>
                <a:gd name="connsiteX32" fmla="*/ 264519 w 372768"/>
                <a:gd name="connsiteY32" fmla="*/ 95436 h 493243"/>
                <a:gd name="connsiteX33" fmla="*/ 274577 w 372768"/>
                <a:gd name="connsiteY33" fmla="*/ 96579 h 493243"/>
                <a:gd name="connsiteX34" fmla="*/ 313211 w 372768"/>
                <a:gd name="connsiteY34" fmla="*/ 132241 h 493243"/>
                <a:gd name="connsiteX35" fmla="*/ 313668 w 372768"/>
                <a:gd name="connsiteY35" fmla="*/ 172703 h 493243"/>
                <a:gd name="connsiteX36" fmla="*/ 295151 w 372768"/>
                <a:gd name="connsiteY36" fmla="*/ 197392 h 493243"/>
                <a:gd name="connsiteX37" fmla="*/ 297437 w 372768"/>
                <a:gd name="connsiteY37" fmla="*/ 220709 h 493243"/>
                <a:gd name="connsiteX38" fmla="*/ 320297 w 372768"/>
                <a:gd name="connsiteY38" fmla="*/ 219109 h 493243"/>
                <a:gd name="connsiteX39" fmla="*/ 335156 w 372768"/>
                <a:gd name="connsiteY39" fmla="*/ 202878 h 493243"/>
                <a:gd name="connsiteX40" fmla="*/ 364417 w 372768"/>
                <a:gd name="connsiteY40" fmla="*/ 161730 h 493243"/>
                <a:gd name="connsiteX41" fmla="*/ 363274 w 372768"/>
                <a:gd name="connsiteY41" fmla="*/ 121497 h 493243"/>
                <a:gd name="connsiteX42" fmla="*/ 315039 w 372768"/>
                <a:gd name="connsiteY42" fmla="*/ 48802 h 493243"/>
                <a:gd name="connsiteX43" fmla="*/ 253089 w 372768"/>
                <a:gd name="connsiteY43" fmla="*/ 2625 h 49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768" h="493243">
                  <a:moveTo>
                    <a:pt x="253089" y="2625"/>
                  </a:moveTo>
                  <a:cubicBezTo>
                    <a:pt x="233429" y="-3319"/>
                    <a:pt x="213770" y="2853"/>
                    <a:pt x="194110" y="1710"/>
                  </a:cubicBezTo>
                  <a:cubicBezTo>
                    <a:pt x="189081" y="1482"/>
                    <a:pt x="183823" y="1025"/>
                    <a:pt x="178794" y="796"/>
                  </a:cubicBezTo>
                  <a:cubicBezTo>
                    <a:pt x="139017" y="-576"/>
                    <a:pt x="112728" y="3539"/>
                    <a:pt x="78667" y="34172"/>
                  </a:cubicBezTo>
                  <a:cubicBezTo>
                    <a:pt x="59465" y="56803"/>
                    <a:pt x="24946" y="100237"/>
                    <a:pt x="6201" y="124697"/>
                  </a:cubicBezTo>
                  <a:cubicBezTo>
                    <a:pt x="-1572" y="134756"/>
                    <a:pt x="-1114" y="143671"/>
                    <a:pt x="2543" y="155101"/>
                  </a:cubicBezTo>
                  <a:cubicBezTo>
                    <a:pt x="13287" y="190534"/>
                    <a:pt x="38662" y="214537"/>
                    <a:pt x="64722" y="238311"/>
                  </a:cubicBezTo>
                  <a:cubicBezTo>
                    <a:pt x="72723" y="245627"/>
                    <a:pt x="82096" y="246541"/>
                    <a:pt x="89411" y="238997"/>
                  </a:cubicBezTo>
                  <a:cubicBezTo>
                    <a:pt x="102899" y="225053"/>
                    <a:pt x="101984" y="215223"/>
                    <a:pt x="90097" y="199907"/>
                  </a:cubicBezTo>
                  <a:cubicBezTo>
                    <a:pt x="84153" y="192363"/>
                    <a:pt x="60608" y="170874"/>
                    <a:pt x="56721" y="165617"/>
                  </a:cubicBezTo>
                  <a:cubicBezTo>
                    <a:pt x="51235" y="158073"/>
                    <a:pt x="51235" y="150072"/>
                    <a:pt x="57636" y="143671"/>
                  </a:cubicBezTo>
                  <a:cubicBezTo>
                    <a:pt x="70666" y="130641"/>
                    <a:pt x="83696" y="117839"/>
                    <a:pt x="100384" y="109381"/>
                  </a:cubicBezTo>
                  <a:cubicBezTo>
                    <a:pt x="114557" y="102066"/>
                    <a:pt x="119358" y="105266"/>
                    <a:pt x="118215" y="120582"/>
                  </a:cubicBezTo>
                  <a:cubicBezTo>
                    <a:pt x="115929" y="145957"/>
                    <a:pt x="114786" y="171332"/>
                    <a:pt x="115243" y="196935"/>
                  </a:cubicBezTo>
                  <a:cubicBezTo>
                    <a:pt x="115472" y="211108"/>
                    <a:pt x="117529" y="226424"/>
                    <a:pt x="105413" y="238311"/>
                  </a:cubicBezTo>
                  <a:cubicBezTo>
                    <a:pt x="101756" y="241969"/>
                    <a:pt x="101298" y="247227"/>
                    <a:pt x="100841" y="252713"/>
                  </a:cubicBezTo>
                  <a:cubicBezTo>
                    <a:pt x="98327" y="308263"/>
                    <a:pt x="90326" y="363584"/>
                    <a:pt x="84153" y="418677"/>
                  </a:cubicBezTo>
                  <a:cubicBezTo>
                    <a:pt x="82325" y="435365"/>
                    <a:pt x="79581" y="452052"/>
                    <a:pt x="78438" y="468740"/>
                  </a:cubicBezTo>
                  <a:cubicBezTo>
                    <a:pt x="77295" y="484514"/>
                    <a:pt x="80724" y="491600"/>
                    <a:pt x="93983" y="492972"/>
                  </a:cubicBezTo>
                  <a:cubicBezTo>
                    <a:pt x="111814" y="494801"/>
                    <a:pt x="119815" y="487257"/>
                    <a:pt x="122787" y="474227"/>
                  </a:cubicBezTo>
                  <a:cubicBezTo>
                    <a:pt x="134445" y="425078"/>
                    <a:pt x="146104" y="375929"/>
                    <a:pt x="158220" y="327008"/>
                  </a:cubicBezTo>
                  <a:cubicBezTo>
                    <a:pt x="162335" y="309863"/>
                    <a:pt x="170793" y="272373"/>
                    <a:pt x="192738" y="270544"/>
                  </a:cubicBezTo>
                  <a:cubicBezTo>
                    <a:pt x="226800" y="267572"/>
                    <a:pt x="234572" y="273287"/>
                    <a:pt x="243488" y="306206"/>
                  </a:cubicBezTo>
                  <a:cubicBezTo>
                    <a:pt x="244402" y="309635"/>
                    <a:pt x="245316" y="313292"/>
                    <a:pt x="245774" y="316950"/>
                  </a:cubicBezTo>
                  <a:cubicBezTo>
                    <a:pt x="249888" y="343696"/>
                    <a:pt x="254232" y="370442"/>
                    <a:pt x="258118" y="397417"/>
                  </a:cubicBezTo>
                  <a:cubicBezTo>
                    <a:pt x="261776" y="422106"/>
                    <a:pt x="265433" y="446566"/>
                    <a:pt x="269319" y="471255"/>
                  </a:cubicBezTo>
                  <a:cubicBezTo>
                    <a:pt x="271148" y="482685"/>
                    <a:pt x="276863" y="491143"/>
                    <a:pt x="289665" y="491372"/>
                  </a:cubicBezTo>
                  <a:cubicBezTo>
                    <a:pt x="311839" y="492057"/>
                    <a:pt x="324183" y="479942"/>
                    <a:pt x="319840" y="441308"/>
                  </a:cubicBezTo>
                  <a:cubicBezTo>
                    <a:pt x="313896" y="389645"/>
                    <a:pt x="304524" y="293633"/>
                    <a:pt x="291494" y="241969"/>
                  </a:cubicBezTo>
                  <a:cubicBezTo>
                    <a:pt x="291494" y="241969"/>
                    <a:pt x="293094" y="241969"/>
                    <a:pt x="277549" y="217280"/>
                  </a:cubicBezTo>
                  <a:cubicBezTo>
                    <a:pt x="274120" y="211794"/>
                    <a:pt x="273891" y="203793"/>
                    <a:pt x="276863" y="198078"/>
                  </a:cubicBezTo>
                  <a:cubicBezTo>
                    <a:pt x="282578" y="187334"/>
                    <a:pt x="280521" y="176589"/>
                    <a:pt x="278692" y="165845"/>
                  </a:cubicBezTo>
                  <a:cubicBezTo>
                    <a:pt x="275263" y="145728"/>
                    <a:pt x="259718" y="98637"/>
                    <a:pt x="264519" y="95436"/>
                  </a:cubicBezTo>
                  <a:cubicBezTo>
                    <a:pt x="267948" y="93150"/>
                    <a:pt x="271605" y="94065"/>
                    <a:pt x="274577" y="96579"/>
                  </a:cubicBezTo>
                  <a:cubicBezTo>
                    <a:pt x="287836" y="108009"/>
                    <a:pt x="302466" y="118068"/>
                    <a:pt x="313211" y="132241"/>
                  </a:cubicBezTo>
                  <a:cubicBezTo>
                    <a:pt x="323726" y="145957"/>
                    <a:pt x="323726" y="158530"/>
                    <a:pt x="313668" y="172703"/>
                  </a:cubicBezTo>
                  <a:cubicBezTo>
                    <a:pt x="307724" y="181161"/>
                    <a:pt x="300866" y="188705"/>
                    <a:pt x="295151" y="197392"/>
                  </a:cubicBezTo>
                  <a:cubicBezTo>
                    <a:pt x="289208" y="206079"/>
                    <a:pt x="290351" y="214080"/>
                    <a:pt x="297437" y="220709"/>
                  </a:cubicBezTo>
                  <a:cubicBezTo>
                    <a:pt x="304752" y="227567"/>
                    <a:pt x="313668" y="225738"/>
                    <a:pt x="320297" y="219109"/>
                  </a:cubicBezTo>
                  <a:cubicBezTo>
                    <a:pt x="325555" y="214080"/>
                    <a:pt x="330813" y="209051"/>
                    <a:pt x="335156" y="202878"/>
                  </a:cubicBezTo>
                  <a:cubicBezTo>
                    <a:pt x="344757" y="188934"/>
                    <a:pt x="354816" y="175446"/>
                    <a:pt x="364417" y="161730"/>
                  </a:cubicBezTo>
                  <a:cubicBezTo>
                    <a:pt x="375847" y="145500"/>
                    <a:pt x="375618" y="137956"/>
                    <a:pt x="363274" y="121497"/>
                  </a:cubicBezTo>
                  <a:cubicBezTo>
                    <a:pt x="344986" y="96808"/>
                    <a:pt x="336299" y="76920"/>
                    <a:pt x="315039" y="48802"/>
                  </a:cubicBezTo>
                  <a:cubicBezTo>
                    <a:pt x="298809" y="25256"/>
                    <a:pt x="278692" y="10397"/>
                    <a:pt x="253089" y="2625"/>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D46E9A8-F607-794E-82B9-F2EA45738B69}"/>
                </a:ext>
              </a:extLst>
            </p:cNvPr>
            <p:cNvSpPr/>
            <p:nvPr/>
          </p:nvSpPr>
          <p:spPr>
            <a:xfrm>
              <a:off x="4352139" y="3258007"/>
              <a:ext cx="457885" cy="97550"/>
            </a:xfrm>
            <a:custGeom>
              <a:avLst/>
              <a:gdLst>
                <a:gd name="connsiteX0" fmla="*/ 329184 w 457885"/>
                <a:gd name="connsiteY0" fmla="*/ 45034 h 97550"/>
                <a:gd name="connsiteX1" fmla="*/ 224028 w 457885"/>
                <a:gd name="connsiteY1" fmla="*/ 45263 h 97550"/>
                <a:gd name="connsiteX2" fmla="*/ 117272 w 457885"/>
                <a:gd name="connsiteY2" fmla="*/ 34061 h 97550"/>
                <a:gd name="connsiteX3" fmla="*/ 914 w 457885"/>
                <a:gd name="connsiteY3" fmla="*/ 16459 h 97550"/>
                <a:gd name="connsiteX4" fmla="*/ 0 w 457885"/>
                <a:gd name="connsiteY4" fmla="*/ 17145 h 97550"/>
                <a:gd name="connsiteX5" fmla="*/ 63551 w 457885"/>
                <a:gd name="connsiteY5" fmla="*/ 38862 h 97550"/>
                <a:gd name="connsiteX6" fmla="*/ 259918 w 457885"/>
                <a:gd name="connsiteY6" fmla="*/ 94412 h 97550"/>
                <a:gd name="connsiteX7" fmla="*/ 413080 w 457885"/>
                <a:gd name="connsiteY7" fmla="*/ 58293 h 97550"/>
                <a:gd name="connsiteX8" fmla="*/ 457200 w 457885"/>
                <a:gd name="connsiteY8" fmla="*/ 2286 h 97550"/>
                <a:gd name="connsiteX9" fmla="*/ 457886 w 457885"/>
                <a:gd name="connsiteY9" fmla="*/ 0 h 97550"/>
                <a:gd name="connsiteX10" fmla="*/ 457886 w 457885"/>
                <a:gd name="connsiteY10" fmla="*/ 0 h 97550"/>
                <a:gd name="connsiteX11" fmla="*/ 433654 w 457885"/>
                <a:gd name="connsiteY11" fmla="*/ 16002 h 97550"/>
                <a:gd name="connsiteX12" fmla="*/ 329184 w 457885"/>
                <a:gd name="connsiteY12" fmla="*/ 45034 h 9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885" h="97550">
                  <a:moveTo>
                    <a:pt x="329184" y="45034"/>
                  </a:moveTo>
                  <a:cubicBezTo>
                    <a:pt x="294437" y="47549"/>
                    <a:pt x="258775" y="46634"/>
                    <a:pt x="224028" y="45263"/>
                  </a:cubicBezTo>
                  <a:cubicBezTo>
                    <a:pt x="187909" y="43891"/>
                    <a:pt x="152933" y="38862"/>
                    <a:pt x="117272" y="34061"/>
                  </a:cubicBezTo>
                  <a:cubicBezTo>
                    <a:pt x="81610" y="29718"/>
                    <a:pt x="35890" y="31318"/>
                    <a:pt x="914" y="16459"/>
                  </a:cubicBezTo>
                  <a:cubicBezTo>
                    <a:pt x="686" y="16688"/>
                    <a:pt x="229" y="16916"/>
                    <a:pt x="0" y="17145"/>
                  </a:cubicBezTo>
                  <a:cubicBezTo>
                    <a:pt x="21031" y="24460"/>
                    <a:pt x="45720" y="32233"/>
                    <a:pt x="63551" y="38862"/>
                  </a:cubicBezTo>
                  <a:cubicBezTo>
                    <a:pt x="127559" y="62408"/>
                    <a:pt x="192253" y="83896"/>
                    <a:pt x="259918" y="94412"/>
                  </a:cubicBezTo>
                  <a:cubicBezTo>
                    <a:pt x="315697" y="102870"/>
                    <a:pt x="367589" y="95326"/>
                    <a:pt x="413080" y="58293"/>
                  </a:cubicBezTo>
                  <a:cubicBezTo>
                    <a:pt x="432283" y="42748"/>
                    <a:pt x="448056" y="25832"/>
                    <a:pt x="457200" y="2286"/>
                  </a:cubicBezTo>
                  <a:cubicBezTo>
                    <a:pt x="457429" y="1600"/>
                    <a:pt x="457657" y="686"/>
                    <a:pt x="457886" y="0"/>
                  </a:cubicBezTo>
                  <a:lnTo>
                    <a:pt x="457886" y="0"/>
                  </a:lnTo>
                  <a:cubicBezTo>
                    <a:pt x="450113" y="5715"/>
                    <a:pt x="442112" y="11201"/>
                    <a:pt x="433654" y="16002"/>
                  </a:cubicBezTo>
                  <a:cubicBezTo>
                    <a:pt x="401193" y="34519"/>
                    <a:pt x="365989" y="42520"/>
                    <a:pt x="329184" y="45034"/>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FC05A9E-0168-BC47-9E6D-763997AD47F1}"/>
                </a:ext>
              </a:extLst>
            </p:cNvPr>
            <p:cNvSpPr/>
            <p:nvPr/>
          </p:nvSpPr>
          <p:spPr>
            <a:xfrm>
              <a:off x="3675120" y="3187464"/>
              <a:ext cx="1156224" cy="700670"/>
            </a:xfrm>
            <a:custGeom>
              <a:avLst/>
              <a:gdLst>
                <a:gd name="connsiteX0" fmla="*/ 1147934 w 1156224"/>
                <a:gd name="connsiteY0" fmla="*/ 43568 h 700670"/>
                <a:gd name="connsiteX1" fmla="*/ 1117073 w 1156224"/>
                <a:gd name="connsiteY1" fmla="*/ 34196 h 700670"/>
                <a:gd name="connsiteX2" fmla="*/ 1054894 w 1156224"/>
                <a:gd name="connsiteY2" fmla="*/ 13393 h 700670"/>
                <a:gd name="connsiteX3" fmla="*/ 936936 w 1156224"/>
                <a:gd name="connsiteY3" fmla="*/ 1506 h 700670"/>
                <a:gd name="connsiteX4" fmla="*/ 710851 w 1156224"/>
                <a:gd name="connsiteY4" fmla="*/ 9507 h 700670"/>
                <a:gd name="connsiteX5" fmla="*/ 699192 w 1156224"/>
                <a:gd name="connsiteY5" fmla="*/ 24137 h 700670"/>
                <a:gd name="connsiteX6" fmla="*/ 695535 w 1156224"/>
                <a:gd name="connsiteY6" fmla="*/ 51112 h 700670"/>
                <a:gd name="connsiteX7" fmla="*/ 634041 w 1156224"/>
                <a:gd name="connsiteY7" fmla="*/ 79687 h 700670"/>
                <a:gd name="connsiteX8" fmla="*/ 402469 w 1156224"/>
                <a:gd name="connsiteY8" fmla="*/ 71229 h 700670"/>
                <a:gd name="connsiteX9" fmla="*/ 386239 w 1156224"/>
                <a:gd name="connsiteY9" fmla="*/ 62771 h 700670"/>
                <a:gd name="connsiteX10" fmla="*/ 356521 w 1156224"/>
                <a:gd name="connsiteY10" fmla="*/ 24594 h 700670"/>
                <a:gd name="connsiteX11" fmla="*/ 249079 w 1156224"/>
                <a:gd name="connsiteY11" fmla="*/ 24594 h 700670"/>
                <a:gd name="connsiteX12" fmla="*/ 206331 w 1156224"/>
                <a:gd name="connsiteY12" fmla="*/ 105290 h 700670"/>
                <a:gd name="connsiteX13" fmla="*/ 196501 w 1156224"/>
                <a:gd name="connsiteY13" fmla="*/ 119463 h 700670"/>
                <a:gd name="connsiteX14" fmla="*/ 172726 w 1156224"/>
                <a:gd name="connsiteY14" fmla="*/ 207474 h 700670"/>
                <a:gd name="connsiteX15" fmla="*/ 169755 w 1156224"/>
                <a:gd name="connsiteY15" fmla="*/ 224619 h 700670"/>
                <a:gd name="connsiteX16" fmla="*/ 97288 w 1156224"/>
                <a:gd name="connsiteY16" fmla="*/ 310573 h 700670"/>
                <a:gd name="connsiteX17" fmla="*/ 89973 w 1156224"/>
                <a:gd name="connsiteY17" fmla="*/ 339148 h 700670"/>
                <a:gd name="connsiteX18" fmla="*/ 100032 w 1156224"/>
                <a:gd name="connsiteY18" fmla="*/ 365894 h 700670"/>
                <a:gd name="connsiteX19" fmla="*/ 159468 w 1156224"/>
                <a:gd name="connsiteY19" fmla="*/ 444304 h 700670"/>
                <a:gd name="connsiteX20" fmla="*/ 184614 w 1156224"/>
                <a:gd name="connsiteY20" fmla="*/ 452305 h 700670"/>
                <a:gd name="connsiteX21" fmla="*/ 193072 w 1156224"/>
                <a:gd name="connsiteY21" fmla="*/ 464192 h 700670"/>
                <a:gd name="connsiteX22" fmla="*/ 191929 w 1156224"/>
                <a:gd name="connsiteY22" fmla="*/ 479508 h 700670"/>
                <a:gd name="connsiteX23" fmla="*/ 178441 w 1156224"/>
                <a:gd name="connsiteY23" fmla="*/ 597466 h 700670"/>
                <a:gd name="connsiteX24" fmla="*/ 171126 w 1156224"/>
                <a:gd name="connsiteY24" fmla="*/ 665132 h 700670"/>
                <a:gd name="connsiteX25" fmla="*/ 154667 w 1156224"/>
                <a:gd name="connsiteY25" fmla="*/ 674047 h 700670"/>
                <a:gd name="connsiteX26" fmla="*/ 25508 w 1156224"/>
                <a:gd name="connsiteY26" fmla="*/ 669932 h 700670"/>
                <a:gd name="connsiteX27" fmla="*/ 4020 w 1156224"/>
                <a:gd name="connsiteY27" fmla="*/ 671761 h 700670"/>
                <a:gd name="connsiteX28" fmla="*/ 133 w 1156224"/>
                <a:gd name="connsiteY28" fmla="*/ 678848 h 700670"/>
                <a:gd name="connsiteX29" fmla="*/ 4705 w 1156224"/>
                <a:gd name="connsiteY29" fmla="*/ 682734 h 700670"/>
                <a:gd name="connsiteX30" fmla="*/ 148723 w 1156224"/>
                <a:gd name="connsiteY30" fmla="*/ 685020 h 700670"/>
                <a:gd name="connsiteX31" fmla="*/ 173641 w 1156224"/>
                <a:gd name="connsiteY31" fmla="*/ 689363 h 700670"/>
                <a:gd name="connsiteX32" fmla="*/ 208617 w 1156224"/>
                <a:gd name="connsiteY32" fmla="*/ 700565 h 700670"/>
                <a:gd name="connsiteX33" fmla="*/ 242449 w 1156224"/>
                <a:gd name="connsiteY33" fmla="*/ 673133 h 700670"/>
                <a:gd name="connsiteX34" fmla="*/ 269881 w 1156224"/>
                <a:gd name="connsiteY34" fmla="*/ 553346 h 700670"/>
                <a:gd name="connsiteX35" fmla="*/ 289312 w 1156224"/>
                <a:gd name="connsiteY35" fmla="*/ 490481 h 700670"/>
                <a:gd name="connsiteX36" fmla="*/ 312401 w 1156224"/>
                <a:gd name="connsiteY36" fmla="*/ 477451 h 700670"/>
                <a:gd name="connsiteX37" fmla="*/ 332975 w 1156224"/>
                <a:gd name="connsiteY37" fmla="*/ 490938 h 700670"/>
                <a:gd name="connsiteX38" fmla="*/ 338461 w 1156224"/>
                <a:gd name="connsiteY38" fmla="*/ 509912 h 700670"/>
                <a:gd name="connsiteX39" fmla="*/ 351949 w 1156224"/>
                <a:gd name="connsiteY39" fmla="*/ 603410 h 700670"/>
                <a:gd name="connsiteX40" fmla="*/ 363150 w 1156224"/>
                <a:gd name="connsiteY40" fmla="*/ 677247 h 700670"/>
                <a:gd name="connsiteX41" fmla="*/ 375952 w 1156224"/>
                <a:gd name="connsiteY41" fmla="*/ 694850 h 700670"/>
                <a:gd name="connsiteX42" fmla="*/ 422129 w 1156224"/>
                <a:gd name="connsiteY42" fmla="*/ 693249 h 700670"/>
                <a:gd name="connsiteX43" fmla="*/ 440417 w 1156224"/>
                <a:gd name="connsiteY43" fmla="*/ 666046 h 700670"/>
                <a:gd name="connsiteX44" fmla="*/ 438360 w 1156224"/>
                <a:gd name="connsiteY44" fmla="*/ 633128 h 700670"/>
                <a:gd name="connsiteX45" fmla="*/ 418243 w 1156224"/>
                <a:gd name="connsiteY45" fmla="*/ 469907 h 700670"/>
                <a:gd name="connsiteX46" fmla="*/ 420300 w 1156224"/>
                <a:gd name="connsiteY46" fmla="*/ 430817 h 700670"/>
                <a:gd name="connsiteX47" fmla="*/ 440188 w 1156224"/>
                <a:gd name="connsiteY47" fmla="*/ 420072 h 700670"/>
                <a:gd name="connsiteX48" fmla="*/ 489109 w 1156224"/>
                <a:gd name="connsiteY48" fmla="*/ 349892 h 700670"/>
                <a:gd name="connsiteX49" fmla="*/ 486823 w 1156224"/>
                <a:gd name="connsiteY49" fmla="*/ 317431 h 700670"/>
                <a:gd name="connsiteX50" fmla="*/ 439503 w 1156224"/>
                <a:gd name="connsiteY50" fmla="*/ 244508 h 700670"/>
                <a:gd name="connsiteX51" fmla="*/ 493681 w 1156224"/>
                <a:gd name="connsiteY51" fmla="*/ 266910 h 700670"/>
                <a:gd name="connsiteX52" fmla="*/ 614839 w 1156224"/>
                <a:gd name="connsiteY52" fmla="*/ 337776 h 700670"/>
                <a:gd name="connsiteX53" fmla="*/ 734854 w 1156224"/>
                <a:gd name="connsiteY53" fmla="*/ 370009 h 700670"/>
                <a:gd name="connsiteX54" fmla="*/ 943566 w 1156224"/>
                <a:gd name="connsiteY54" fmla="*/ 327032 h 700670"/>
                <a:gd name="connsiteX55" fmla="*/ 1118445 w 1156224"/>
                <a:gd name="connsiteY55" fmla="*/ 144609 h 700670"/>
                <a:gd name="connsiteX56" fmla="*/ 1146105 w 1156224"/>
                <a:gd name="connsiteY56" fmla="*/ 84716 h 700670"/>
                <a:gd name="connsiteX57" fmla="*/ 1156164 w 1156224"/>
                <a:gd name="connsiteY57" fmla="*/ 54084 h 700670"/>
                <a:gd name="connsiteX58" fmla="*/ 1147934 w 1156224"/>
                <a:gd name="connsiteY58" fmla="*/ 43568 h 700670"/>
                <a:gd name="connsiteX59" fmla="*/ 305772 w 1156224"/>
                <a:gd name="connsiteY59" fmla="*/ 24366 h 700670"/>
                <a:gd name="connsiteX60" fmla="*/ 378009 w 1156224"/>
                <a:gd name="connsiteY60" fmla="*/ 114434 h 700670"/>
                <a:gd name="connsiteX61" fmla="*/ 300742 w 1156224"/>
                <a:gd name="connsiteY61" fmla="*/ 179814 h 700670"/>
                <a:gd name="connsiteX62" fmla="*/ 225533 w 1156224"/>
                <a:gd name="connsiteY62" fmla="*/ 133408 h 700670"/>
                <a:gd name="connsiteX63" fmla="*/ 305772 w 1156224"/>
                <a:gd name="connsiteY63" fmla="*/ 24366 h 700670"/>
                <a:gd name="connsiteX64" fmla="*/ 177527 w 1156224"/>
                <a:gd name="connsiteY64" fmla="*/ 171356 h 700670"/>
                <a:gd name="connsiteX65" fmla="*/ 206331 w 1156224"/>
                <a:gd name="connsiteY65" fmla="*/ 130893 h 700670"/>
                <a:gd name="connsiteX66" fmla="*/ 237192 w 1156224"/>
                <a:gd name="connsiteY66" fmla="*/ 180500 h 700670"/>
                <a:gd name="connsiteX67" fmla="*/ 195815 w 1156224"/>
                <a:gd name="connsiteY67" fmla="*/ 200845 h 700670"/>
                <a:gd name="connsiteX68" fmla="*/ 184614 w 1156224"/>
                <a:gd name="connsiteY68" fmla="*/ 198102 h 700670"/>
                <a:gd name="connsiteX69" fmla="*/ 177527 w 1156224"/>
                <a:gd name="connsiteY69" fmla="*/ 171356 h 700670"/>
                <a:gd name="connsiteX70" fmla="*/ 469906 w 1156224"/>
                <a:gd name="connsiteY70" fmla="*/ 314916 h 700670"/>
                <a:gd name="connsiteX71" fmla="*/ 471049 w 1156224"/>
                <a:gd name="connsiteY71" fmla="*/ 355150 h 700670"/>
                <a:gd name="connsiteX72" fmla="*/ 441789 w 1156224"/>
                <a:gd name="connsiteY72" fmla="*/ 396298 h 700670"/>
                <a:gd name="connsiteX73" fmla="*/ 426930 w 1156224"/>
                <a:gd name="connsiteY73" fmla="*/ 412529 h 700670"/>
                <a:gd name="connsiteX74" fmla="*/ 404070 w 1156224"/>
                <a:gd name="connsiteY74" fmla="*/ 414129 h 700670"/>
                <a:gd name="connsiteX75" fmla="*/ 401784 w 1156224"/>
                <a:gd name="connsiteY75" fmla="*/ 390812 h 700670"/>
                <a:gd name="connsiteX76" fmla="*/ 420300 w 1156224"/>
                <a:gd name="connsiteY76" fmla="*/ 366123 h 700670"/>
                <a:gd name="connsiteX77" fmla="*/ 419843 w 1156224"/>
                <a:gd name="connsiteY77" fmla="*/ 325661 h 700670"/>
                <a:gd name="connsiteX78" fmla="*/ 381210 w 1156224"/>
                <a:gd name="connsiteY78" fmla="*/ 289999 h 700670"/>
                <a:gd name="connsiteX79" fmla="*/ 371151 w 1156224"/>
                <a:gd name="connsiteY79" fmla="*/ 288856 h 700670"/>
                <a:gd name="connsiteX80" fmla="*/ 385324 w 1156224"/>
                <a:gd name="connsiteY80" fmla="*/ 359265 h 700670"/>
                <a:gd name="connsiteX81" fmla="*/ 383496 w 1156224"/>
                <a:gd name="connsiteY81" fmla="*/ 391497 h 700670"/>
                <a:gd name="connsiteX82" fmla="*/ 384181 w 1156224"/>
                <a:gd name="connsiteY82" fmla="*/ 410700 h 700670"/>
                <a:gd name="connsiteX83" fmla="*/ 398126 w 1156224"/>
                <a:gd name="connsiteY83" fmla="*/ 435389 h 700670"/>
                <a:gd name="connsiteX84" fmla="*/ 426472 w 1156224"/>
                <a:gd name="connsiteY84" fmla="*/ 634728 h 700670"/>
                <a:gd name="connsiteX85" fmla="*/ 396297 w 1156224"/>
                <a:gd name="connsiteY85" fmla="*/ 684791 h 700670"/>
                <a:gd name="connsiteX86" fmla="*/ 375952 w 1156224"/>
                <a:gd name="connsiteY86" fmla="*/ 664674 h 700670"/>
                <a:gd name="connsiteX87" fmla="*/ 364750 w 1156224"/>
                <a:gd name="connsiteY87" fmla="*/ 590837 h 700670"/>
                <a:gd name="connsiteX88" fmla="*/ 352406 w 1156224"/>
                <a:gd name="connsiteY88" fmla="*/ 510369 h 700670"/>
                <a:gd name="connsiteX89" fmla="*/ 350120 w 1156224"/>
                <a:gd name="connsiteY89" fmla="*/ 499625 h 700670"/>
                <a:gd name="connsiteX90" fmla="*/ 299371 w 1156224"/>
                <a:gd name="connsiteY90" fmla="*/ 463964 h 700670"/>
                <a:gd name="connsiteX91" fmla="*/ 264852 w 1156224"/>
                <a:gd name="connsiteY91" fmla="*/ 520428 h 700670"/>
                <a:gd name="connsiteX92" fmla="*/ 229419 w 1156224"/>
                <a:gd name="connsiteY92" fmla="*/ 667646 h 700670"/>
                <a:gd name="connsiteX93" fmla="*/ 200616 w 1156224"/>
                <a:gd name="connsiteY93" fmla="*/ 686391 h 700670"/>
                <a:gd name="connsiteX94" fmla="*/ 185071 w 1156224"/>
                <a:gd name="connsiteY94" fmla="*/ 662160 h 700670"/>
                <a:gd name="connsiteX95" fmla="*/ 190786 w 1156224"/>
                <a:gd name="connsiteY95" fmla="*/ 612096 h 700670"/>
                <a:gd name="connsiteX96" fmla="*/ 207474 w 1156224"/>
                <a:gd name="connsiteY96" fmla="*/ 446133 h 700670"/>
                <a:gd name="connsiteX97" fmla="*/ 212046 w 1156224"/>
                <a:gd name="connsiteY97" fmla="*/ 431731 h 700670"/>
                <a:gd name="connsiteX98" fmla="*/ 221875 w 1156224"/>
                <a:gd name="connsiteY98" fmla="*/ 390354 h 700670"/>
                <a:gd name="connsiteX99" fmla="*/ 224847 w 1156224"/>
                <a:gd name="connsiteY99" fmla="*/ 314002 h 700670"/>
                <a:gd name="connsiteX100" fmla="*/ 207016 w 1156224"/>
                <a:gd name="connsiteY100" fmla="*/ 302801 h 700670"/>
                <a:gd name="connsiteX101" fmla="*/ 164268 w 1156224"/>
                <a:gd name="connsiteY101" fmla="*/ 337091 h 700670"/>
                <a:gd name="connsiteX102" fmla="*/ 163354 w 1156224"/>
                <a:gd name="connsiteY102" fmla="*/ 359036 h 700670"/>
                <a:gd name="connsiteX103" fmla="*/ 196729 w 1156224"/>
                <a:gd name="connsiteY103" fmla="*/ 393326 h 700670"/>
                <a:gd name="connsiteX104" fmla="*/ 196044 w 1156224"/>
                <a:gd name="connsiteY104" fmla="*/ 432417 h 700670"/>
                <a:gd name="connsiteX105" fmla="*/ 171355 w 1156224"/>
                <a:gd name="connsiteY105" fmla="*/ 431731 h 700670"/>
                <a:gd name="connsiteX106" fmla="*/ 109176 w 1156224"/>
                <a:gd name="connsiteY106" fmla="*/ 348521 h 700670"/>
                <a:gd name="connsiteX107" fmla="*/ 112833 w 1156224"/>
                <a:gd name="connsiteY107" fmla="*/ 318117 h 700670"/>
                <a:gd name="connsiteX108" fmla="*/ 185299 w 1156224"/>
                <a:gd name="connsiteY108" fmla="*/ 227591 h 700670"/>
                <a:gd name="connsiteX109" fmla="*/ 285426 w 1156224"/>
                <a:gd name="connsiteY109" fmla="*/ 194216 h 700670"/>
                <a:gd name="connsiteX110" fmla="*/ 300742 w 1156224"/>
                <a:gd name="connsiteY110" fmla="*/ 195130 h 700670"/>
                <a:gd name="connsiteX111" fmla="*/ 359721 w 1156224"/>
                <a:gd name="connsiteY111" fmla="*/ 196044 h 700670"/>
                <a:gd name="connsiteX112" fmla="*/ 421672 w 1156224"/>
                <a:gd name="connsiteY112" fmla="*/ 242222 h 700670"/>
                <a:gd name="connsiteX113" fmla="*/ 469906 w 1156224"/>
                <a:gd name="connsiteY113" fmla="*/ 314916 h 700670"/>
                <a:gd name="connsiteX114" fmla="*/ 386925 w 1156224"/>
                <a:gd name="connsiteY114" fmla="*/ 314459 h 700670"/>
                <a:gd name="connsiteX115" fmla="*/ 401326 w 1156224"/>
                <a:gd name="connsiteY115" fmla="*/ 364065 h 700670"/>
                <a:gd name="connsiteX116" fmla="*/ 386925 w 1156224"/>
                <a:gd name="connsiteY116" fmla="*/ 314459 h 700670"/>
                <a:gd name="connsiteX117" fmla="*/ 206331 w 1156224"/>
                <a:gd name="connsiteY117" fmla="*/ 379610 h 700670"/>
                <a:gd name="connsiteX118" fmla="*/ 181413 w 1156224"/>
                <a:gd name="connsiteY118" fmla="*/ 357207 h 700670"/>
                <a:gd name="connsiteX119" fmla="*/ 180956 w 1156224"/>
                <a:gd name="connsiteY119" fmla="*/ 344177 h 700670"/>
                <a:gd name="connsiteX120" fmla="*/ 209760 w 1156224"/>
                <a:gd name="connsiteY120" fmla="*/ 322232 h 700670"/>
                <a:gd name="connsiteX121" fmla="*/ 206331 w 1156224"/>
                <a:gd name="connsiteY121" fmla="*/ 379610 h 700670"/>
                <a:gd name="connsiteX122" fmla="*/ 1106100 w 1156224"/>
                <a:gd name="connsiteY122" fmla="*/ 143009 h 700670"/>
                <a:gd name="connsiteX123" fmla="*/ 967797 w 1156224"/>
                <a:gd name="connsiteY123" fmla="*/ 300286 h 700670"/>
                <a:gd name="connsiteX124" fmla="*/ 812349 w 1156224"/>
                <a:gd name="connsiteY124" fmla="*/ 351950 h 700670"/>
                <a:gd name="connsiteX125" fmla="*/ 762057 w 1156224"/>
                <a:gd name="connsiteY125" fmla="*/ 357207 h 700670"/>
                <a:gd name="connsiteX126" fmla="*/ 581463 w 1156224"/>
                <a:gd name="connsiteY126" fmla="*/ 304172 h 700670"/>
                <a:gd name="connsiteX127" fmla="*/ 479279 w 1156224"/>
                <a:gd name="connsiteY127" fmla="*/ 244508 h 700670"/>
                <a:gd name="connsiteX128" fmla="*/ 456190 w 1156224"/>
                <a:gd name="connsiteY128" fmla="*/ 237192 h 700670"/>
                <a:gd name="connsiteX129" fmla="*/ 413899 w 1156224"/>
                <a:gd name="connsiteY129" fmla="*/ 212504 h 700670"/>
                <a:gd name="connsiteX130" fmla="*/ 360407 w 1156224"/>
                <a:gd name="connsiteY130" fmla="*/ 178671 h 700670"/>
                <a:gd name="connsiteX131" fmla="*/ 361550 w 1156224"/>
                <a:gd name="connsiteY131" fmla="*/ 176842 h 700670"/>
                <a:gd name="connsiteX132" fmla="*/ 361779 w 1156224"/>
                <a:gd name="connsiteY132" fmla="*/ 176385 h 700670"/>
                <a:gd name="connsiteX133" fmla="*/ 362693 w 1156224"/>
                <a:gd name="connsiteY133" fmla="*/ 175013 h 700670"/>
                <a:gd name="connsiteX134" fmla="*/ 362922 w 1156224"/>
                <a:gd name="connsiteY134" fmla="*/ 174785 h 700670"/>
                <a:gd name="connsiteX135" fmla="*/ 364065 w 1156224"/>
                <a:gd name="connsiteY135" fmla="*/ 173184 h 700670"/>
                <a:gd name="connsiteX136" fmla="*/ 364065 w 1156224"/>
                <a:gd name="connsiteY136" fmla="*/ 173184 h 700670"/>
                <a:gd name="connsiteX137" fmla="*/ 368408 w 1156224"/>
                <a:gd name="connsiteY137" fmla="*/ 167698 h 700670"/>
                <a:gd name="connsiteX138" fmla="*/ 392868 w 1156224"/>
                <a:gd name="connsiteY138" fmla="*/ 106433 h 700670"/>
                <a:gd name="connsiteX139" fmla="*/ 411385 w 1156224"/>
                <a:gd name="connsiteY139" fmla="*/ 84716 h 700670"/>
                <a:gd name="connsiteX140" fmla="*/ 614382 w 1156224"/>
                <a:gd name="connsiteY140" fmla="*/ 89517 h 700670"/>
                <a:gd name="connsiteX141" fmla="*/ 776459 w 1156224"/>
                <a:gd name="connsiteY141" fmla="*/ 135694 h 700670"/>
                <a:gd name="connsiteX142" fmla="*/ 939908 w 1156224"/>
                <a:gd name="connsiteY142" fmla="*/ 177071 h 700670"/>
                <a:gd name="connsiteX143" fmla="*/ 1032263 w 1156224"/>
                <a:gd name="connsiteY143" fmla="*/ 170441 h 700670"/>
                <a:gd name="connsiteX144" fmla="*/ 1034549 w 1156224"/>
                <a:gd name="connsiteY144" fmla="*/ 169755 h 700670"/>
                <a:gd name="connsiteX145" fmla="*/ 1036835 w 1156224"/>
                <a:gd name="connsiteY145" fmla="*/ 169070 h 700670"/>
                <a:gd name="connsiteX146" fmla="*/ 1039121 w 1156224"/>
                <a:gd name="connsiteY146" fmla="*/ 168155 h 700670"/>
                <a:gd name="connsiteX147" fmla="*/ 1041178 w 1156224"/>
                <a:gd name="connsiteY147" fmla="*/ 167469 h 700670"/>
                <a:gd name="connsiteX148" fmla="*/ 1043464 w 1156224"/>
                <a:gd name="connsiteY148" fmla="*/ 166555 h 700670"/>
                <a:gd name="connsiteX149" fmla="*/ 1045750 w 1156224"/>
                <a:gd name="connsiteY149" fmla="*/ 165641 h 700670"/>
                <a:gd name="connsiteX150" fmla="*/ 1048036 w 1156224"/>
                <a:gd name="connsiteY150" fmla="*/ 164726 h 700670"/>
                <a:gd name="connsiteX151" fmla="*/ 1050322 w 1156224"/>
                <a:gd name="connsiteY151" fmla="*/ 163812 h 700670"/>
                <a:gd name="connsiteX152" fmla="*/ 1052608 w 1156224"/>
                <a:gd name="connsiteY152" fmla="*/ 162897 h 700670"/>
                <a:gd name="connsiteX153" fmla="*/ 1054894 w 1156224"/>
                <a:gd name="connsiteY153" fmla="*/ 161754 h 700670"/>
                <a:gd name="connsiteX154" fmla="*/ 1056951 w 1156224"/>
                <a:gd name="connsiteY154" fmla="*/ 160840 h 700670"/>
                <a:gd name="connsiteX155" fmla="*/ 1059466 w 1156224"/>
                <a:gd name="connsiteY155" fmla="*/ 159697 h 700670"/>
                <a:gd name="connsiteX156" fmla="*/ 1061295 w 1156224"/>
                <a:gd name="connsiteY156" fmla="*/ 158783 h 700670"/>
                <a:gd name="connsiteX157" fmla="*/ 1065410 w 1156224"/>
                <a:gd name="connsiteY157" fmla="*/ 156497 h 700670"/>
                <a:gd name="connsiteX158" fmla="*/ 1066781 w 1156224"/>
                <a:gd name="connsiteY158" fmla="*/ 155811 h 700670"/>
                <a:gd name="connsiteX159" fmla="*/ 1069753 w 1156224"/>
                <a:gd name="connsiteY159" fmla="*/ 154211 h 700670"/>
                <a:gd name="connsiteX160" fmla="*/ 1071582 w 1156224"/>
                <a:gd name="connsiteY160" fmla="*/ 153296 h 700670"/>
                <a:gd name="connsiteX161" fmla="*/ 1074096 w 1156224"/>
                <a:gd name="connsiteY161" fmla="*/ 151696 h 700670"/>
                <a:gd name="connsiteX162" fmla="*/ 1075925 w 1156224"/>
                <a:gd name="connsiteY162" fmla="*/ 150553 h 700670"/>
                <a:gd name="connsiteX163" fmla="*/ 1078440 w 1156224"/>
                <a:gd name="connsiteY163" fmla="*/ 148953 h 700670"/>
                <a:gd name="connsiteX164" fmla="*/ 1080269 w 1156224"/>
                <a:gd name="connsiteY164" fmla="*/ 147810 h 700670"/>
                <a:gd name="connsiteX165" fmla="*/ 1082783 w 1156224"/>
                <a:gd name="connsiteY165" fmla="*/ 146210 h 700670"/>
                <a:gd name="connsiteX166" fmla="*/ 1084612 w 1156224"/>
                <a:gd name="connsiteY166" fmla="*/ 145067 h 700670"/>
                <a:gd name="connsiteX167" fmla="*/ 1087127 w 1156224"/>
                <a:gd name="connsiteY167" fmla="*/ 143238 h 700670"/>
                <a:gd name="connsiteX168" fmla="*/ 1088727 w 1156224"/>
                <a:gd name="connsiteY168" fmla="*/ 142095 h 700670"/>
                <a:gd name="connsiteX169" fmla="*/ 1091470 w 1156224"/>
                <a:gd name="connsiteY169" fmla="*/ 140037 h 700670"/>
                <a:gd name="connsiteX170" fmla="*/ 1092842 w 1156224"/>
                <a:gd name="connsiteY170" fmla="*/ 138894 h 700670"/>
                <a:gd name="connsiteX171" fmla="*/ 1096956 w 1156224"/>
                <a:gd name="connsiteY171" fmla="*/ 135465 h 700670"/>
                <a:gd name="connsiteX172" fmla="*/ 1105872 w 1156224"/>
                <a:gd name="connsiteY172" fmla="*/ 128836 h 700670"/>
                <a:gd name="connsiteX173" fmla="*/ 1106100 w 1156224"/>
                <a:gd name="connsiteY173" fmla="*/ 143009 h 700670"/>
                <a:gd name="connsiteX174" fmla="*/ 1134675 w 1156224"/>
                <a:gd name="connsiteY174" fmla="*/ 70314 h 700670"/>
                <a:gd name="connsiteX175" fmla="*/ 1134675 w 1156224"/>
                <a:gd name="connsiteY175" fmla="*/ 70314 h 700670"/>
                <a:gd name="connsiteX176" fmla="*/ 1133990 w 1156224"/>
                <a:gd name="connsiteY176" fmla="*/ 72600 h 700670"/>
                <a:gd name="connsiteX177" fmla="*/ 1089870 w 1156224"/>
                <a:gd name="connsiteY177" fmla="*/ 128607 h 700670"/>
                <a:gd name="connsiteX178" fmla="*/ 936708 w 1156224"/>
                <a:gd name="connsiteY178" fmla="*/ 164726 h 700670"/>
                <a:gd name="connsiteX179" fmla="*/ 740340 w 1156224"/>
                <a:gd name="connsiteY179" fmla="*/ 109176 h 700670"/>
                <a:gd name="connsiteX180" fmla="*/ 676790 w 1156224"/>
                <a:gd name="connsiteY180" fmla="*/ 87459 h 700670"/>
                <a:gd name="connsiteX181" fmla="*/ 677704 w 1156224"/>
                <a:gd name="connsiteY181" fmla="*/ 86774 h 700670"/>
                <a:gd name="connsiteX182" fmla="*/ 714737 w 1156224"/>
                <a:gd name="connsiteY182" fmla="*/ 31910 h 700670"/>
                <a:gd name="connsiteX183" fmla="*/ 728453 w 1156224"/>
                <a:gd name="connsiteY183" fmla="*/ 23223 h 700670"/>
                <a:gd name="connsiteX184" fmla="*/ 971912 w 1156224"/>
                <a:gd name="connsiteY184" fmla="*/ 17279 h 700670"/>
                <a:gd name="connsiteX185" fmla="*/ 1069524 w 1156224"/>
                <a:gd name="connsiteY185" fmla="*/ 30538 h 700670"/>
                <a:gd name="connsiteX186" fmla="*/ 1128046 w 1156224"/>
                <a:gd name="connsiteY186" fmla="*/ 55684 h 700670"/>
                <a:gd name="connsiteX187" fmla="*/ 1134675 w 1156224"/>
                <a:gd name="connsiteY187" fmla="*/ 70314 h 7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156224" h="700670">
                  <a:moveTo>
                    <a:pt x="1147934" y="43568"/>
                  </a:moveTo>
                  <a:cubicBezTo>
                    <a:pt x="1135590" y="46083"/>
                    <a:pt x="1126903" y="38768"/>
                    <a:pt x="1117073" y="34196"/>
                  </a:cubicBezTo>
                  <a:cubicBezTo>
                    <a:pt x="1096956" y="24823"/>
                    <a:pt x="1076611" y="16822"/>
                    <a:pt x="1054894" y="13393"/>
                  </a:cubicBezTo>
                  <a:cubicBezTo>
                    <a:pt x="1015803" y="7449"/>
                    <a:pt x="976256" y="4249"/>
                    <a:pt x="936936" y="1506"/>
                  </a:cubicBezTo>
                  <a:cubicBezTo>
                    <a:pt x="861270" y="-3295"/>
                    <a:pt x="786289" y="4478"/>
                    <a:pt x="710851" y="9507"/>
                  </a:cubicBezTo>
                  <a:cubicBezTo>
                    <a:pt x="698735" y="10421"/>
                    <a:pt x="695535" y="13393"/>
                    <a:pt x="699192" y="24137"/>
                  </a:cubicBezTo>
                  <a:cubicBezTo>
                    <a:pt x="702850" y="34653"/>
                    <a:pt x="699878" y="42654"/>
                    <a:pt x="695535" y="51112"/>
                  </a:cubicBezTo>
                  <a:cubicBezTo>
                    <a:pt x="682505" y="76029"/>
                    <a:pt x="661931" y="86316"/>
                    <a:pt x="634041" y="79687"/>
                  </a:cubicBezTo>
                  <a:cubicBezTo>
                    <a:pt x="613925" y="75115"/>
                    <a:pt x="459162" y="59342"/>
                    <a:pt x="402469" y="71229"/>
                  </a:cubicBezTo>
                  <a:cubicBezTo>
                    <a:pt x="393783" y="73058"/>
                    <a:pt x="388982" y="69857"/>
                    <a:pt x="386239" y="62771"/>
                  </a:cubicBezTo>
                  <a:cubicBezTo>
                    <a:pt x="380067" y="46540"/>
                    <a:pt x="371151" y="34424"/>
                    <a:pt x="356521" y="24594"/>
                  </a:cubicBezTo>
                  <a:cubicBezTo>
                    <a:pt x="319716" y="134"/>
                    <a:pt x="282912" y="7449"/>
                    <a:pt x="249079" y="24594"/>
                  </a:cubicBezTo>
                  <a:cubicBezTo>
                    <a:pt x="219361" y="39682"/>
                    <a:pt x="207245" y="71915"/>
                    <a:pt x="206331" y="105290"/>
                  </a:cubicBezTo>
                  <a:cubicBezTo>
                    <a:pt x="206102" y="112834"/>
                    <a:pt x="203587" y="115806"/>
                    <a:pt x="196501" y="119463"/>
                  </a:cubicBezTo>
                  <a:cubicBezTo>
                    <a:pt x="163125" y="136380"/>
                    <a:pt x="152381" y="178442"/>
                    <a:pt x="172726" y="207474"/>
                  </a:cubicBezTo>
                  <a:cubicBezTo>
                    <a:pt x="178899" y="216618"/>
                    <a:pt x="174555" y="218676"/>
                    <a:pt x="169755" y="224619"/>
                  </a:cubicBezTo>
                  <a:cubicBezTo>
                    <a:pt x="141180" y="261881"/>
                    <a:pt x="119920" y="282912"/>
                    <a:pt x="97288" y="310573"/>
                  </a:cubicBezTo>
                  <a:cubicBezTo>
                    <a:pt x="90430" y="318803"/>
                    <a:pt x="87230" y="328404"/>
                    <a:pt x="89973" y="339148"/>
                  </a:cubicBezTo>
                  <a:cubicBezTo>
                    <a:pt x="92259" y="348292"/>
                    <a:pt x="95917" y="357207"/>
                    <a:pt x="100032" y="365894"/>
                  </a:cubicBezTo>
                  <a:cubicBezTo>
                    <a:pt x="114205" y="396298"/>
                    <a:pt x="136836" y="420301"/>
                    <a:pt x="159468" y="444304"/>
                  </a:cubicBezTo>
                  <a:cubicBezTo>
                    <a:pt x="165640" y="450933"/>
                    <a:pt x="174784" y="453677"/>
                    <a:pt x="184614" y="452305"/>
                  </a:cubicBezTo>
                  <a:cubicBezTo>
                    <a:pt x="192615" y="451162"/>
                    <a:pt x="193529" y="457334"/>
                    <a:pt x="193072" y="464192"/>
                  </a:cubicBezTo>
                  <a:cubicBezTo>
                    <a:pt x="192843" y="469221"/>
                    <a:pt x="192386" y="474479"/>
                    <a:pt x="191929" y="479508"/>
                  </a:cubicBezTo>
                  <a:cubicBezTo>
                    <a:pt x="189186" y="519056"/>
                    <a:pt x="181642" y="557918"/>
                    <a:pt x="178441" y="597466"/>
                  </a:cubicBezTo>
                  <a:cubicBezTo>
                    <a:pt x="176841" y="620097"/>
                    <a:pt x="176155" y="642729"/>
                    <a:pt x="171126" y="665132"/>
                  </a:cubicBezTo>
                  <a:cubicBezTo>
                    <a:pt x="168840" y="675190"/>
                    <a:pt x="164268" y="675190"/>
                    <a:pt x="154667" y="674047"/>
                  </a:cubicBezTo>
                  <a:cubicBezTo>
                    <a:pt x="139351" y="672447"/>
                    <a:pt x="53169" y="674276"/>
                    <a:pt x="25508" y="669932"/>
                  </a:cubicBezTo>
                  <a:cubicBezTo>
                    <a:pt x="18421" y="668789"/>
                    <a:pt x="10878" y="667646"/>
                    <a:pt x="4020" y="671761"/>
                  </a:cubicBezTo>
                  <a:cubicBezTo>
                    <a:pt x="1505" y="673361"/>
                    <a:pt x="-552" y="675190"/>
                    <a:pt x="133" y="678848"/>
                  </a:cubicBezTo>
                  <a:cubicBezTo>
                    <a:pt x="819" y="681362"/>
                    <a:pt x="2648" y="682505"/>
                    <a:pt x="4705" y="682734"/>
                  </a:cubicBezTo>
                  <a:cubicBezTo>
                    <a:pt x="10420" y="683648"/>
                    <a:pt x="87916" y="682277"/>
                    <a:pt x="148723" y="685020"/>
                  </a:cubicBezTo>
                  <a:cubicBezTo>
                    <a:pt x="156267" y="683648"/>
                    <a:pt x="165640" y="682962"/>
                    <a:pt x="173641" y="689363"/>
                  </a:cubicBezTo>
                  <a:cubicBezTo>
                    <a:pt x="185299" y="698736"/>
                    <a:pt x="194672" y="701250"/>
                    <a:pt x="208617" y="700565"/>
                  </a:cubicBezTo>
                  <a:cubicBezTo>
                    <a:pt x="227362" y="699650"/>
                    <a:pt x="238563" y="691649"/>
                    <a:pt x="242449" y="673133"/>
                  </a:cubicBezTo>
                  <a:cubicBezTo>
                    <a:pt x="250908" y="633128"/>
                    <a:pt x="262566" y="593808"/>
                    <a:pt x="269881" y="553346"/>
                  </a:cubicBezTo>
                  <a:cubicBezTo>
                    <a:pt x="273768" y="531858"/>
                    <a:pt x="280626" y="510827"/>
                    <a:pt x="289312" y="490481"/>
                  </a:cubicBezTo>
                  <a:cubicBezTo>
                    <a:pt x="293884" y="479966"/>
                    <a:pt x="302343" y="477680"/>
                    <a:pt x="312401" y="477451"/>
                  </a:cubicBezTo>
                  <a:cubicBezTo>
                    <a:pt x="322688" y="477222"/>
                    <a:pt x="329317" y="482252"/>
                    <a:pt x="332975" y="490938"/>
                  </a:cubicBezTo>
                  <a:cubicBezTo>
                    <a:pt x="335490" y="496882"/>
                    <a:pt x="337547" y="503511"/>
                    <a:pt x="338461" y="509912"/>
                  </a:cubicBezTo>
                  <a:cubicBezTo>
                    <a:pt x="343262" y="541002"/>
                    <a:pt x="347377" y="572320"/>
                    <a:pt x="351949" y="603410"/>
                  </a:cubicBezTo>
                  <a:cubicBezTo>
                    <a:pt x="355606" y="628098"/>
                    <a:pt x="359264" y="652559"/>
                    <a:pt x="363150" y="677247"/>
                  </a:cubicBezTo>
                  <a:cubicBezTo>
                    <a:pt x="364065" y="683648"/>
                    <a:pt x="367951" y="692106"/>
                    <a:pt x="375952" y="694850"/>
                  </a:cubicBezTo>
                  <a:cubicBezTo>
                    <a:pt x="392411" y="700336"/>
                    <a:pt x="405898" y="699650"/>
                    <a:pt x="422129" y="693249"/>
                  </a:cubicBezTo>
                  <a:cubicBezTo>
                    <a:pt x="433788" y="688677"/>
                    <a:pt x="441331" y="679991"/>
                    <a:pt x="440417" y="666046"/>
                  </a:cubicBezTo>
                  <a:cubicBezTo>
                    <a:pt x="439731" y="655073"/>
                    <a:pt x="439045" y="644100"/>
                    <a:pt x="438360" y="633128"/>
                  </a:cubicBezTo>
                  <a:cubicBezTo>
                    <a:pt x="434702" y="578264"/>
                    <a:pt x="427387" y="523857"/>
                    <a:pt x="418243" y="469907"/>
                  </a:cubicBezTo>
                  <a:cubicBezTo>
                    <a:pt x="415042" y="450933"/>
                    <a:pt x="411156" y="435389"/>
                    <a:pt x="420300" y="430817"/>
                  </a:cubicBezTo>
                  <a:cubicBezTo>
                    <a:pt x="422129" y="430131"/>
                    <a:pt x="438817" y="421673"/>
                    <a:pt x="440188" y="420072"/>
                  </a:cubicBezTo>
                  <a:cubicBezTo>
                    <a:pt x="458019" y="397898"/>
                    <a:pt x="474707" y="374810"/>
                    <a:pt x="489109" y="349892"/>
                  </a:cubicBezTo>
                  <a:cubicBezTo>
                    <a:pt x="495967" y="337776"/>
                    <a:pt x="494595" y="327947"/>
                    <a:pt x="486823" y="317431"/>
                  </a:cubicBezTo>
                  <a:cubicBezTo>
                    <a:pt x="474250" y="300286"/>
                    <a:pt x="452761" y="270797"/>
                    <a:pt x="439503" y="244508"/>
                  </a:cubicBezTo>
                  <a:cubicBezTo>
                    <a:pt x="457333" y="247708"/>
                    <a:pt x="477907" y="257309"/>
                    <a:pt x="493681" y="266910"/>
                  </a:cubicBezTo>
                  <a:cubicBezTo>
                    <a:pt x="533686" y="291142"/>
                    <a:pt x="572091" y="318574"/>
                    <a:pt x="614839" y="337776"/>
                  </a:cubicBezTo>
                  <a:cubicBezTo>
                    <a:pt x="653015" y="354921"/>
                    <a:pt x="691649" y="369552"/>
                    <a:pt x="734854" y="370009"/>
                  </a:cubicBezTo>
                  <a:cubicBezTo>
                    <a:pt x="807777" y="370695"/>
                    <a:pt x="877272" y="358122"/>
                    <a:pt x="943566" y="327032"/>
                  </a:cubicBezTo>
                  <a:cubicBezTo>
                    <a:pt x="1025633" y="288627"/>
                    <a:pt x="1084155" y="228277"/>
                    <a:pt x="1118445" y="144609"/>
                  </a:cubicBezTo>
                  <a:cubicBezTo>
                    <a:pt x="1126674" y="124264"/>
                    <a:pt x="1134447" y="103690"/>
                    <a:pt x="1146105" y="84716"/>
                  </a:cubicBezTo>
                  <a:cubicBezTo>
                    <a:pt x="1151592" y="75572"/>
                    <a:pt x="1156850" y="65514"/>
                    <a:pt x="1156164" y="54084"/>
                  </a:cubicBezTo>
                  <a:cubicBezTo>
                    <a:pt x="1155478" y="49055"/>
                    <a:pt x="1155478" y="41968"/>
                    <a:pt x="1147934" y="43568"/>
                  </a:cubicBezTo>
                  <a:close/>
                  <a:moveTo>
                    <a:pt x="305772" y="24366"/>
                  </a:moveTo>
                  <a:cubicBezTo>
                    <a:pt x="373437" y="24366"/>
                    <a:pt x="380981" y="90431"/>
                    <a:pt x="378009" y="114434"/>
                  </a:cubicBezTo>
                  <a:cubicBezTo>
                    <a:pt x="370694" y="175242"/>
                    <a:pt x="314458" y="180271"/>
                    <a:pt x="300742" y="179814"/>
                  </a:cubicBezTo>
                  <a:cubicBezTo>
                    <a:pt x="257537" y="178442"/>
                    <a:pt x="236734" y="164269"/>
                    <a:pt x="225533" y="133408"/>
                  </a:cubicBezTo>
                  <a:cubicBezTo>
                    <a:pt x="209760" y="96832"/>
                    <a:pt x="229648" y="24366"/>
                    <a:pt x="305772" y="24366"/>
                  </a:cubicBezTo>
                  <a:close/>
                  <a:moveTo>
                    <a:pt x="177527" y="171356"/>
                  </a:moveTo>
                  <a:cubicBezTo>
                    <a:pt x="180499" y="154668"/>
                    <a:pt x="189643" y="141866"/>
                    <a:pt x="206331" y="130893"/>
                  </a:cubicBezTo>
                  <a:cubicBezTo>
                    <a:pt x="213417" y="150553"/>
                    <a:pt x="224847" y="164726"/>
                    <a:pt x="237192" y="180500"/>
                  </a:cubicBezTo>
                  <a:cubicBezTo>
                    <a:pt x="222561" y="187586"/>
                    <a:pt x="206788" y="189186"/>
                    <a:pt x="195815" y="200845"/>
                  </a:cubicBezTo>
                  <a:cubicBezTo>
                    <a:pt x="191929" y="204960"/>
                    <a:pt x="187585" y="201302"/>
                    <a:pt x="184614" y="198102"/>
                  </a:cubicBezTo>
                  <a:cubicBezTo>
                    <a:pt x="177070" y="190329"/>
                    <a:pt x="175927" y="180957"/>
                    <a:pt x="177527" y="171356"/>
                  </a:cubicBezTo>
                  <a:close/>
                  <a:moveTo>
                    <a:pt x="469906" y="314916"/>
                  </a:moveTo>
                  <a:cubicBezTo>
                    <a:pt x="482251" y="331376"/>
                    <a:pt x="482479" y="338919"/>
                    <a:pt x="471049" y="355150"/>
                  </a:cubicBezTo>
                  <a:cubicBezTo>
                    <a:pt x="461220" y="368866"/>
                    <a:pt x="451161" y="382353"/>
                    <a:pt x="441789" y="396298"/>
                  </a:cubicBezTo>
                  <a:cubicBezTo>
                    <a:pt x="437674" y="402470"/>
                    <a:pt x="432187" y="407271"/>
                    <a:pt x="426930" y="412529"/>
                  </a:cubicBezTo>
                  <a:cubicBezTo>
                    <a:pt x="420072" y="419158"/>
                    <a:pt x="411385" y="420987"/>
                    <a:pt x="404070" y="414129"/>
                  </a:cubicBezTo>
                  <a:cubicBezTo>
                    <a:pt x="396983" y="407499"/>
                    <a:pt x="396069" y="399498"/>
                    <a:pt x="401784" y="390812"/>
                  </a:cubicBezTo>
                  <a:cubicBezTo>
                    <a:pt x="407499" y="382353"/>
                    <a:pt x="414357" y="374581"/>
                    <a:pt x="420300" y="366123"/>
                  </a:cubicBezTo>
                  <a:cubicBezTo>
                    <a:pt x="430359" y="352178"/>
                    <a:pt x="430359" y="339377"/>
                    <a:pt x="419843" y="325661"/>
                  </a:cubicBezTo>
                  <a:cubicBezTo>
                    <a:pt x="409099" y="311487"/>
                    <a:pt x="394468" y="301429"/>
                    <a:pt x="381210" y="289999"/>
                  </a:cubicBezTo>
                  <a:cubicBezTo>
                    <a:pt x="378238" y="287484"/>
                    <a:pt x="374580" y="286570"/>
                    <a:pt x="371151" y="288856"/>
                  </a:cubicBezTo>
                  <a:cubicBezTo>
                    <a:pt x="366351" y="292056"/>
                    <a:pt x="382124" y="339148"/>
                    <a:pt x="385324" y="359265"/>
                  </a:cubicBezTo>
                  <a:cubicBezTo>
                    <a:pt x="387153" y="370009"/>
                    <a:pt x="389211" y="380753"/>
                    <a:pt x="383496" y="391497"/>
                  </a:cubicBezTo>
                  <a:cubicBezTo>
                    <a:pt x="380295" y="397212"/>
                    <a:pt x="380524" y="405213"/>
                    <a:pt x="384181" y="410700"/>
                  </a:cubicBezTo>
                  <a:cubicBezTo>
                    <a:pt x="399955" y="435389"/>
                    <a:pt x="398126" y="435389"/>
                    <a:pt x="398126" y="435389"/>
                  </a:cubicBezTo>
                  <a:cubicBezTo>
                    <a:pt x="411156" y="487052"/>
                    <a:pt x="420529" y="582836"/>
                    <a:pt x="426472" y="634728"/>
                  </a:cubicBezTo>
                  <a:cubicBezTo>
                    <a:pt x="430816" y="673361"/>
                    <a:pt x="418471" y="685477"/>
                    <a:pt x="396297" y="684791"/>
                  </a:cubicBezTo>
                  <a:cubicBezTo>
                    <a:pt x="383496" y="684334"/>
                    <a:pt x="377781" y="676104"/>
                    <a:pt x="375952" y="664674"/>
                  </a:cubicBezTo>
                  <a:cubicBezTo>
                    <a:pt x="372066" y="639986"/>
                    <a:pt x="368408" y="615525"/>
                    <a:pt x="364750" y="590837"/>
                  </a:cubicBezTo>
                  <a:cubicBezTo>
                    <a:pt x="360636" y="564090"/>
                    <a:pt x="356521" y="537344"/>
                    <a:pt x="352406" y="510369"/>
                  </a:cubicBezTo>
                  <a:cubicBezTo>
                    <a:pt x="351949" y="506712"/>
                    <a:pt x="351034" y="503054"/>
                    <a:pt x="350120" y="499625"/>
                  </a:cubicBezTo>
                  <a:cubicBezTo>
                    <a:pt x="341205" y="466707"/>
                    <a:pt x="333432" y="460992"/>
                    <a:pt x="299371" y="463964"/>
                  </a:cubicBezTo>
                  <a:cubicBezTo>
                    <a:pt x="277654" y="465792"/>
                    <a:pt x="269196" y="503511"/>
                    <a:pt x="264852" y="520428"/>
                  </a:cubicBezTo>
                  <a:cubicBezTo>
                    <a:pt x="252736" y="569348"/>
                    <a:pt x="241078" y="618497"/>
                    <a:pt x="229419" y="667646"/>
                  </a:cubicBezTo>
                  <a:cubicBezTo>
                    <a:pt x="226219" y="680676"/>
                    <a:pt x="218446" y="688220"/>
                    <a:pt x="200616" y="686391"/>
                  </a:cubicBezTo>
                  <a:cubicBezTo>
                    <a:pt x="187357" y="685020"/>
                    <a:pt x="183928" y="677933"/>
                    <a:pt x="185071" y="662160"/>
                  </a:cubicBezTo>
                  <a:cubicBezTo>
                    <a:pt x="186214" y="645472"/>
                    <a:pt x="188957" y="628784"/>
                    <a:pt x="190786" y="612096"/>
                  </a:cubicBezTo>
                  <a:cubicBezTo>
                    <a:pt x="197187" y="556775"/>
                    <a:pt x="205188" y="501683"/>
                    <a:pt x="207474" y="446133"/>
                  </a:cubicBezTo>
                  <a:cubicBezTo>
                    <a:pt x="207702" y="440875"/>
                    <a:pt x="208388" y="435389"/>
                    <a:pt x="212046" y="431731"/>
                  </a:cubicBezTo>
                  <a:cubicBezTo>
                    <a:pt x="223933" y="419844"/>
                    <a:pt x="222104" y="404528"/>
                    <a:pt x="221875" y="390354"/>
                  </a:cubicBezTo>
                  <a:cubicBezTo>
                    <a:pt x="221418" y="364751"/>
                    <a:pt x="222561" y="339377"/>
                    <a:pt x="224847" y="314002"/>
                  </a:cubicBezTo>
                  <a:cubicBezTo>
                    <a:pt x="226219" y="298914"/>
                    <a:pt x="221418" y="295714"/>
                    <a:pt x="207016" y="302801"/>
                  </a:cubicBezTo>
                  <a:cubicBezTo>
                    <a:pt x="190557" y="311259"/>
                    <a:pt x="177298" y="324060"/>
                    <a:pt x="164268" y="337091"/>
                  </a:cubicBezTo>
                  <a:cubicBezTo>
                    <a:pt x="157639" y="343491"/>
                    <a:pt x="157867" y="351492"/>
                    <a:pt x="163354" y="359036"/>
                  </a:cubicBezTo>
                  <a:cubicBezTo>
                    <a:pt x="167240" y="364294"/>
                    <a:pt x="190786" y="385782"/>
                    <a:pt x="196729" y="393326"/>
                  </a:cubicBezTo>
                  <a:cubicBezTo>
                    <a:pt x="208617" y="408642"/>
                    <a:pt x="209531" y="418472"/>
                    <a:pt x="196044" y="432417"/>
                  </a:cubicBezTo>
                  <a:cubicBezTo>
                    <a:pt x="188728" y="439961"/>
                    <a:pt x="179356" y="439046"/>
                    <a:pt x="171355" y="431731"/>
                  </a:cubicBezTo>
                  <a:cubicBezTo>
                    <a:pt x="145294" y="408185"/>
                    <a:pt x="119920" y="384182"/>
                    <a:pt x="109176" y="348521"/>
                  </a:cubicBezTo>
                  <a:cubicBezTo>
                    <a:pt x="105747" y="336862"/>
                    <a:pt x="105289" y="328175"/>
                    <a:pt x="112833" y="318117"/>
                  </a:cubicBezTo>
                  <a:cubicBezTo>
                    <a:pt x="131578" y="293657"/>
                    <a:pt x="166097" y="250451"/>
                    <a:pt x="185299" y="227591"/>
                  </a:cubicBezTo>
                  <a:cubicBezTo>
                    <a:pt x="219361" y="197187"/>
                    <a:pt x="245650" y="192844"/>
                    <a:pt x="285426" y="194216"/>
                  </a:cubicBezTo>
                  <a:cubicBezTo>
                    <a:pt x="290455" y="194444"/>
                    <a:pt x="295713" y="194901"/>
                    <a:pt x="300742" y="195130"/>
                  </a:cubicBezTo>
                  <a:cubicBezTo>
                    <a:pt x="320402" y="196273"/>
                    <a:pt x="339833" y="190101"/>
                    <a:pt x="359721" y="196044"/>
                  </a:cubicBezTo>
                  <a:cubicBezTo>
                    <a:pt x="385553" y="203817"/>
                    <a:pt x="405670" y="218904"/>
                    <a:pt x="421672" y="242222"/>
                  </a:cubicBezTo>
                  <a:cubicBezTo>
                    <a:pt x="442932" y="270111"/>
                    <a:pt x="451618" y="290228"/>
                    <a:pt x="469906" y="314916"/>
                  </a:cubicBezTo>
                  <a:close/>
                  <a:moveTo>
                    <a:pt x="386925" y="314459"/>
                  </a:moveTo>
                  <a:cubicBezTo>
                    <a:pt x="412299" y="331376"/>
                    <a:pt x="427844" y="346692"/>
                    <a:pt x="401326" y="364065"/>
                  </a:cubicBezTo>
                  <a:cubicBezTo>
                    <a:pt x="393554" y="352407"/>
                    <a:pt x="392182" y="328861"/>
                    <a:pt x="386925" y="314459"/>
                  </a:cubicBezTo>
                  <a:close/>
                  <a:moveTo>
                    <a:pt x="206331" y="379610"/>
                  </a:moveTo>
                  <a:cubicBezTo>
                    <a:pt x="196044" y="370466"/>
                    <a:pt x="188500" y="364065"/>
                    <a:pt x="181413" y="357207"/>
                  </a:cubicBezTo>
                  <a:cubicBezTo>
                    <a:pt x="177527" y="353321"/>
                    <a:pt x="175470" y="348063"/>
                    <a:pt x="180956" y="344177"/>
                  </a:cubicBezTo>
                  <a:cubicBezTo>
                    <a:pt x="189643" y="338005"/>
                    <a:pt x="195129" y="327947"/>
                    <a:pt x="209760" y="322232"/>
                  </a:cubicBezTo>
                  <a:cubicBezTo>
                    <a:pt x="208617" y="342806"/>
                    <a:pt x="207474" y="359493"/>
                    <a:pt x="206331" y="379610"/>
                  </a:cubicBezTo>
                  <a:close/>
                  <a:moveTo>
                    <a:pt x="1106100" y="143009"/>
                  </a:moveTo>
                  <a:cubicBezTo>
                    <a:pt x="1077297" y="210675"/>
                    <a:pt x="1031120" y="263710"/>
                    <a:pt x="967797" y="300286"/>
                  </a:cubicBezTo>
                  <a:cubicBezTo>
                    <a:pt x="919791" y="327947"/>
                    <a:pt x="867442" y="344406"/>
                    <a:pt x="812349" y="351950"/>
                  </a:cubicBezTo>
                  <a:cubicBezTo>
                    <a:pt x="795662" y="354236"/>
                    <a:pt x="778974" y="356064"/>
                    <a:pt x="762057" y="357207"/>
                  </a:cubicBezTo>
                  <a:cubicBezTo>
                    <a:pt x="695306" y="361779"/>
                    <a:pt x="637470" y="335948"/>
                    <a:pt x="581463" y="304172"/>
                  </a:cubicBezTo>
                  <a:cubicBezTo>
                    <a:pt x="547173" y="284741"/>
                    <a:pt x="515169" y="261195"/>
                    <a:pt x="479279" y="244508"/>
                  </a:cubicBezTo>
                  <a:cubicBezTo>
                    <a:pt x="471964" y="241079"/>
                    <a:pt x="463963" y="239478"/>
                    <a:pt x="456190" y="237192"/>
                  </a:cubicBezTo>
                  <a:cubicBezTo>
                    <a:pt x="439960" y="232620"/>
                    <a:pt x="424872" y="226905"/>
                    <a:pt x="413899" y="212504"/>
                  </a:cubicBezTo>
                  <a:cubicBezTo>
                    <a:pt x="401098" y="195816"/>
                    <a:pt x="381895" y="187358"/>
                    <a:pt x="360407" y="178671"/>
                  </a:cubicBezTo>
                  <a:cubicBezTo>
                    <a:pt x="360864" y="177985"/>
                    <a:pt x="361321" y="177528"/>
                    <a:pt x="361550" y="176842"/>
                  </a:cubicBezTo>
                  <a:cubicBezTo>
                    <a:pt x="361550" y="176613"/>
                    <a:pt x="361779" y="176613"/>
                    <a:pt x="361779" y="176385"/>
                  </a:cubicBezTo>
                  <a:cubicBezTo>
                    <a:pt x="362007" y="175928"/>
                    <a:pt x="362464" y="175470"/>
                    <a:pt x="362693" y="175013"/>
                  </a:cubicBezTo>
                  <a:cubicBezTo>
                    <a:pt x="362693" y="175013"/>
                    <a:pt x="362693" y="174785"/>
                    <a:pt x="362922" y="174785"/>
                  </a:cubicBezTo>
                  <a:cubicBezTo>
                    <a:pt x="363379" y="174099"/>
                    <a:pt x="363607" y="173642"/>
                    <a:pt x="364065" y="173184"/>
                  </a:cubicBezTo>
                  <a:cubicBezTo>
                    <a:pt x="364065" y="173184"/>
                    <a:pt x="364065" y="173184"/>
                    <a:pt x="364065" y="173184"/>
                  </a:cubicBezTo>
                  <a:cubicBezTo>
                    <a:pt x="365436" y="170898"/>
                    <a:pt x="366808" y="169070"/>
                    <a:pt x="368408" y="167698"/>
                  </a:cubicBezTo>
                  <a:cubicBezTo>
                    <a:pt x="386467" y="151239"/>
                    <a:pt x="391954" y="129750"/>
                    <a:pt x="392868" y="106433"/>
                  </a:cubicBezTo>
                  <a:cubicBezTo>
                    <a:pt x="393554" y="90203"/>
                    <a:pt x="395154" y="88602"/>
                    <a:pt x="411385" y="84716"/>
                  </a:cubicBezTo>
                  <a:cubicBezTo>
                    <a:pt x="476536" y="72143"/>
                    <a:pt x="590607" y="86316"/>
                    <a:pt x="614382" y="89517"/>
                  </a:cubicBezTo>
                  <a:cubicBezTo>
                    <a:pt x="670846" y="97061"/>
                    <a:pt x="723195" y="117635"/>
                    <a:pt x="776459" y="135694"/>
                  </a:cubicBezTo>
                  <a:cubicBezTo>
                    <a:pt x="829723" y="153982"/>
                    <a:pt x="883444" y="170898"/>
                    <a:pt x="939908" y="177071"/>
                  </a:cubicBezTo>
                  <a:cubicBezTo>
                    <a:pt x="972369" y="180500"/>
                    <a:pt x="1003230" y="179128"/>
                    <a:pt x="1032263" y="170441"/>
                  </a:cubicBezTo>
                  <a:cubicBezTo>
                    <a:pt x="1032948" y="170213"/>
                    <a:pt x="1033863" y="169984"/>
                    <a:pt x="1034549" y="169755"/>
                  </a:cubicBezTo>
                  <a:cubicBezTo>
                    <a:pt x="1035234" y="169527"/>
                    <a:pt x="1035920" y="169298"/>
                    <a:pt x="1036835" y="169070"/>
                  </a:cubicBezTo>
                  <a:cubicBezTo>
                    <a:pt x="1037520" y="168841"/>
                    <a:pt x="1038435" y="168612"/>
                    <a:pt x="1039121" y="168155"/>
                  </a:cubicBezTo>
                  <a:cubicBezTo>
                    <a:pt x="1039806" y="167927"/>
                    <a:pt x="1040492" y="167698"/>
                    <a:pt x="1041178" y="167469"/>
                  </a:cubicBezTo>
                  <a:cubicBezTo>
                    <a:pt x="1041864" y="167241"/>
                    <a:pt x="1042778" y="167012"/>
                    <a:pt x="1043464" y="166555"/>
                  </a:cubicBezTo>
                  <a:cubicBezTo>
                    <a:pt x="1044150" y="166326"/>
                    <a:pt x="1044836" y="166098"/>
                    <a:pt x="1045750" y="165641"/>
                  </a:cubicBezTo>
                  <a:cubicBezTo>
                    <a:pt x="1046436" y="165412"/>
                    <a:pt x="1047350" y="164955"/>
                    <a:pt x="1048036" y="164726"/>
                  </a:cubicBezTo>
                  <a:cubicBezTo>
                    <a:pt x="1048722" y="164498"/>
                    <a:pt x="1049408" y="164040"/>
                    <a:pt x="1050322" y="163812"/>
                  </a:cubicBezTo>
                  <a:cubicBezTo>
                    <a:pt x="1051008" y="163583"/>
                    <a:pt x="1051694" y="163126"/>
                    <a:pt x="1052608" y="162897"/>
                  </a:cubicBezTo>
                  <a:cubicBezTo>
                    <a:pt x="1053294" y="162669"/>
                    <a:pt x="1054208" y="162212"/>
                    <a:pt x="1054894" y="161754"/>
                  </a:cubicBezTo>
                  <a:cubicBezTo>
                    <a:pt x="1055580" y="161526"/>
                    <a:pt x="1056266" y="161069"/>
                    <a:pt x="1056951" y="160840"/>
                  </a:cubicBezTo>
                  <a:cubicBezTo>
                    <a:pt x="1057866" y="160383"/>
                    <a:pt x="1058552" y="160154"/>
                    <a:pt x="1059466" y="159697"/>
                  </a:cubicBezTo>
                  <a:cubicBezTo>
                    <a:pt x="1060152" y="159468"/>
                    <a:pt x="1060609" y="159011"/>
                    <a:pt x="1061295" y="158783"/>
                  </a:cubicBezTo>
                  <a:cubicBezTo>
                    <a:pt x="1062666" y="158097"/>
                    <a:pt x="1064038" y="157411"/>
                    <a:pt x="1065410" y="156497"/>
                  </a:cubicBezTo>
                  <a:cubicBezTo>
                    <a:pt x="1065867" y="156268"/>
                    <a:pt x="1066324" y="156039"/>
                    <a:pt x="1066781" y="155811"/>
                  </a:cubicBezTo>
                  <a:cubicBezTo>
                    <a:pt x="1067696" y="155354"/>
                    <a:pt x="1068839" y="154668"/>
                    <a:pt x="1069753" y="154211"/>
                  </a:cubicBezTo>
                  <a:cubicBezTo>
                    <a:pt x="1070439" y="153982"/>
                    <a:pt x="1070896" y="153525"/>
                    <a:pt x="1071582" y="153296"/>
                  </a:cubicBezTo>
                  <a:cubicBezTo>
                    <a:pt x="1072496" y="152839"/>
                    <a:pt x="1073182" y="152382"/>
                    <a:pt x="1074096" y="151696"/>
                  </a:cubicBezTo>
                  <a:cubicBezTo>
                    <a:pt x="1074782" y="151239"/>
                    <a:pt x="1075239" y="151010"/>
                    <a:pt x="1075925" y="150553"/>
                  </a:cubicBezTo>
                  <a:cubicBezTo>
                    <a:pt x="1076840" y="150096"/>
                    <a:pt x="1077525" y="149410"/>
                    <a:pt x="1078440" y="148953"/>
                  </a:cubicBezTo>
                  <a:cubicBezTo>
                    <a:pt x="1079126" y="148496"/>
                    <a:pt x="1079583" y="148267"/>
                    <a:pt x="1080269" y="147810"/>
                  </a:cubicBezTo>
                  <a:cubicBezTo>
                    <a:pt x="1081183" y="147353"/>
                    <a:pt x="1081869" y="146667"/>
                    <a:pt x="1082783" y="146210"/>
                  </a:cubicBezTo>
                  <a:cubicBezTo>
                    <a:pt x="1083469" y="145752"/>
                    <a:pt x="1083926" y="145295"/>
                    <a:pt x="1084612" y="145067"/>
                  </a:cubicBezTo>
                  <a:cubicBezTo>
                    <a:pt x="1085526" y="144381"/>
                    <a:pt x="1086212" y="143924"/>
                    <a:pt x="1087127" y="143238"/>
                  </a:cubicBezTo>
                  <a:cubicBezTo>
                    <a:pt x="1087584" y="142781"/>
                    <a:pt x="1088270" y="142323"/>
                    <a:pt x="1088727" y="142095"/>
                  </a:cubicBezTo>
                  <a:cubicBezTo>
                    <a:pt x="1089641" y="141409"/>
                    <a:pt x="1090556" y="140723"/>
                    <a:pt x="1091470" y="140037"/>
                  </a:cubicBezTo>
                  <a:cubicBezTo>
                    <a:pt x="1091927" y="139580"/>
                    <a:pt x="1092384" y="139352"/>
                    <a:pt x="1092842" y="138894"/>
                  </a:cubicBezTo>
                  <a:cubicBezTo>
                    <a:pt x="1094213" y="137751"/>
                    <a:pt x="1095585" y="136608"/>
                    <a:pt x="1096956" y="135465"/>
                  </a:cubicBezTo>
                  <a:cubicBezTo>
                    <a:pt x="1099700" y="133179"/>
                    <a:pt x="1102671" y="131122"/>
                    <a:pt x="1105872" y="128836"/>
                  </a:cubicBezTo>
                  <a:cubicBezTo>
                    <a:pt x="1111358" y="134094"/>
                    <a:pt x="1107701" y="138666"/>
                    <a:pt x="1106100" y="143009"/>
                  </a:cubicBezTo>
                  <a:close/>
                  <a:moveTo>
                    <a:pt x="1134675" y="70314"/>
                  </a:moveTo>
                  <a:lnTo>
                    <a:pt x="1134675" y="70314"/>
                  </a:lnTo>
                  <a:cubicBezTo>
                    <a:pt x="1134447" y="71000"/>
                    <a:pt x="1134218" y="71686"/>
                    <a:pt x="1133990" y="72600"/>
                  </a:cubicBezTo>
                  <a:cubicBezTo>
                    <a:pt x="1124846" y="96146"/>
                    <a:pt x="1109301" y="113063"/>
                    <a:pt x="1089870" y="128607"/>
                  </a:cubicBezTo>
                  <a:cubicBezTo>
                    <a:pt x="1044378" y="165641"/>
                    <a:pt x="992486" y="173184"/>
                    <a:pt x="936708" y="164726"/>
                  </a:cubicBezTo>
                  <a:cubicBezTo>
                    <a:pt x="869042" y="154439"/>
                    <a:pt x="804348" y="132951"/>
                    <a:pt x="740340" y="109176"/>
                  </a:cubicBezTo>
                  <a:cubicBezTo>
                    <a:pt x="722510" y="102547"/>
                    <a:pt x="697821" y="94775"/>
                    <a:pt x="676790" y="87459"/>
                  </a:cubicBezTo>
                  <a:cubicBezTo>
                    <a:pt x="677018" y="87231"/>
                    <a:pt x="677475" y="87002"/>
                    <a:pt x="677704" y="86774"/>
                  </a:cubicBezTo>
                  <a:cubicBezTo>
                    <a:pt x="700564" y="71915"/>
                    <a:pt x="709479" y="52484"/>
                    <a:pt x="714737" y="31910"/>
                  </a:cubicBezTo>
                  <a:cubicBezTo>
                    <a:pt x="716566" y="25052"/>
                    <a:pt x="722510" y="23909"/>
                    <a:pt x="728453" y="23223"/>
                  </a:cubicBezTo>
                  <a:cubicBezTo>
                    <a:pt x="809378" y="13164"/>
                    <a:pt x="890531" y="8821"/>
                    <a:pt x="971912" y="17279"/>
                  </a:cubicBezTo>
                  <a:cubicBezTo>
                    <a:pt x="1004602" y="20708"/>
                    <a:pt x="1037749" y="19794"/>
                    <a:pt x="1069524" y="30538"/>
                  </a:cubicBezTo>
                  <a:cubicBezTo>
                    <a:pt x="1089870" y="37396"/>
                    <a:pt x="1108844" y="46540"/>
                    <a:pt x="1128046" y="55684"/>
                  </a:cubicBezTo>
                  <a:cubicBezTo>
                    <a:pt x="1135590" y="59113"/>
                    <a:pt x="1137419" y="62542"/>
                    <a:pt x="1134675" y="70314"/>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2E65689-95BB-B741-8593-B2909F4DE0D5}"/>
                </a:ext>
              </a:extLst>
            </p:cNvPr>
            <p:cNvSpPr/>
            <p:nvPr/>
          </p:nvSpPr>
          <p:spPr>
            <a:xfrm>
              <a:off x="4383013" y="3125838"/>
              <a:ext cx="141718" cy="28506"/>
            </a:xfrm>
            <a:custGeom>
              <a:avLst/>
              <a:gdLst>
                <a:gd name="connsiteX0" fmla="*/ 41135 w 141718"/>
                <a:gd name="connsiteY0" fmla="*/ 5525 h 28506"/>
                <a:gd name="connsiteX1" fmla="*/ 5245 w 141718"/>
                <a:gd name="connsiteY1" fmla="*/ 15583 h 28506"/>
                <a:gd name="connsiteX2" fmla="*/ 215 w 141718"/>
                <a:gd name="connsiteY2" fmla="*/ 23813 h 28506"/>
                <a:gd name="connsiteX3" fmla="*/ 8674 w 141718"/>
                <a:gd name="connsiteY3" fmla="*/ 28156 h 28506"/>
                <a:gd name="connsiteX4" fmla="*/ 31991 w 141718"/>
                <a:gd name="connsiteY4" fmla="*/ 21755 h 28506"/>
                <a:gd name="connsiteX5" fmla="*/ 122288 w 141718"/>
                <a:gd name="connsiteY5" fmla="*/ 22441 h 28506"/>
                <a:gd name="connsiteX6" fmla="*/ 141719 w 141718"/>
                <a:gd name="connsiteY6" fmla="*/ 24956 h 28506"/>
                <a:gd name="connsiteX7" fmla="*/ 137833 w 141718"/>
                <a:gd name="connsiteY7" fmla="*/ 20155 h 28506"/>
                <a:gd name="connsiteX8" fmla="*/ 41135 w 141718"/>
                <a:gd name="connsiteY8" fmla="*/ 5525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18" h="28506">
                  <a:moveTo>
                    <a:pt x="41135" y="5525"/>
                  </a:moveTo>
                  <a:cubicBezTo>
                    <a:pt x="29476" y="9868"/>
                    <a:pt x="17132" y="12154"/>
                    <a:pt x="5245" y="15583"/>
                  </a:cubicBezTo>
                  <a:cubicBezTo>
                    <a:pt x="1358" y="16726"/>
                    <a:pt x="-699" y="19469"/>
                    <a:pt x="215" y="23813"/>
                  </a:cubicBezTo>
                  <a:cubicBezTo>
                    <a:pt x="1358" y="28385"/>
                    <a:pt x="4787" y="29070"/>
                    <a:pt x="8674" y="28156"/>
                  </a:cubicBezTo>
                  <a:cubicBezTo>
                    <a:pt x="16446" y="26327"/>
                    <a:pt x="24447" y="24498"/>
                    <a:pt x="31991" y="21755"/>
                  </a:cubicBezTo>
                  <a:cubicBezTo>
                    <a:pt x="62166" y="10325"/>
                    <a:pt x="92113" y="11925"/>
                    <a:pt x="122288" y="22441"/>
                  </a:cubicBezTo>
                  <a:cubicBezTo>
                    <a:pt x="128231" y="24498"/>
                    <a:pt x="134404" y="28385"/>
                    <a:pt x="141719" y="24956"/>
                  </a:cubicBezTo>
                  <a:cubicBezTo>
                    <a:pt x="140347" y="23127"/>
                    <a:pt x="139433" y="20841"/>
                    <a:pt x="137833" y="20155"/>
                  </a:cubicBezTo>
                  <a:cubicBezTo>
                    <a:pt x="107200" y="4610"/>
                    <a:pt x="76111" y="-7506"/>
                    <a:pt x="41135" y="5525"/>
                  </a:cubicBezTo>
                  <a:close/>
                </a:path>
              </a:pathLst>
            </a:custGeom>
            <a:solidFill>
              <a:srgbClr val="000000"/>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C8FE5DA-81D7-DD4B-B263-B6D54F3475AF}"/>
                </a:ext>
              </a:extLst>
            </p:cNvPr>
            <p:cNvSpPr/>
            <p:nvPr/>
          </p:nvSpPr>
          <p:spPr>
            <a:xfrm>
              <a:off x="3708997" y="3446254"/>
              <a:ext cx="45667" cy="104589"/>
            </a:xfrm>
            <a:custGeom>
              <a:avLst/>
              <a:gdLst>
                <a:gd name="connsiteX0" fmla="*/ 43981 w 45667"/>
                <a:gd name="connsiteY0" fmla="*/ 9491 h 104589"/>
                <a:gd name="connsiteX1" fmla="*/ 43752 w 45667"/>
                <a:gd name="connsiteY1" fmla="*/ 1948 h 104589"/>
                <a:gd name="connsiteX2" fmla="*/ 37809 w 45667"/>
                <a:gd name="connsiteY2" fmla="*/ 119 h 104589"/>
                <a:gd name="connsiteX3" fmla="*/ 30036 w 45667"/>
                <a:gd name="connsiteY3" fmla="*/ 3776 h 104589"/>
                <a:gd name="connsiteX4" fmla="*/ 1233 w 45667"/>
                <a:gd name="connsiteY4" fmla="*/ 81958 h 104589"/>
                <a:gd name="connsiteX5" fmla="*/ 16549 w 45667"/>
                <a:gd name="connsiteY5" fmla="*/ 104589 h 104589"/>
                <a:gd name="connsiteX6" fmla="*/ 18835 w 45667"/>
                <a:gd name="connsiteY6" fmla="*/ 100474 h 104589"/>
                <a:gd name="connsiteX7" fmla="*/ 18378 w 45667"/>
                <a:gd name="connsiteY7" fmla="*/ 96131 h 104589"/>
                <a:gd name="connsiteX8" fmla="*/ 36666 w 45667"/>
                <a:gd name="connsiteY8" fmla="*/ 17492 h 104589"/>
                <a:gd name="connsiteX9" fmla="*/ 43981 w 45667"/>
                <a:gd name="connsiteY9" fmla="*/ 9491 h 10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67" h="104589">
                  <a:moveTo>
                    <a:pt x="43981" y="9491"/>
                  </a:moveTo>
                  <a:cubicBezTo>
                    <a:pt x="46267" y="6977"/>
                    <a:pt x="46267" y="4005"/>
                    <a:pt x="43752" y="1948"/>
                  </a:cubicBezTo>
                  <a:cubicBezTo>
                    <a:pt x="42381" y="576"/>
                    <a:pt x="39637" y="-338"/>
                    <a:pt x="37809" y="119"/>
                  </a:cubicBezTo>
                  <a:cubicBezTo>
                    <a:pt x="35065" y="576"/>
                    <a:pt x="32322" y="1948"/>
                    <a:pt x="30036" y="3776"/>
                  </a:cubicBezTo>
                  <a:cubicBezTo>
                    <a:pt x="5576" y="24350"/>
                    <a:pt x="-3568" y="50868"/>
                    <a:pt x="1233" y="81958"/>
                  </a:cubicBezTo>
                  <a:cubicBezTo>
                    <a:pt x="2604" y="90644"/>
                    <a:pt x="5347" y="100474"/>
                    <a:pt x="16549" y="104589"/>
                  </a:cubicBezTo>
                  <a:cubicBezTo>
                    <a:pt x="18149" y="101846"/>
                    <a:pt x="18606" y="101160"/>
                    <a:pt x="18835" y="100474"/>
                  </a:cubicBezTo>
                  <a:cubicBezTo>
                    <a:pt x="18835" y="99103"/>
                    <a:pt x="18835" y="97502"/>
                    <a:pt x="18378" y="96131"/>
                  </a:cubicBezTo>
                  <a:cubicBezTo>
                    <a:pt x="9234" y="66413"/>
                    <a:pt x="15177" y="40124"/>
                    <a:pt x="36666" y="17492"/>
                  </a:cubicBezTo>
                  <a:cubicBezTo>
                    <a:pt x="39180" y="14749"/>
                    <a:pt x="41695" y="12235"/>
                    <a:pt x="43981" y="9491"/>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54A730B-E88D-0E4C-AE0A-194850A09D5A}"/>
                </a:ext>
              </a:extLst>
            </p:cNvPr>
            <p:cNvSpPr/>
            <p:nvPr/>
          </p:nvSpPr>
          <p:spPr>
            <a:xfrm>
              <a:off x="4120288" y="3867552"/>
              <a:ext cx="94918" cy="20805"/>
            </a:xfrm>
            <a:custGeom>
              <a:avLst/>
              <a:gdLst>
                <a:gd name="connsiteX0" fmla="*/ 6222 w 94918"/>
                <a:gd name="connsiteY0" fmla="*/ 1503 h 20805"/>
                <a:gd name="connsiteX1" fmla="*/ 50 w 94918"/>
                <a:gd name="connsiteY1" fmla="*/ 9504 h 20805"/>
                <a:gd name="connsiteX2" fmla="*/ 9880 w 94918"/>
                <a:gd name="connsiteY2" fmla="*/ 16362 h 20805"/>
                <a:gd name="connsiteX3" fmla="*/ 77774 w 94918"/>
                <a:gd name="connsiteY3" fmla="*/ 20705 h 20805"/>
                <a:gd name="connsiteX4" fmla="*/ 94919 w 94918"/>
                <a:gd name="connsiteY4" fmla="*/ 14076 h 20805"/>
                <a:gd name="connsiteX5" fmla="*/ 6222 w 94918"/>
                <a:gd name="connsiteY5" fmla="*/ 1503 h 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8" h="20805">
                  <a:moveTo>
                    <a:pt x="6222" y="1503"/>
                  </a:moveTo>
                  <a:cubicBezTo>
                    <a:pt x="2336" y="2874"/>
                    <a:pt x="-407" y="5389"/>
                    <a:pt x="50" y="9504"/>
                  </a:cubicBezTo>
                  <a:cubicBezTo>
                    <a:pt x="736" y="14990"/>
                    <a:pt x="5536" y="15905"/>
                    <a:pt x="9880" y="16362"/>
                  </a:cubicBezTo>
                  <a:cubicBezTo>
                    <a:pt x="32511" y="17962"/>
                    <a:pt x="55142" y="19562"/>
                    <a:pt x="77774" y="20705"/>
                  </a:cubicBezTo>
                  <a:cubicBezTo>
                    <a:pt x="84175" y="20934"/>
                    <a:pt x="91261" y="21391"/>
                    <a:pt x="94919" y="14076"/>
                  </a:cubicBezTo>
                  <a:cubicBezTo>
                    <a:pt x="81203" y="4932"/>
                    <a:pt x="19938" y="-3526"/>
                    <a:pt x="6222" y="1503"/>
                  </a:cubicBezTo>
                  <a:close/>
                </a:path>
              </a:pathLst>
            </a:custGeom>
            <a:solidFill>
              <a:srgbClr val="000000"/>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684874A-54C0-B94A-9D6A-565029FFA0D2}"/>
                </a:ext>
              </a:extLst>
            </p:cNvPr>
            <p:cNvSpPr/>
            <p:nvPr/>
          </p:nvSpPr>
          <p:spPr>
            <a:xfrm>
              <a:off x="4179166" y="3558159"/>
              <a:ext cx="37187" cy="46637"/>
            </a:xfrm>
            <a:custGeom>
              <a:avLst/>
              <a:gdLst>
                <a:gd name="connsiteX0" fmla="*/ 10210 w 37187"/>
                <a:gd name="connsiteY0" fmla="*/ 45491 h 46637"/>
                <a:gd name="connsiteX1" fmla="*/ 37184 w 37187"/>
                <a:gd name="connsiteY1" fmla="*/ 0 h 46637"/>
                <a:gd name="connsiteX2" fmla="*/ 1751 w 37187"/>
                <a:gd name="connsiteY2" fmla="*/ 37490 h 46637"/>
                <a:gd name="connsiteX3" fmla="*/ 2209 w 37187"/>
                <a:gd name="connsiteY3" fmla="*/ 44806 h 46637"/>
                <a:gd name="connsiteX4" fmla="*/ 10210 w 37187"/>
                <a:gd name="connsiteY4" fmla="*/ 45491 h 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7" h="46637">
                  <a:moveTo>
                    <a:pt x="10210" y="45491"/>
                  </a:moveTo>
                  <a:cubicBezTo>
                    <a:pt x="25754" y="34519"/>
                    <a:pt x="37413" y="20803"/>
                    <a:pt x="37184" y="0"/>
                  </a:cubicBezTo>
                  <a:cubicBezTo>
                    <a:pt x="23697" y="11659"/>
                    <a:pt x="16153" y="27432"/>
                    <a:pt x="1751" y="37490"/>
                  </a:cubicBezTo>
                  <a:cubicBezTo>
                    <a:pt x="-763" y="39319"/>
                    <a:pt x="-535" y="42748"/>
                    <a:pt x="2209" y="44806"/>
                  </a:cubicBezTo>
                  <a:cubicBezTo>
                    <a:pt x="4723" y="46863"/>
                    <a:pt x="7695" y="47320"/>
                    <a:pt x="10210" y="45491"/>
                  </a:cubicBezTo>
                  <a:close/>
                </a:path>
              </a:pathLst>
            </a:custGeom>
            <a:solidFill>
              <a:srgbClr val="000000"/>
            </a:solidFill>
            <a:ln w="2286" cap="flat">
              <a:noFill/>
              <a:prstDash val="solid"/>
              <a:miter/>
            </a:ln>
          </p:spPr>
          <p:txBody>
            <a:bodyPr rtlCol="0" anchor="ctr"/>
            <a:lstStyle/>
            <a:p>
              <a:endParaRPr lang="en-US"/>
            </a:p>
          </p:txBody>
        </p:sp>
      </p:grpSp>
      <p:sp>
        <p:nvSpPr>
          <p:cNvPr id="257" name="Slide Number Placeholder 5">
            <a:extLst>
              <a:ext uri="{FF2B5EF4-FFF2-40B4-BE49-F238E27FC236}">
                <a16:creationId xmlns:a16="http://schemas.microsoft.com/office/drawing/2014/main" id="{ABCDA5E2-922F-BC40-9D10-71266EDFBE9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8</a:t>
            </a:fld>
            <a:endParaRPr lang="en-US" dirty="0">
              <a:latin typeface="Calibri" panose="020F0502020204030204" pitchFamily="34" charset="0"/>
            </a:endParaRPr>
          </a:p>
        </p:txBody>
      </p:sp>
    </p:spTree>
    <p:extLst>
      <p:ext uri="{BB962C8B-B14F-4D97-AF65-F5344CB8AC3E}">
        <p14:creationId xmlns:p14="http://schemas.microsoft.com/office/powerpoint/2010/main" val="205445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33136" y="1406136"/>
            <a:ext cx="6674343" cy="127289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The World Health Organization (1946, 2005) defines well-being as a complete state of physical, mental, and social well-being and not merely the absence of illness or disease, and in harmony with the environment. It is considered the enjoyment of the maximum degree of health that can be achieved as one of the fundamental rights of every human being without distinction of race, religion, political ideology, or economic or social condition. </a:t>
            </a:r>
          </a:p>
          <a:p>
            <a:endParaRPr lang="en-GB" sz="1100" dirty="0">
              <a:latin typeface="Calibri" panose="020F0502020204030204" pitchFamily="34" charset="0"/>
            </a:endParaRPr>
          </a:p>
          <a:p>
            <a:pPr algn="l"/>
            <a:r>
              <a:rPr lang="en-GB" sz="1400" b="1" dirty="0">
                <a:latin typeface="Calibri" panose="020F0502020204030204" pitchFamily="34" charset="0"/>
              </a:rPr>
              <a:t>Well-being does not have a single universal definition,  but it does encompass factors such as:</a:t>
            </a:r>
            <a:endParaRPr lang="en-GB" sz="1200" b="1" dirty="0">
              <a:latin typeface="Calibri" panose="020F0502020204030204" pitchFamily="34" charset="0"/>
            </a:endParaRPr>
          </a:p>
          <a:p>
            <a:pPr marL="171450" indent="-171450" algn="l">
              <a:buClr>
                <a:srgbClr val="FFC652"/>
              </a:buClr>
              <a:buFont typeface="Arial" panose="020B0604020202020204" pitchFamily="34" charset="0"/>
              <a:buChar char="•"/>
            </a:pPr>
            <a:r>
              <a:rPr lang="en-GB" sz="1200" dirty="0">
                <a:latin typeface="Calibri" panose="020F0502020204030204" pitchFamily="34" charset="0"/>
              </a:rPr>
              <a:t>The sense of feeling good about ourselves and being able to function well individually or in relationships. </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The ability to deal with the ups and downs of life, such as coping with challenges and making the most of opportunities.</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The feeling of connection to our community and surroundings.</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Having control and freedom over our lives </a:t>
            </a:r>
          </a:p>
          <a:p>
            <a:pPr marL="171450" indent="-171450" algn="l">
              <a:buClr>
                <a:srgbClr val="FFC652"/>
              </a:buClr>
              <a:buFont typeface="Arial" panose="020B0604020202020204" pitchFamily="34" charset="0"/>
              <a:buChar char="•"/>
            </a:pPr>
            <a:r>
              <a:rPr lang="en-GB" sz="1200" dirty="0">
                <a:latin typeface="Calibri" panose="020F0502020204030204" pitchFamily="34" charset="0"/>
              </a:rPr>
              <a:t>Having a sense of purpose and feeling valued Of course, wellbeing does not mean being happy all the time, and it does not mean that you won’t experience negative or painful emotions, such as grief, loss, or failure, which are a part of normal life. However, whatever your age, being physically active can help you to lead a mentally healthier life and can improve your wellbeing. </a:t>
            </a:r>
          </a:p>
        </p:txBody>
      </p:sp>
      <p:sp>
        <p:nvSpPr>
          <p:cNvPr id="31" name="Text Placeholder 36">
            <a:extLst>
              <a:ext uri="{FF2B5EF4-FFF2-40B4-BE49-F238E27FC236}">
                <a16:creationId xmlns:a16="http://schemas.microsoft.com/office/drawing/2014/main" id="{599F2A1C-FF49-824F-A931-8065BD65DA17}"/>
              </a:ext>
            </a:extLst>
          </p:cNvPr>
          <p:cNvSpPr txBox="1">
            <a:spLocks/>
          </p:cNvSpPr>
          <p:nvPr/>
        </p:nvSpPr>
        <p:spPr>
          <a:xfrm>
            <a:off x="1" y="804721"/>
            <a:ext cx="27812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r>
              <a:rPr lang="en-GB" sz="1400" dirty="0">
                <a:solidFill>
                  <a:schemeClr val="bg1"/>
                </a:solidFill>
                <a:latin typeface="Calibri" panose="020F0502020204030204" pitchFamily="34" charset="0"/>
              </a:rPr>
              <a:t> WHAT IS WELLBEING? </a:t>
            </a:r>
            <a:endParaRPr lang="en-IE" sz="1400" dirty="0">
              <a:solidFill>
                <a:schemeClr val="bg1"/>
              </a:solidFill>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1" y="5275058"/>
            <a:ext cx="634987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WHAT IMPACT DOES A HEALTHY LIFE HAVE ON WELLBEING?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5790854"/>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latin typeface="Calibri" panose="020F0502020204030204" pitchFamily="34" charset="0"/>
              </a:rPr>
              <a:t>Health is one of the top things people say matters to wellbeing. The relationship between health and wellbeing is not just one-way. </a:t>
            </a:r>
          </a:p>
          <a:p>
            <a:endParaRPr lang="en-GB" sz="1200" dirty="0">
              <a:latin typeface="Calibri" panose="020F0502020204030204" pitchFamily="34" charset="0"/>
            </a:endParaRPr>
          </a:p>
          <a:p>
            <a:r>
              <a:rPr lang="en-GB" sz="1200" dirty="0">
                <a:latin typeface="Calibri" panose="020F0502020204030204" pitchFamily="34" charset="0"/>
              </a:rPr>
              <a:t>There are a number of correlations between wellbeing and physical health outcomes, improved immune system response, higher pain tolerance, increased longevity, cardiovascular health, slower disease progression and reproductive health.</a:t>
            </a:r>
          </a:p>
          <a:p>
            <a:endParaRPr lang="en-GB" sz="1200" dirty="0">
              <a:latin typeface="Calibri" panose="020F0502020204030204" pitchFamily="34" charset="0"/>
            </a:endParaRPr>
          </a:p>
          <a:p>
            <a:r>
              <a:rPr lang="en-GB" sz="1200" dirty="0">
                <a:latin typeface="Calibri" panose="020F0502020204030204" pitchFamily="34" charset="0"/>
              </a:rPr>
              <a:t>The effect of wellbeing on health is substantial (but variable) and comparable to other risk factors more traditionally targeted by public health such as a healthy diet. </a:t>
            </a:r>
          </a:p>
          <a:p>
            <a:endParaRPr lang="en-GB" sz="1200" dirty="0">
              <a:latin typeface="Calibri" panose="020F0502020204030204" pitchFamily="34" charset="0"/>
            </a:endParaRPr>
          </a:p>
          <a:p>
            <a:r>
              <a:rPr lang="en-GB" sz="1200" dirty="0">
                <a:latin typeface="Calibri" panose="020F0502020204030204" pitchFamily="34" charset="0"/>
              </a:rPr>
              <a:t>Wellbeing and mental illness are correlated with depression and anxiety, which are associated with low levels of wellbeing. </a:t>
            </a:r>
          </a:p>
          <a:p>
            <a:endParaRPr lang="en-GB" sz="1200" dirty="0">
              <a:latin typeface="Calibri" panose="020F0502020204030204" pitchFamily="34" charset="0"/>
            </a:endParaRPr>
          </a:p>
          <a:p>
            <a:r>
              <a:rPr lang="en-GB" sz="1200" dirty="0">
                <a:latin typeface="Calibri" panose="020F0502020204030204" pitchFamily="34" charset="0"/>
              </a:rPr>
              <a:t>Mental illness and wellbeing are independent dimensions; mental health is not simply the opposite of mental illness. It is possible for someone to have a mental disorder and high levels of wellbeing. </a:t>
            </a:r>
          </a:p>
          <a:p>
            <a:endParaRPr lang="en-GB" sz="1200" dirty="0">
              <a:latin typeface="Calibri" panose="020F0502020204030204" pitchFamily="34" charset="0"/>
            </a:endParaRPr>
          </a:p>
          <a:p>
            <a:r>
              <a:rPr lang="en-GB" sz="1200" dirty="0">
                <a:latin typeface="Calibri" panose="020F0502020204030204" pitchFamily="34" charset="0"/>
              </a:rPr>
              <a:t>It is also possible for someone to have low levels of wellbeing without having a mental disorder. </a:t>
            </a:r>
          </a:p>
          <a:p>
            <a:endParaRPr lang="en-GB" sz="1200" dirty="0">
              <a:latin typeface="Calibri" panose="020F0502020204030204" pitchFamily="34" charset="0"/>
            </a:endParaRPr>
          </a:p>
          <a:p>
            <a:r>
              <a:rPr lang="en-GB" sz="1200" dirty="0">
                <a:latin typeface="Calibri" panose="020F0502020204030204" pitchFamily="34" charset="0"/>
              </a:rPr>
              <a:t>Most associations are only moderately altered by adjusting for severity of mental disorder. Finally, good health is also correlated with higher life satisfaction.</a:t>
            </a:r>
          </a:p>
        </p:txBody>
      </p:sp>
      <p:sp>
        <p:nvSpPr>
          <p:cNvPr id="44" name="Slide Number Placeholder 5">
            <a:extLst>
              <a:ext uri="{FF2B5EF4-FFF2-40B4-BE49-F238E27FC236}">
                <a16:creationId xmlns:a16="http://schemas.microsoft.com/office/drawing/2014/main" id="{6E7E8C89-6C3A-5646-8A62-5FF2A6D0487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9</a:t>
            </a:fld>
            <a:endParaRPr lang="en-US" dirty="0">
              <a:latin typeface="Calibri" panose="020F0502020204030204" pitchFamily="34" charset="0"/>
            </a:endParaRPr>
          </a:p>
        </p:txBody>
      </p:sp>
    </p:spTree>
    <p:extLst>
      <p:ext uri="{BB962C8B-B14F-4D97-AF65-F5344CB8AC3E}">
        <p14:creationId xmlns:p14="http://schemas.microsoft.com/office/powerpoint/2010/main" val="1228522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16653</Words>
  <Application>Microsoft Macintosh PowerPoint</Application>
  <PresentationFormat>Custom</PresentationFormat>
  <Paragraphs>1164</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Josefin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175</cp:revision>
  <dcterms:created xsi:type="dcterms:W3CDTF">2021-12-23T09:52:50Z</dcterms:created>
  <dcterms:modified xsi:type="dcterms:W3CDTF">2022-03-23T18:07:06Z</dcterms:modified>
</cp:coreProperties>
</file>